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 id="2147483815" r:id="rId5"/>
    <p:sldMasterId id="2147483863" r:id="rId6"/>
  </p:sldMasterIdLst>
  <p:notesMasterIdLst>
    <p:notesMasterId r:id="rId53"/>
  </p:notesMasterIdLst>
  <p:handoutMasterIdLst>
    <p:handoutMasterId r:id="rId54"/>
  </p:handoutMasterIdLst>
  <p:sldIdLst>
    <p:sldId id="2316" r:id="rId7"/>
    <p:sldId id="2392" r:id="rId8"/>
    <p:sldId id="2318" r:id="rId9"/>
    <p:sldId id="2389" r:id="rId10"/>
    <p:sldId id="2394" r:id="rId11"/>
    <p:sldId id="2303" r:id="rId12"/>
    <p:sldId id="2348" r:id="rId13"/>
    <p:sldId id="295" r:id="rId14"/>
    <p:sldId id="279" r:id="rId15"/>
    <p:sldId id="2346" r:id="rId16"/>
    <p:sldId id="2298" r:id="rId17"/>
    <p:sldId id="2299" r:id="rId18"/>
    <p:sldId id="2376" r:id="rId19"/>
    <p:sldId id="296" r:id="rId20"/>
    <p:sldId id="2370" r:id="rId21"/>
    <p:sldId id="2367" r:id="rId22"/>
    <p:sldId id="2369" r:id="rId23"/>
    <p:sldId id="2368" r:id="rId24"/>
    <p:sldId id="2362" r:id="rId25"/>
    <p:sldId id="2381" r:id="rId26"/>
    <p:sldId id="2363" r:id="rId27"/>
    <p:sldId id="2380" r:id="rId28"/>
    <p:sldId id="2383" r:id="rId29"/>
    <p:sldId id="2382" r:id="rId30"/>
    <p:sldId id="301" r:id="rId31"/>
    <p:sldId id="2372" r:id="rId32"/>
    <p:sldId id="2373" r:id="rId33"/>
    <p:sldId id="2384" r:id="rId34"/>
    <p:sldId id="2395" r:id="rId35"/>
    <p:sldId id="2319" r:id="rId36"/>
    <p:sldId id="2321" r:id="rId37"/>
    <p:sldId id="2320" r:id="rId38"/>
    <p:sldId id="2322" r:id="rId39"/>
    <p:sldId id="2323" r:id="rId40"/>
    <p:sldId id="2324" r:id="rId41"/>
    <p:sldId id="2325" r:id="rId42"/>
    <p:sldId id="2326" r:id="rId43"/>
    <p:sldId id="2387" r:id="rId44"/>
    <p:sldId id="2391" r:id="rId45"/>
    <p:sldId id="2327" r:id="rId46"/>
    <p:sldId id="2396" r:id="rId47"/>
    <p:sldId id="2328" r:id="rId48"/>
    <p:sldId id="2390" r:id="rId49"/>
    <p:sldId id="2300" r:id="rId50"/>
    <p:sldId id="2393" r:id="rId51"/>
    <p:sldId id="2302" r:id="rId52"/>
  </p:sldIdLst>
  <p:sldSz cx="12192000" cy="6858000"/>
  <p:notesSz cx="7010400" cy="92964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NDAMENTALS" id="{3E2DCDE2-314C-41F3-9EF4-CE2E759924CB}">
          <p14:sldIdLst>
            <p14:sldId id="2316"/>
            <p14:sldId id="2392"/>
            <p14:sldId id="2318"/>
            <p14:sldId id="2389"/>
            <p14:sldId id="2394"/>
            <p14:sldId id="2303"/>
            <p14:sldId id="2348"/>
            <p14:sldId id="295"/>
            <p14:sldId id="279"/>
            <p14:sldId id="2346"/>
            <p14:sldId id="2298"/>
            <p14:sldId id="2299"/>
            <p14:sldId id="2376"/>
            <p14:sldId id="296"/>
            <p14:sldId id="2370"/>
            <p14:sldId id="2367"/>
            <p14:sldId id="2369"/>
            <p14:sldId id="2368"/>
            <p14:sldId id="2362"/>
            <p14:sldId id="2381"/>
            <p14:sldId id="2363"/>
            <p14:sldId id="2380"/>
            <p14:sldId id="2383"/>
            <p14:sldId id="2382"/>
            <p14:sldId id="301"/>
            <p14:sldId id="2372"/>
            <p14:sldId id="2373"/>
            <p14:sldId id="2384"/>
            <p14:sldId id="2395"/>
            <p14:sldId id="2319"/>
            <p14:sldId id="2321"/>
            <p14:sldId id="2320"/>
            <p14:sldId id="2322"/>
            <p14:sldId id="2323"/>
            <p14:sldId id="2324"/>
            <p14:sldId id="2325"/>
            <p14:sldId id="2326"/>
            <p14:sldId id="2387"/>
            <p14:sldId id="2391"/>
            <p14:sldId id="2327"/>
            <p14:sldId id="2396"/>
            <p14:sldId id="2328"/>
            <p14:sldId id="2390"/>
          </p14:sldIdLst>
        </p14:section>
        <p14:section name="PURPOSE VALUES CULTURAL ASPIRATIONS" id="{A037EC7B-1263-4EFE-B8B0-FEF9654C458D}">
          <p14:sldIdLst>
            <p14:sldId id="2300"/>
            <p14:sldId id="2393"/>
            <p14:sldId id="2302"/>
          </p14:sldIdLst>
        </p14:section>
        <p14:section name="SLIDE STARTERS" id="{E1CDFD5E-D228-49D7-A354-D831D2D8B2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482"/>
    <a:srgbClr val="D34727"/>
    <a:srgbClr val="796E66"/>
    <a:srgbClr val="B3BD35"/>
    <a:srgbClr val="709749"/>
    <a:srgbClr val="B6B0A2"/>
    <a:srgbClr val="FAA21B"/>
    <a:srgbClr val="049FDA"/>
    <a:srgbClr val="C7550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B9E5A-4C82-4D26-BD88-E971755DD646}" v="1" dt="2019-12-04T13:25:14.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1" autoAdjust="0"/>
    <p:restoredTop sz="94291" autoAdjust="0"/>
  </p:normalViewPr>
  <p:slideViewPr>
    <p:cSldViewPr snapToGrid="0" snapToObjects="1">
      <p:cViewPr varScale="1">
        <p:scale>
          <a:sx n="102" d="100"/>
          <a:sy n="102" d="100"/>
        </p:scale>
        <p:origin x="126" y="22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3462"/>
    </p:cViewPr>
  </p:sorterViewPr>
  <p:notesViewPr>
    <p:cSldViewPr snapToGrid="0" snapToObjects="1" showGuides="1">
      <p:cViewPr varScale="1">
        <p:scale>
          <a:sx n="81" d="100"/>
          <a:sy n="81" d="100"/>
        </p:scale>
        <p:origin x="304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B4814-27C1-4DC5-99B6-77021550450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4C1918D-C30B-4109-838E-06306C3C876C}">
      <dgm:prSet/>
      <dgm:spPr/>
      <dgm:t>
        <a:bodyPr/>
        <a:lstStyle/>
        <a:p>
          <a:r>
            <a:rPr lang="en-US" u="sng" dirty="0">
              <a:solidFill>
                <a:schemeClr val="tx2"/>
              </a:solidFill>
            </a:rPr>
            <a:t>www.ND.gov/statemarketing</a:t>
          </a:r>
          <a:endParaRPr lang="en-US" dirty="0">
            <a:solidFill>
              <a:schemeClr val="tx2"/>
            </a:solidFill>
          </a:endParaRPr>
        </a:p>
      </dgm:t>
    </dgm:pt>
    <dgm:pt modelId="{4259D570-739D-49BF-96D1-5296063E91DB}" type="parTrans" cxnId="{DC286124-AE12-40BB-8058-C0999A548173}">
      <dgm:prSet/>
      <dgm:spPr/>
      <dgm:t>
        <a:bodyPr/>
        <a:lstStyle/>
        <a:p>
          <a:endParaRPr lang="en-US"/>
        </a:p>
      </dgm:t>
    </dgm:pt>
    <dgm:pt modelId="{F566A838-95B1-4C19-B3BC-9758DC14A1AA}" type="sibTrans" cxnId="{DC286124-AE12-40BB-8058-C0999A548173}">
      <dgm:prSet/>
      <dgm:spPr/>
      <dgm:t>
        <a:bodyPr/>
        <a:lstStyle/>
        <a:p>
          <a:endParaRPr lang="en-US"/>
        </a:p>
      </dgm:t>
    </dgm:pt>
    <dgm:pt modelId="{B5ADBCCD-3B9C-420E-A040-DB8FDD82EFA2}">
      <dgm:prSet/>
      <dgm:spPr/>
      <dgm:t>
        <a:bodyPr/>
        <a:lstStyle/>
        <a:p>
          <a:r>
            <a:rPr lang="en-US" dirty="0">
              <a:solidFill>
                <a:schemeClr val="tx2"/>
              </a:solidFill>
            </a:rPr>
            <a:t>marketingnd@nd.gov</a:t>
          </a:r>
        </a:p>
      </dgm:t>
    </dgm:pt>
    <dgm:pt modelId="{8F1DB076-2B46-4F10-AD6A-D6323D39550B}" type="parTrans" cxnId="{85074A96-BDB8-47D4-98DA-27DA0759C27D}">
      <dgm:prSet/>
      <dgm:spPr/>
      <dgm:t>
        <a:bodyPr/>
        <a:lstStyle/>
        <a:p>
          <a:endParaRPr lang="en-US"/>
        </a:p>
      </dgm:t>
    </dgm:pt>
    <dgm:pt modelId="{00F0046D-963A-4C17-B866-CCCA801B8325}" type="sibTrans" cxnId="{85074A96-BDB8-47D4-98DA-27DA0759C27D}">
      <dgm:prSet/>
      <dgm:spPr/>
      <dgm:t>
        <a:bodyPr/>
        <a:lstStyle/>
        <a:p>
          <a:endParaRPr lang="en-US"/>
        </a:p>
      </dgm:t>
    </dgm:pt>
    <dgm:pt modelId="{4100BC44-D2D4-405E-BD91-201FD272AB1D}" type="pres">
      <dgm:prSet presAssocID="{76DB4814-27C1-4DC5-99B6-770215504508}" presName="root" presStyleCnt="0">
        <dgm:presLayoutVars>
          <dgm:dir/>
          <dgm:resizeHandles val="exact"/>
        </dgm:presLayoutVars>
      </dgm:prSet>
      <dgm:spPr/>
    </dgm:pt>
    <dgm:pt modelId="{E7A82505-B845-46E3-A963-20FB3762160E}" type="pres">
      <dgm:prSet presAssocID="{74C1918D-C30B-4109-838E-06306C3C876C}" presName="compNode" presStyleCnt="0"/>
      <dgm:spPr/>
    </dgm:pt>
    <dgm:pt modelId="{AECD4B64-8F1D-4C89-A47A-B61EAD3A4DF4}" type="pres">
      <dgm:prSet presAssocID="{74C1918D-C30B-4109-838E-06306C3C876C}" presName="bgRect" presStyleLbl="bgShp" presStyleIdx="0" presStyleCnt="2"/>
      <dgm:spPr>
        <a:solidFill>
          <a:srgbClr val="B6B0A2"/>
        </a:solidFill>
      </dgm:spPr>
    </dgm:pt>
    <dgm:pt modelId="{36C4CA93-4685-44FF-BF90-53EF8B82C21B}" type="pres">
      <dgm:prSet presAssocID="{74C1918D-C30B-4109-838E-06306C3C876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38100" dir="8100000" algn="tr" rotWithShape="0">
            <a:prstClr val="black">
              <a:alpha val="40000"/>
            </a:prstClr>
          </a:outerShdw>
        </a:effectLst>
      </dgm:spPr>
      <dgm:extLst>
        <a:ext uri="{E40237B7-FDA0-4F09-8148-C483321AD2D9}">
          <dgm14:cNvPr xmlns:dgm14="http://schemas.microsoft.com/office/drawing/2010/diagram" id="0" name="" descr="Marker"/>
        </a:ext>
      </dgm:extLst>
    </dgm:pt>
    <dgm:pt modelId="{95D15551-1DB7-4012-9CA2-50C8574B79D9}" type="pres">
      <dgm:prSet presAssocID="{74C1918D-C30B-4109-838E-06306C3C876C}" presName="spaceRect" presStyleCnt="0"/>
      <dgm:spPr/>
    </dgm:pt>
    <dgm:pt modelId="{9AC7F02B-C217-42B8-89FE-C722B0A01477}" type="pres">
      <dgm:prSet presAssocID="{74C1918D-C30B-4109-838E-06306C3C876C}" presName="parTx" presStyleLbl="revTx" presStyleIdx="0" presStyleCnt="2">
        <dgm:presLayoutVars>
          <dgm:chMax val="0"/>
          <dgm:chPref val="0"/>
        </dgm:presLayoutVars>
      </dgm:prSet>
      <dgm:spPr/>
    </dgm:pt>
    <dgm:pt modelId="{8816EEB3-6209-487D-8E3F-9760BB0C3D2A}" type="pres">
      <dgm:prSet presAssocID="{F566A838-95B1-4C19-B3BC-9758DC14A1AA}" presName="sibTrans" presStyleCnt="0"/>
      <dgm:spPr/>
    </dgm:pt>
    <dgm:pt modelId="{78D5096D-FE71-4FE6-975B-23F6FEBA3A6E}" type="pres">
      <dgm:prSet presAssocID="{B5ADBCCD-3B9C-420E-A040-DB8FDD82EFA2}" presName="compNode" presStyleCnt="0"/>
      <dgm:spPr/>
    </dgm:pt>
    <dgm:pt modelId="{34AE30AE-4220-4884-8949-64C616872742}" type="pres">
      <dgm:prSet presAssocID="{B5ADBCCD-3B9C-420E-A040-DB8FDD82EFA2}" presName="bgRect" presStyleLbl="bgShp" presStyleIdx="1" presStyleCnt="2"/>
      <dgm:spPr>
        <a:solidFill>
          <a:srgbClr val="B6B0A2"/>
        </a:solidFill>
      </dgm:spPr>
    </dgm:pt>
    <dgm:pt modelId="{F1C66C93-26BC-4CAA-9F34-AC4A8A9024E0}" type="pres">
      <dgm:prSet presAssocID="{B5ADBCCD-3B9C-420E-A040-DB8FDD82EFA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38100" dir="8100000" algn="tr" rotWithShape="0">
            <a:prstClr val="black">
              <a:alpha val="40000"/>
            </a:prstClr>
          </a:outerShdw>
        </a:effectLst>
      </dgm:spPr>
      <dgm:extLst>
        <a:ext uri="{E40237B7-FDA0-4F09-8148-C483321AD2D9}">
          <dgm14:cNvPr xmlns:dgm14="http://schemas.microsoft.com/office/drawing/2010/diagram" id="0" name="" descr="Email"/>
        </a:ext>
      </dgm:extLst>
    </dgm:pt>
    <dgm:pt modelId="{7B393DAD-431A-4ABB-A6B4-422B4BF94EC2}" type="pres">
      <dgm:prSet presAssocID="{B5ADBCCD-3B9C-420E-A040-DB8FDD82EFA2}" presName="spaceRect" presStyleCnt="0"/>
      <dgm:spPr/>
    </dgm:pt>
    <dgm:pt modelId="{2D6ABBA3-3C17-4561-9B7C-97B9392B7A2F}" type="pres">
      <dgm:prSet presAssocID="{B5ADBCCD-3B9C-420E-A040-DB8FDD82EFA2}" presName="parTx" presStyleLbl="revTx" presStyleIdx="1" presStyleCnt="2">
        <dgm:presLayoutVars>
          <dgm:chMax val="0"/>
          <dgm:chPref val="0"/>
        </dgm:presLayoutVars>
      </dgm:prSet>
      <dgm:spPr/>
    </dgm:pt>
  </dgm:ptLst>
  <dgm:cxnLst>
    <dgm:cxn modelId="{DC286124-AE12-40BB-8058-C0999A548173}" srcId="{76DB4814-27C1-4DC5-99B6-770215504508}" destId="{74C1918D-C30B-4109-838E-06306C3C876C}" srcOrd="0" destOrd="0" parTransId="{4259D570-739D-49BF-96D1-5296063E91DB}" sibTransId="{F566A838-95B1-4C19-B3BC-9758DC14A1AA}"/>
    <dgm:cxn modelId="{7700584F-4A6E-44E5-AA95-165327B67F21}" type="presOf" srcId="{74C1918D-C30B-4109-838E-06306C3C876C}" destId="{9AC7F02B-C217-42B8-89FE-C722B0A01477}" srcOrd="0" destOrd="0" presId="urn:microsoft.com/office/officeart/2018/2/layout/IconVerticalSolidList"/>
    <dgm:cxn modelId="{FCDFE97F-A155-4909-8598-81E015120280}" type="presOf" srcId="{76DB4814-27C1-4DC5-99B6-770215504508}" destId="{4100BC44-D2D4-405E-BD91-201FD272AB1D}" srcOrd="0" destOrd="0" presId="urn:microsoft.com/office/officeart/2018/2/layout/IconVerticalSolidList"/>
    <dgm:cxn modelId="{85074A96-BDB8-47D4-98DA-27DA0759C27D}" srcId="{76DB4814-27C1-4DC5-99B6-770215504508}" destId="{B5ADBCCD-3B9C-420E-A040-DB8FDD82EFA2}" srcOrd="1" destOrd="0" parTransId="{8F1DB076-2B46-4F10-AD6A-D6323D39550B}" sibTransId="{00F0046D-963A-4C17-B866-CCCA801B8325}"/>
    <dgm:cxn modelId="{563459C5-EAAF-4C35-8655-C56B0DBC9623}" type="presOf" srcId="{B5ADBCCD-3B9C-420E-A040-DB8FDD82EFA2}" destId="{2D6ABBA3-3C17-4561-9B7C-97B9392B7A2F}" srcOrd="0" destOrd="0" presId="urn:microsoft.com/office/officeart/2018/2/layout/IconVerticalSolidList"/>
    <dgm:cxn modelId="{A1AD3DC7-B40F-4114-8AC8-BEA2B7855106}" type="presParOf" srcId="{4100BC44-D2D4-405E-BD91-201FD272AB1D}" destId="{E7A82505-B845-46E3-A963-20FB3762160E}" srcOrd="0" destOrd="0" presId="urn:microsoft.com/office/officeart/2018/2/layout/IconVerticalSolidList"/>
    <dgm:cxn modelId="{98184215-9C88-4408-BC18-AE5439F26632}" type="presParOf" srcId="{E7A82505-B845-46E3-A963-20FB3762160E}" destId="{AECD4B64-8F1D-4C89-A47A-B61EAD3A4DF4}" srcOrd="0" destOrd="0" presId="urn:microsoft.com/office/officeart/2018/2/layout/IconVerticalSolidList"/>
    <dgm:cxn modelId="{6C61E392-7A24-4F2F-B18B-207A71BF2123}" type="presParOf" srcId="{E7A82505-B845-46E3-A963-20FB3762160E}" destId="{36C4CA93-4685-44FF-BF90-53EF8B82C21B}" srcOrd="1" destOrd="0" presId="urn:microsoft.com/office/officeart/2018/2/layout/IconVerticalSolidList"/>
    <dgm:cxn modelId="{ECE3E7E5-A0B2-487E-807E-4DF4A88866D0}" type="presParOf" srcId="{E7A82505-B845-46E3-A963-20FB3762160E}" destId="{95D15551-1DB7-4012-9CA2-50C8574B79D9}" srcOrd="2" destOrd="0" presId="urn:microsoft.com/office/officeart/2018/2/layout/IconVerticalSolidList"/>
    <dgm:cxn modelId="{412EA4D1-E93D-4587-B9E9-1E7C1FD25E4A}" type="presParOf" srcId="{E7A82505-B845-46E3-A963-20FB3762160E}" destId="{9AC7F02B-C217-42B8-89FE-C722B0A01477}" srcOrd="3" destOrd="0" presId="urn:microsoft.com/office/officeart/2018/2/layout/IconVerticalSolidList"/>
    <dgm:cxn modelId="{0D63C8A0-C421-4A8C-96BB-F5795948C949}" type="presParOf" srcId="{4100BC44-D2D4-405E-BD91-201FD272AB1D}" destId="{8816EEB3-6209-487D-8E3F-9760BB0C3D2A}" srcOrd="1" destOrd="0" presId="urn:microsoft.com/office/officeart/2018/2/layout/IconVerticalSolidList"/>
    <dgm:cxn modelId="{C52EF0D9-8F20-4EF5-9E7C-71A5BF158C9E}" type="presParOf" srcId="{4100BC44-D2D4-405E-BD91-201FD272AB1D}" destId="{78D5096D-FE71-4FE6-975B-23F6FEBA3A6E}" srcOrd="2" destOrd="0" presId="urn:microsoft.com/office/officeart/2018/2/layout/IconVerticalSolidList"/>
    <dgm:cxn modelId="{85A3C3A7-83C8-4077-9743-A670AD76871B}" type="presParOf" srcId="{78D5096D-FE71-4FE6-975B-23F6FEBA3A6E}" destId="{34AE30AE-4220-4884-8949-64C616872742}" srcOrd="0" destOrd="0" presId="urn:microsoft.com/office/officeart/2018/2/layout/IconVerticalSolidList"/>
    <dgm:cxn modelId="{CB4F7BF7-967D-47F2-9763-0155F7DFC303}" type="presParOf" srcId="{78D5096D-FE71-4FE6-975B-23F6FEBA3A6E}" destId="{F1C66C93-26BC-4CAA-9F34-AC4A8A9024E0}" srcOrd="1" destOrd="0" presId="urn:microsoft.com/office/officeart/2018/2/layout/IconVerticalSolidList"/>
    <dgm:cxn modelId="{20736035-AC16-4D0A-99B4-D83951B52336}" type="presParOf" srcId="{78D5096D-FE71-4FE6-975B-23F6FEBA3A6E}" destId="{7B393DAD-431A-4ABB-A6B4-422B4BF94EC2}" srcOrd="2" destOrd="0" presId="urn:microsoft.com/office/officeart/2018/2/layout/IconVerticalSolidList"/>
    <dgm:cxn modelId="{BC2523DC-03EA-4F25-BCCC-691477071BC6}" type="presParOf" srcId="{78D5096D-FE71-4FE6-975B-23F6FEBA3A6E}" destId="{2D6ABBA3-3C17-4561-9B7C-97B9392B7A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D4B64-8F1D-4C89-A47A-B61EAD3A4DF4}">
      <dsp:nvSpPr>
        <dsp:cNvPr id="0" name=""/>
        <dsp:cNvSpPr/>
      </dsp:nvSpPr>
      <dsp:spPr>
        <a:xfrm>
          <a:off x="0" y="956381"/>
          <a:ext cx="6513603" cy="1765627"/>
        </a:xfrm>
        <a:prstGeom prst="roundRect">
          <a:avLst>
            <a:gd name="adj" fmla="val 10000"/>
          </a:avLst>
        </a:prstGeom>
        <a:solidFill>
          <a:srgbClr val="B6B0A2"/>
        </a:solidFill>
        <a:ln>
          <a:noFill/>
        </a:ln>
        <a:effectLst/>
      </dsp:spPr>
      <dsp:style>
        <a:lnRef idx="0">
          <a:scrgbClr r="0" g="0" b="0"/>
        </a:lnRef>
        <a:fillRef idx="1">
          <a:scrgbClr r="0" g="0" b="0"/>
        </a:fillRef>
        <a:effectRef idx="0">
          <a:scrgbClr r="0" g="0" b="0"/>
        </a:effectRef>
        <a:fontRef idx="minor"/>
      </dsp:style>
    </dsp:sp>
    <dsp:sp modelId="{36C4CA93-4685-44FF-BF90-53EF8B82C21B}">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9AC7F02B-C217-42B8-89FE-C722B0A01477}">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u="sng" kern="1200" dirty="0">
              <a:solidFill>
                <a:schemeClr val="tx2"/>
              </a:solidFill>
            </a:rPr>
            <a:t>www.ND.gov/statemarketing</a:t>
          </a:r>
          <a:endParaRPr lang="en-US" sz="2500" kern="1200" dirty="0">
            <a:solidFill>
              <a:schemeClr val="tx2"/>
            </a:solidFill>
          </a:endParaRPr>
        </a:p>
      </dsp:txBody>
      <dsp:txXfrm>
        <a:off x="2039300" y="956381"/>
        <a:ext cx="4474303" cy="1765627"/>
      </dsp:txXfrm>
    </dsp:sp>
    <dsp:sp modelId="{34AE30AE-4220-4884-8949-64C616872742}">
      <dsp:nvSpPr>
        <dsp:cNvPr id="0" name=""/>
        <dsp:cNvSpPr/>
      </dsp:nvSpPr>
      <dsp:spPr>
        <a:xfrm>
          <a:off x="0" y="3163416"/>
          <a:ext cx="6513603" cy="1765627"/>
        </a:xfrm>
        <a:prstGeom prst="roundRect">
          <a:avLst>
            <a:gd name="adj" fmla="val 10000"/>
          </a:avLst>
        </a:prstGeom>
        <a:solidFill>
          <a:srgbClr val="B6B0A2"/>
        </a:solidFill>
        <a:ln>
          <a:noFill/>
        </a:ln>
        <a:effectLst/>
      </dsp:spPr>
      <dsp:style>
        <a:lnRef idx="0">
          <a:scrgbClr r="0" g="0" b="0"/>
        </a:lnRef>
        <a:fillRef idx="1">
          <a:scrgbClr r="0" g="0" b="0"/>
        </a:fillRef>
        <a:effectRef idx="0">
          <a:scrgbClr r="0" g="0" b="0"/>
        </a:effectRef>
        <a:fontRef idx="minor"/>
      </dsp:style>
    </dsp:sp>
    <dsp:sp modelId="{F1C66C93-26BC-4CAA-9F34-AC4A8A9024E0}">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D6ABBA3-3C17-4561-9B7C-97B9392B7A2F}">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2"/>
              </a:solidFill>
            </a:rPr>
            <a:t>marketingnd@nd.gov</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Segoe UI" panose="020B0502040204020203"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966CA51-F936-394B-9806-25184CB372C6}" type="datetimeFigureOut">
              <a:rPr lang="en-US" smtClean="0">
                <a:latin typeface="Segoe UI" panose="020B0502040204020203" pitchFamily="34" charset="0"/>
              </a:rPr>
              <a:t>12/5/2019</a:t>
            </a:fld>
            <a:endParaRPr lang="en-US" dirty="0">
              <a:latin typeface="Segoe UI" panose="020B0502040204020203"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Segoe UI" panose="020B0502040204020203"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CF3835D-1F67-8740-A6E3-E9CBFBC1AAFA}" type="slidenum">
              <a:rPr lang="en-US" smtClean="0">
                <a:latin typeface="Segoe UI" panose="020B0502040204020203" pitchFamily="34" charset="0"/>
              </a:rPr>
              <a:t>‹#›</a:t>
            </a:fld>
            <a:endParaRPr lang="en-US" dirty="0">
              <a:latin typeface="Segoe UI" panose="020B0502040204020203" pitchFamily="34" charset="0"/>
            </a:endParaRPr>
          </a:p>
        </p:txBody>
      </p:sp>
    </p:spTree>
    <p:extLst>
      <p:ext uri="{BB962C8B-B14F-4D97-AF65-F5344CB8AC3E}">
        <p14:creationId xmlns:p14="http://schemas.microsoft.com/office/powerpoint/2010/main" val="191796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Segoe UI" panose="020B0502040204020203"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Segoe UI" panose="020B0502040204020203" pitchFamily="34" charset="0"/>
              </a:defRPr>
            </a:lvl1pPr>
          </a:lstStyle>
          <a:p>
            <a:fld id="{D1379AAA-C0C0-CB49-8400-60D4C0C57CDC}" type="datetimeFigureOut">
              <a:rPr lang="en-US" smtClean="0"/>
              <a:pPr/>
              <a:t>12/5/2019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Segoe UI" panose="020B0502040204020203"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Segoe UI" panose="020B0502040204020203" pitchFamily="34" charset="0"/>
              </a:defRPr>
            </a:lvl1pPr>
          </a:lstStyle>
          <a:p>
            <a:fld id="{3C1A31D5-59AE-914B-B6B8-D3FB1071DEDB}" type="slidenum">
              <a:rPr lang="en-US" smtClean="0"/>
              <a:pPr/>
              <a:t>‹#›</a:t>
            </a:fld>
            <a:endParaRPr lang="en-US" dirty="0"/>
          </a:p>
        </p:txBody>
      </p:sp>
    </p:spTree>
    <p:extLst>
      <p:ext uri="{BB962C8B-B14F-4D97-AF65-F5344CB8AC3E}">
        <p14:creationId xmlns:p14="http://schemas.microsoft.com/office/powerpoint/2010/main" val="1357017768"/>
      </p:ext>
    </p:extLst>
  </p:cSld>
  <p:clrMap bg1="lt1" tx1="dk1" bg2="lt2" tx2="dk2" accent1="accent1" accent2="accent2" accent3="accent3" accent4="accent4" accent5="accent5" accent6="accent6" hlink="hlink" folHlink="folHlink"/>
  <p:notesStyle>
    <a:lvl1pPr marL="0" algn="l" defTabSz="914354" rtl="0" eaLnBrk="1" latinLnBrk="0" hangingPunct="1">
      <a:defRPr sz="1200" b="0" i="0" kern="1200">
        <a:solidFill>
          <a:schemeClr val="tx1"/>
        </a:solidFill>
        <a:latin typeface="Segoe UI" panose="020B0502040204020203" pitchFamily="34" charset="0"/>
        <a:ea typeface="+mn-ea"/>
        <a:cs typeface="+mn-cs"/>
      </a:defRPr>
    </a:lvl1pPr>
    <a:lvl2pPr marL="457178" algn="l" defTabSz="914354" rtl="0" eaLnBrk="1" latinLnBrk="0" hangingPunct="1">
      <a:defRPr sz="1200" b="0" i="0" kern="1200">
        <a:solidFill>
          <a:schemeClr val="tx1"/>
        </a:solidFill>
        <a:latin typeface="Segoe UI" panose="020B0502040204020203" pitchFamily="34" charset="0"/>
        <a:ea typeface="+mn-ea"/>
        <a:cs typeface="+mn-cs"/>
      </a:defRPr>
    </a:lvl2pPr>
    <a:lvl3pPr marL="914354" algn="l" defTabSz="914354" rtl="0" eaLnBrk="1" latinLnBrk="0" hangingPunct="1">
      <a:defRPr sz="1200" b="0" i="0" kern="1200">
        <a:solidFill>
          <a:schemeClr val="tx1"/>
        </a:solidFill>
        <a:latin typeface="Segoe UI" panose="020B0502040204020203" pitchFamily="34" charset="0"/>
        <a:ea typeface="+mn-ea"/>
        <a:cs typeface="+mn-cs"/>
      </a:defRPr>
    </a:lvl3pPr>
    <a:lvl4pPr marL="1371532" algn="l" defTabSz="914354" rtl="0" eaLnBrk="1" latinLnBrk="0" hangingPunct="1">
      <a:defRPr sz="1200" b="0" i="0" kern="1200">
        <a:solidFill>
          <a:schemeClr val="tx1"/>
        </a:solidFill>
        <a:latin typeface="Segoe UI" panose="020B0502040204020203" pitchFamily="34" charset="0"/>
        <a:ea typeface="+mn-ea"/>
        <a:cs typeface="+mn-cs"/>
      </a:defRPr>
    </a:lvl4pPr>
    <a:lvl5pPr marL="1828709" algn="l" defTabSz="914354" rtl="0" eaLnBrk="1" latinLnBrk="0" hangingPunct="1">
      <a:defRPr sz="1200" b="0" i="0" kern="1200">
        <a:solidFill>
          <a:schemeClr val="tx1"/>
        </a:solidFill>
        <a:latin typeface="Segoe UI" panose="020B0502040204020203"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Preferred purpose slide</a:t>
            </a:r>
          </a:p>
        </p:txBody>
      </p:sp>
      <p:sp>
        <p:nvSpPr>
          <p:cNvPr id="4" name="Slide Number Placeholder 3"/>
          <p:cNvSpPr>
            <a:spLocks noGrp="1"/>
          </p:cNvSpPr>
          <p:nvPr>
            <p:ph type="sldNum" sz="quarter" idx="10"/>
          </p:nvPr>
        </p:nvSpPr>
        <p:spPr/>
        <p:txBody>
          <a:bodyPr/>
          <a:lstStyle/>
          <a:p>
            <a:fld id="{3C1A31D5-59AE-914B-B6B8-D3FB1071DEDB}" type="slidenum">
              <a:rPr lang="en-US" smtClean="0"/>
              <a:pPr/>
              <a:t>2</a:t>
            </a:fld>
            <a:endParaRPr lang="en-US" dirty="0"/>
          </a:p>
        </p:txBody>
      </p:sp>
    </p:spTree>
    <p:extLst>
      <p:ext uri="{BB962C8B-B14F-4D97-AF65-F5344CB8AC3E}">
        <p14:creationId xmlns:p14="http://schemas.microsoft.com/office/powerpoint/2010/main" val="664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Preferred purpose slide</a:t>
            </a:r>
          </a:p>
        </p:txBody>
      </p:sp>
      <p:sp>
        <p:nvSpPr>
          <p:cNvPr id="4" name="Slide Number Placeholder 3"/>
          <p:cNvSpPr>
            <a:spLocks noGrp="1"/>
          </p:cNvSpPr>
          <p:nvPr>
            <p:ph type="sldNum" sz="quarter" idx="10"/>
          </p:nvPr>
        </p:nvSpPr>
        <p:spPr/>
        <p:txBody>
          <a:bodyPr/>
          <a:lstStyle/>
          <a:p>
            <a:fld id="{3C1A31D5-59AE-914B-B6B8-D3FB1071DEDB}" type="slidenum">
              <a:rPr lang="en-US" smtClean="0"/>
              <a:pPr/>
              <a:t>44</a:t>
            </a:fld>
            <a:endParaRPr lang="en-US" dirty="0"/>
          </a:p>
        </p:txBody>
      </p:sp>
    </p:spTree>
    <p:extLst>
      <p:ext uri="{BB962C8B-B14F-4D97-AF65-F5344CB8AC3E}">
        <p14:creationId xmlns:p14="http://schemas.microsoft.com/office/powerpoint/2010/main" val="128744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Segoe UI" panose="020B0502040204020203" pitchFamily="34" charset="0"/>
                <a:ea typeface="+mn-ea"/>
                <a:cs typeface="+mn-cs"/>
              </a:rPr>
              <a:t>Our state agencies work diligently to make life better for the people who live here, work here or visit. We want anyone interacting with our state government to know they are interacting with the people of North Dakota.  We also want to take every possible opportunity to improve the awareness and image of our state. The marketing team at commerce/ tourism has expanded their role to help create tools to assist agencies in connecting their work and missions to the state brand</a:t>
            </a:r>
          </a:p>
          <a:p>
            <a:pPr fontAlgn="base"/>
            <a:r>
              <a:rPr lang="en-US" sz="1200" b="0" i="0" kern="1200" dirty="0">
                <a:solidFill>
                  <a:schemeClr val="tx1"/>
                </a:solidFill>
                <a:effectLst/>
                <a:latin typeface="Segoe UI" panose="020B0502040204020203" pitchFamily="34"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3</a:t>
            </a:fld>
            <a:endParaRPr lang="en-US" dirty="0"/>
          </a:p>
        </p:txBody>
      </p:sp>
    </p:spTree>
    <p:extLst>
      <p:ext uri="{BB962C8B-B14F-4D97-AF65-F5344CB8AC3E}">
        <p14:creationId xmlns:p14="http://schemas.microsoft.com/office/powerpoint/2010/main" val="175795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having me here. I love sharing the knowledge I have gained over my years of experience with other in the industry.  I am also thankful for what I learn through the interactions I have with meeting professionals.</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88707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time today I want to make the most of our time together. </a:t>
            </a:r>
          </a:p>
          <a:p>
            <a:endParaRPr lang="en-US" dirty="0"/>
          </a:p>
          <a:p>
            <a:r>
              <a:rPr lang="en-US" dirty="0"/>
              <a:t>The ultimate goal of today is that you… (next slide)</a:t>
            </a:r>
          </a:p>
        </p:txBody>
      </p:sp>
      <p:sp>
        <p:nvSpPr>
          <p:cNvPr id="4" name="Slide Number Placeholder 3"/>
          <p:cNvSpPr>
            <a:spLocks noGrp="1"/>
          </p:cNvSpPr>
          <p:nvPr>
            <p:ph type="sldNum" sz="quarter" idx="5"/>
          </p:nvPr>
        </p:nvSpPr>
        <p:spPr/>
        <p:txBody>
          <a:bodyPr/>
          <a:lstStyle/>
          <a:p>
            <a:fld id="{3C1A31D5-59AE-914B-B6B8-D3FB1071DEDB}" type="slidenum">
              <a:rPr lang="en-US" smtClean="0"/>
              <a:pPr/>
              <a:t>31</a:t>
            </a:fld>
            <a:endParaRPr lang="en-US" dirty="0"/>
          </a:p>
        </p:txBody>
      </p:sp>
    </p:spTree>
    <p:extLst>
      <p:ext uri="{BB962C8B-B14F-4D97-AF65-F5344CB8AC3E}">
        <p14:creationId xmlns:p14="http://schemas.microsoft.com/office/powerpoint/2010/main" val="275903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a:t>
            </a:r>
            <a:r>
              <a:rPr lang="en-US" b="1" dirty="0"/>
              <a:t>empowered</a:t>
            </a:r>
            <a:r>
              <a:rPr lang="en-US" dirty="0"/>
              <a:t> through the tools we have created</a:t>
            </a:r>
          </a:p>
          <a:p>
            <a:r>
              <a:rPr lang="en-US" dirty="0"/>
              <a:t>That your </a:t>
            </a:r>
            <a:r>
              <a:rPr lang="en-US" b="1" dirty="0"/>
              <a:t>lives are improved </a:t>
            </a:r>
            <a:r>
              <a:rPr lang="en-US" dirty="0"/>
              <a:t>by the efficiencies these tools create for you</a:t>
            </a:r>
          </a:p>
          <a:p>
            <a:r>
              <a:rPr lang="en-US" dirty="0"/>
              <a:t>And that you have even more </a:t>
            </a:r>
            <a:r>
              <a:rPr lang="en-US" b="1" dirty="0"/>
              <a:t>success </a:t>
            </a:r>
            <a:r>
              <a:rPr lang="en-US" dirty="0"/>
              <a:t>with the events you manage</a:t>
            </a:r>
          </a:p>
          <a:p>
            <a:endParaRPr lang="en-US" dirty="0"/>
          </a:p>
          <a:p>
            <a:r>
              <a:rPr lang="en-US" dirty="0"/>
              <a:t>Of course this ties nicely to your purpose</a:t>
            </a:r>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05235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value proposition </a:t>
            </a:r>
            <a:r>
              <a:rPr lang="en-US" dirty="0"/>
              <a:t>describes how the event will improve the customers business/life and how it is measured</a:t>
            </a:r>
          </a:p>
          <a:p>
            <a:endParaRPr lang="en-US" dirty="0"/>
          </a:p>
          <a:p>
            <a:r>
              <a:rPr lang="en-US" dirty="0"/>
              <a:t>Defining your </a:t>
            </a:r>
            <a:r>
              <a:rPr lang="en-US" b="1" dirty="0"/>
              <a:t>target audience </a:t>
            </a:r>
            <a:r>
              <a:rPr lang="en-US" dirty="0"/>
              <a:t>is critical as it streamlines your content and marketing efforts – not every event is for all people – this also increases the ability for customer satisfaction.</a:t>
            </a:r>
          </a:p>
          <a:p>
            <a:endParaRPr lang="en-US" dirty="0"/>
          </a:p>
          <a:p>
            <a:r>
              <a:rPr lang="en-US" dirty="0"/>
              <a:t>Agreed upon </a:t>
            </a:r>
            <a:r>
              <a:rPr lang="en-US" b="1" dirty="0"/>
              <a:t>event objectives </a:t>
            </a:r>
            <a:r>
              <a:rPr lang="en-US" dirty="0"/>
              <a:t>are important so you have clearly defined goals your team is striving for. It also helps you define your event from an experience perspective.</a:t>
            </a:r>
          </a:p>
          <a:p>
            <a:endParaRPr lang="en-US" dirty="0"/>
          </a:p>
          <a:p>
            <a:r>
              <a:rPr lang="en-US" dirty="0"/>
              <a:t>Brief </a:t>
            </a:r>
            <a:r>
              <a:rPr lang="en-US" b="1" dirty="0"/>
              <a:t>attendee experience pillars </a:t>
            </a:r>
            <a:r>
              <a:rPr lang="en-US" dirty="0"/>
              <a:t>give you fun pithy statements you can build your marketing messages around. Also it can drive excitement with your attendees.</a:t>
            </a:r>
          </a:p>
          <a:p>
            <a:endParaRPr lang="en-US" dirty="0"/>
          </a:p>
          <a:p>
            <a:r>
              <a:rPr lang="en-US" dirty="0"/>
              <a:t>A </a:t>
            </a:r>
            <a:r>
              <a:rPr lang="en-US" b="1" dirty="0"/>
              <a:t>positioning statement </a:t>
            </a:r>
            <a:r>
              <a:rPr lang="en-US" dirty="0"/>
              <a:t>summarizes the value of the event. Think of the elevator pitch – if you had a short ride in an elevator what would you say to describe your event to that person in the elevator.</a:t>
            </a:r>
          </a:p>
        </p:txBody>
      </p:sp>
      <p:sp>
        <p:nvSpPr>
          <p:cNvPr id="4" name="Slide Number Placeholder 3"/>
          <p:cNvSpPr>
            <a:spLocks noGrp="1"/>
          </p:cNvSpPr>
          <p:nvPr>
            <p:ph type="sldNum" sz="quarter" idx="5"/>
          </p:nvPr>
        </p:nvSpPr>
        <p:spPr/>
        <p:txBody>
          <a:bodyPr/>
          <a:lstStyle/>
          <a:p>
            <a:fld id="{3C1A31D5-59AE-914B-B6B8-D3FB1071DEDB}" type="slidenum">
              <a:rPr lang="en-US" smtClean="0"/>
              <a:pPr/>
              <a:t>33</a:t>
            </a:fld>
            <a:endParaRPr lang="en-US" dirty="0"/>
          </a:p>
        </p:txBody>
      </p:sp>
    </p:spTree>
    <p:extLst>
      <p:ext uri="{BB962C8B-B14F-4D97-AF65-F5344CB8AC3E}">
        <p14:creationId xmlns:p14="http://schemas.microsoft.com/office/powerpoint/2010/main" val="385830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scorecard is your way of communicating the event status to your team, your leadership and others that need to understand if everything is on track. It can serve as a tool to drive your status meetings to remove obstacles, double down on any areas that have proven to produce results or change a strategy that is not working. Keeping this document updated will be helpful as it will answer questions and create action when needed.</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5124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will serve as your one single source for all. So many key elements are included in this document so we will be spending quite a bit of our time digging into it. </a:t>
            </a:r>
          </a:p>
          <a:p>
            <a:r>
              <a:rPr lang="en-US" b="1" dirty="0"/>
              <a:t>Event workback – </a:t>
            </a:r>
          </a:p>
          <a:p>
            <a:r>
              <a:rPr lang="en-US" dirty="0"/>
              <a:t>5 stages of event planning: </a:t>
            </a:r>
          </a:p>
          <a:p>
            <a:pPr marL="228600" indent="-228600">
              <a:buAutoNum type="arabicPeriod"/>
            </a:pPr>
            <a:r>
              <a:rPr lang="en-US" dirty="0"/>
              <a:t>Defining the event – laying the foundation – event messaging document</a:t>
            </a:r>
          </a:p>
          <a:p>
            <a:pPr marL="228600" indent="-228600">
              <a:buAutoNum type="arabicPeriod"/>
            </a:pPr>
            <a:r>
              <a:rPr lang="en-US" dirty="0"/>
              <a:t>Registration Open – ensure website is up to date, registration tool is working, marketing plan is in market</a:t>
            </a:r>
          </a:p>
          <a:p>
            <a:pPr marL="228600" indent="-228600">
              <a:buAutoNum type="arabicPeriod"/>
            </a:pPr>
            <a:r>
              <a:rPr lang="en-US" dirty="0"/>
              <a:t>Event Execution – Logistics is the focus here</a:t>
            </a:r>
          </a:p>
          <a:p>
            <a:pPr marL="228600" indent="-228600">
              <a:buAutoNum type="arabicPeriod"/>
            </a:pPr>
            <a:r>
              <a:rPr lang="en-US" dirty="0"/>
              <a:t>Onsite Execution – Ensuring the moment people arrive onsite until they leave the venue the experience exceeds expectations – EXAMPLE – registration – lines – what to do</a:t>
            </a:r>
          </a:p>
          <a:p>
            <a:pPr marL="228600" indent="-228600">
              <a:buAutoNum type="arabicPeriod"/>
            </a:pPr>
            <a:r>
              <a:rPr lang="en-US" dirty="0"/>
              <a:t>Post event wrap up</a:t>
            </a:r>
          </a:p>
          <a:p>
            <a:r>
              <a:rPr lang="en-US" dirty="0"/>
              <a:t>this document is broke into different event areas it also keeps track of who the lead of the particular action is, who is supporting, the due date and the status.</a:t>
            </a:r>
          </a:p>
          <a:p>
            <a:r>
              <a:rPr lang="en-US" dirty="0"/>
              <a:t>(TALK THROUGH THIS DOCUMENT – highlight executive speaking management – airport pick ups, green rooms, sleeping room check in, </a:t>
            </a:r>
            <a:r>
              <a:rPr lang="en-US" dirty="0" err="1"/>
              <a:t>etc</a:t>
            </a:r>
            <a:r>
              <a:rPr lang="en-US" dirty="0"/>
              <a:t>)</a:t>
            </a:r>
          </a:p>
          <a:p>
            <a:r>
              <a:rPr lang="en-US" dirty="0"/>
              <a:t>Event Agenda:</a:t>
            </a:r>
          </a:p>
          <a:p>
            <a:pPr marL="171450" indent="-171450">
              <a:buFontTx/>
              <a:buChar char="-"/>
            </a:pPr>
            <a:r>
              <a:rPr lang="en-US" dirty="0"/>
              <a:t>Template to lay out the agenda – easy to read, follow and share</a:t>
            </a:r>
          </a:p>
          <a:p>
            <a:pPr marL="0" indent="0">
              <a:buFontTx/>
              <a:buNone/>
            </a:pPr>
            <a:r>
              <a:rPr lang="en-US" dirty="0"/>
              <a:t>Rooms at a view:</a:t>
            </a:r>
          </a:p>
          <a:p>
            <a:pPr marL="171450" indent="-171450">
              <a:buFontTx/>
              <a:buChar char="-"/>
            </a:pPr>
            <a:r>
              <a:rPr lang="en-US" dirty="0"/>
              <a:t>This document allows you to see what is happening in each of your contracted meeting rooms throughout the duration of the event, indicates room set up, any change overs, layout of the room, internet orders, capacities, etc.</a:t>
            </a:r>
          </a:p>
          <a:p>
            <a:pPr marL="0" indent="0">
              <a:buFontTx/>
              <a:buNone/>
            </a:pPr>
            <a:r>
              <a:rPr lang="en-US" dirty="0"/>
              <a:t>Ancillary Events:</a:t>
            </a:r>
          </a:p>
          <a:p>
            <a:pPr marL="171450" indent="-171450">
              <a:buFontTx/>
              <a:buChar char="-"/>
            </a:pPr>
            <a:r>
              <a:rPr lang="en-US" dirty="0"/>
              <a:t>Tracks the events outside of the standard events – evening events, executive meetings, side meetings – things outside of the events included on your published agenda</a:t>
            </a:r>
          </a:p>
          <a:p>
            <a:pPr marL="0" indent="0">
              <a:buFontTx/>
              <a:buNone/>
            </a:pPr>
            <a:r>
              <a:rPr lang="en-US" dirty="0"/>
              <a:t>Rehearsal Schedule:</a:t>
            </a:r>
          </a:p>
          <a:p>
            <a:pPr marL="171450" indent="-171450">
              <a:buFontTx/>
              <a:buChar char="-"/>
            </a:pPr>
            <a:r>
              <a:rPr lang="en-US" dirty="0"/>
              <a:t>Keeps track of all rehearsals taking place – easy to share with vendors and your staff</a:t>
            </a:r>
          </a:p>
          <a:p>
            <a:pPr marL="0" indent="0">
              <a:buFontTx/>
              <a:buNone/>
            </a:pPr>
            <a:r>
              <a:rPr lang="en-US" dirty="0"/>
              <a:t>Pricing:</a:t>
            </a:r>
          </a:p>
          <a:p>
            <a:pPr marL="171450" indent="-171450">
              <a:buFontTx/>
              <a:buChar char="-"/>
            </a:pPr>
            <a:r>
              <a:rPr lang="en-US" dirty="0"/>
              <a:t>Quick reference for all of your pricing with deadlines, etc.</a:t>
            </a:r>
          </a:p>
          <a:p>
            <a:pPr marL="0" indent="0">
              <a:buFontTx/>
              <a:buNone/>
            </a:pPr>
            <a:r>
              <a:rPr lang="en-US" dirty="0"/>
              <a:t>Sponsorship Packages:</a:t>
            </a:r>
          </a:p>
          <a:p>
            <a:pPr marL="171450" indent="-171450">
              <a:buFontTx/>
              <a:buChar char="-"/>
            </a:pPr>
            <a:r>
              <a:rPr lang="en-US" dirty="0"/>
              <a:t>Details on the sponsor packages for everyone to be on the same page</a:t>
            </a:r>
          </a:p>
          <a:p>
            <a:pPr marL="0" indent="0">
              <a:buFontTx/>
              <a:buNone/>
            </a:pPr>
            <a:r>
              <a:rPr lang="en-US" dirty="0"/>
              <a:t>Staff &amp; Speaker Travel:</a:t>
            </a:r>
          </a:p>
          <a:p>
            <a:pPr marL="0" indent="0">
              <a:buFontTx/>
              <a:buNone/>
            </a:pPr>
            <a:r>
              <a:rPr lang="en-US" dirty="0"/>
              <a:t>- Details area kept in one central spot to manage the logistics</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42792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budget document in details – demo of how formulas work</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102236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sec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p:nvPr>
        </p:nvSpPr>
        <p:spPr>
          <a:xfrm>
            <a:off x="0" y="0"/>
            <a:ext cx="12192000" cy="5010150"/>
          </a:xfrm>
          <a:solidFill>
            <a:schemeClr val="bg2"/>
          </a:solidFill>
        </p:spPr>
        <p:txBody>
          <a:bodyPr/>
          <a:lstStyle/>
          <a:p>
            <a:r>
              <a:rPr lang="en-US"/>
              <a:t>Click icon to add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207460" y="4719397"/>
            <a:ext cx="8745471" cy="1251459"/>
          </a:xfrm>
        </p:spPr>
        <p:txBody>
          <a:bodyPr/>
          <a:lstStyle>
            <a:lvl1pPr algn="l">
              <a:defRPr>
                <a:solidFill>
                  <a:schemeClr val="bg1"/>
                </a:solidFill>
              </a:defRPr>
            </a:lvl1pPr>
          </a:lstStyle>
          <a:p>
            <a:r>
              <a:rPr lang="en-US" dirty="0"/>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210206" y="5993043"/>
            <a:ext cx="8745469" cy="941157"/>
          </a:xfrm>
        </p:spPr>
        <p:txBody>
          <a:bodyPr/>
          <a:lstStyle>
            <a:lvl1pPr marL="0" indent="0" algn="l">
              <a:buNone/>
              <a:defRPr>
                <a:solidFill>
                  <a:schemeClr val="bg1"/>
                </a:solidFill>
              </a:defRPr>
            </a:lvl1pPr>
            <a:lvl2pPr>
              <a:spcAft>
                <a:spcPts val="959"/>
              </a:spcAft>
              <a:defRPr/>
            </a:lvl2pPr>
            <a:lvl3pPr>
              <a:tabLst>
                <a:tab pos="169629" algn="l"/>
                <a:tab pos="339257" algn="l"/>
              </a:tabLst>
              <a:defRPr/>
            </a:lvl3pPr>
          </a:lstStyle>
          <a:p>
            <a:pPr lvl="0"/>
            <a:r>
              <a:rPr lang="en-US" dirty="0"/>
              <a:t>Edit Master text styles</a:t>
            </a:r>
          </a:p>
        </p:txBody>
      </p:sp>
      <p:pic>
        <p:nvPicPr>
          <p:cNvPr id="3" name="Picture 2">
            <a:extLst>
              <a:ext uri="{FF2B5EF4-FFF2-40B4-BE49-F238E27FC236}">
                <a16:creationId xmlns:a16="http://schemas.microsoft.com/office/drawing/2014/main" id="{1D2098B4-6F2E-4027-85AC-B0472FB1A7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1139" y="5311813"/>
            <a:ext cx="2432309" cy="1286259"/>
          </a:xfrm>
          <a:prstGeom prst="rect">
            <a:avLst/>
          </a:prstGeom>
        </p:spPr>
      </p:pic>
    </p:spTree>
    <p:extLst>
      <p:ext uri="{BB962C8B-B14F-4D97-AF65-F5344CB8AC3E}">
        <p14:creationId xmlns:p14="http://schemas.microsoft.com/office/powerpoint/2010/main" val="414834952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Rectangle 3">
            <a:extLst>
              <a:ext uri="{FF2B5EF4-FFF2-40B4-BE49-F238E27FC236}">
                <a16:creationId xmlns:a16="http://schemas.microsoft.com/office/drawing/2014/main" id="{79CF8484-2DC0-40B4-964D-BC0C8EFCACF5}"/>
              </a:ext>
            </a:extLst>
          </p:cNvPr>
          <p:cNvSpPr/>
          <p:nvPr userDrawn="1"/>
        </p:nvSpPr>
        <p:spPr>
          <a:xfrm>
            <a:off x="4735773" y="2634018"/>
            <a:ext cx="2715905" cy="1542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generated with very high confidence">
            <a:extLst>
              <a:ext uri="{FF2B5EF4-FFF2-40B4-BE49-F238E27FC236}">
                <a16:creationId xmlns:a16="http://schemas.microsoft.com/office/drawing/2014/main" id="{9C1D7024-CD0C-4199-AB82-61A2126C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7089" y="2785870"/>
            <a:ext cx="2337821" cy="1286259"/>
          </a:xfrm>
          <a:prstGeom prst="rect">
            <a:avLst/>
          </a:prstGeom>
        </p:spPr>
      </p:pic>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AD5E0767-3F82-443A-B0F6-557EA7D56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8485" y="2303923"/>
            <a:ext cx="4255029" cy="2250154"/>
          </a:xfrm>
          <a:prstGeom prst="rect">
            <a:avLst/>
          </a:prstGeom>
        </p:spPr>
      </p:pic>
    </p:spTree>
    <p:extLst>
      <p:ext uri="{BB962C8B-B14F-4D97-AF65-F5344CB8AC3E}">
        <p14:creationId xmlns:p14="http://schemas.microsoft.com/office/powerpoint/2010/main" val="2323501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DABA-89E5-43A4-9546-2479F90350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1716" y="2358514"/>
            <a:ext cx="4048567" cy="2140972"/>
          </a:xfrm>
          <a:prstGeom prst="rect">
            <a:avLst/>
          </a:prstGeom>
        </p:spPr>
      </p:pic>
    </p:spTree>
    <p:extLst>
      <p:ext uri="{BB962C8B-B14F-4D97-AF65-F5344CB8AC3E}">
        <p14:creationId xmlns:p14="http://schemas.microsoft.com/office/powerpoint/2010/main" val="3086067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5"/>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6"/>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52742964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800590" cy="6857999"/>
          </a:xfrm>
          <a:solidFill>
            <a:schemeClr val="accent5"/>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5" name="Rectangle 14"/>
          <p:cNvSpPr/>
          <p:nvPr userDrawn="1"/>
        </p:nvSpPr>
        <p:spPr>
          <a:xfrm>
            <a:off x="10905893" y="4"/>
            <a:ext cx="1286106"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2" name="Title 1">
            <a:extLst>
              <a:ext uri="{FF2B5EF4-FFF2-40B4-BE49-F238E27FC236}">
                <a16:creationId xmlns:a16="http://schemas.microsoft.com/office/drawing/2014/main" id="{92116D3B-431F-445C-A7BF-970F01C3AE17}"/>
              </a:ext>
            </a:extLst>
          </p:cNvPr>
          <p:cNvSpPr>
            <a:spLocks noGrp="1"/>
          </p:cNvSpPr>
          <p:nvPr>
            <p:ph type="title"/>
          </p:nvPr>
        </p:nvSpPr>
        <p:spPr>
          <a:xfrm>
            <a:off x="622799" y="406400"/>
            <a:ext cx="4876799" cy="1971041"/>
          </a:xfrm>
        </p:spPr>
        <p:txBody>
          <a:bodyPr>
            <a:noAutofit/>
          </a:bodyPr>
          <a:lstStyle>
            <a:lvl1pPr>
              <a:defRPr>
                <a:solidFill>
                  <a:schemeClr val="tx2"/>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6CFF84AA-24D3-4053-AB9C-FC82E9D795EC}"/>
              </a:ext>
            </a:extLst>
          </p:cNvPr>
          <p:cNvSpPr>
            <a:spLocks noGrp="1"/>
          </p:cNvSpPr>
          <p:nvPr>
            <p:ph type="body" sz="quarter" idx="27"/>
          </p:nvPr>
        </p:nvSpPr>
        <p:spPr>
          <a:xfrm>
            <a:off x="583110" y="2682783"/>
            <a:ext cx="4956175" cy="3595554"/>
          </a:xfrm>
        </p:spPr>
        <p:txBody>
          <a:bodyPr>
            <a:noAutofit/>
          </a:bodyPr>
          <a:lstStyle>
            <a:lvl1pPr>
              <a:spcBef>
                <a:spcPts val="0"/>
              </a:spcBef>
              <a:spcAft>
                <a:spcPts val="600"/>
              </a:spcAft>
              <a:defRPr sz="3200">
                <a:solidFill>
                  <a:schemeClr val="tx2">
                    <a:lumMod val="75000"/>
                    <a:lumOff val="25000"/>
                  </a:schemeClr>
                </a:solidFill>
              </a:defRPr>
            </a:lvl1pPr>
            <a:lvl2pPr>
              <a:spcBef>
                <a:spcPts val="0"/>
              </a:spcBef>
              <a:spcAft>
                <a:spcPts val="600"/>
              </a:spcAft>
              <a:defRPr>
                <a:solidFill>
                  <a:schemeClr val="tx2">
                    <a:lumMod val="75000"/>
                    <a:lumOff val="25000"/>
                  </a:schemeClr>
                </a:solidFill>
              </a:defRPr>
            </a:lvl2pPr>
            <a:lvl3pPr>
              <a:spcBef>
                <a:spcPts val="0"/>
              </a:spcBef>
              <a:spcAft>
                <a:spcPts val="600"/>
              </a:spcAft>
              <a:defRPr>
                <a:solidFill>
                  <a:schemeClr val="tx2">
                    <a:lumMod val="75000"/>
                    <a:lumOff val="25000"/>
                  </a:schemeClr>
                </a:solidFill>
              </a:defRPr>
            </a:lvl3pPr>
            <a:lvl4pPr>
              <a:spcBef>
                <a:spcPts val="0"/>
              </a:spcBef>
              <a:spcAft>
                <a:spcPts val="600"/>
              </a:spcAft>
              <a:defRPr>
                <a:solidFill>
                  <a:schemeClr val="tx2">
                    <a:lumMod val="75000"/>
                    <a:lumOff val="25000"/>
                  </a:schemeClr>
                </a:solidFill>
              </a:defRPr>
            </a:lvl4pPr>
            <a:lvl5pPr>
              <a:spcBef>
                <a:spcPts val="0"/>
              </a:spcBef>
              <a:spcAft>
                <a:spcPts val="600"/>
              </a:spcAft>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0937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19425250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1124625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389630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587083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1737841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146313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33614601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14664737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3"/>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06156575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913246" y="1568638"/>
            <a:ext cx="10365508" cy="4508487"/>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Title 1">
            <a:extLst>
              <a:ext uri="{FF2B5EF4-FFF2-40B4-BE49-F238E27FC236}">
                <a16:creationId xmlns:a16="http://schemas.microsoft.com/office/drawing/2014/main" id="{533F936B-44DC-46BD-8909-BDE54E64C1B9}"/>
              </a:ext>
            </a:extLst>
          </p:cNvPr>
          <p:cNvSpPr>
            <a:spLocks noGrp="1"/>
          </p:cNvSpPr>
          <p:nvPr>
            <p:ph type="title"/>
          </p:nvPr>
        </p:nvSpPr>
        <p:spPr>
          <a:xfrm>
            <a:off x="913246" y="328401"/>
            <a:ext cx="8161361" cy="1240237"/>
          </a:xfrm>
        </p:spPr>
        <p:txBody>
          <a:bodyPr>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18434935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44302438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6447190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63701903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2" y="2"/>
            <a:ext cx="12192000" cy="1719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900068"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494138" y="1887509"/>
            <a:ext cx="11149129" cy="4310821"/>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4" y="473177"/>
            <a:ext cx="10901741" cy="941157"/>
          </a:xfrm>
        </p:spPr>
        <p:txBody>
          <a:bodyP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087877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One Image Slid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A74AD3-0AA0-4825-830B-9FEED176409E}"/>
              </a:ext>
            </a:extLst>
          </p:cNvPr>
          <p:cNvSpPr>
            <a:spLocks noGrp="1"/>
          </p:cNvSpPr>
          <p:nvPr>
            <p:ph type="pic" sz="quarter" idx="16"/>
          </p:nvPr>
        </p:nvSpPr>
        <p:spPr>
          <a:xfrm>
            <a:off x="-1" y="9824"/>
            <a:ext cx="12192001" cy="252086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defRPr sz="1100" i="1">
                <a:solidFill>
                  <a:schemeClr val="bg1">
                    <a:lumMod val="85000"/>
                  </a:schemeClr>
                </a:solidFill>
              </a:defRPr>
            </a:lvl1pPr>
          </a:lstStyle>
          <a:p>
            <a:r>
              <a:rPr lang="en-US"/>
              <a:t>Click icon to add picture</a:t>
            </a:r>
            <a:endParaRPr lang="en-US" dirty="0"/>
          </a:p>
        </p:txBody>
      </p:sp>
      <p:sp>
        <p:nvSpPr>
          <p:cNvPr id="6" name="Slide Number Placeholder 5"/>
          <p:cNvSpPr>
            <a:spLocks noGrp="1"/>
          </p:cNvSpPr>
          <p:nvPr>
            <p:ph type="sldNum" sz="quarter" idx="4"/>
          </p:nvPr>
        </p:nvSpPr>
        <p:spPr>
          <a:xfrm>
            <a:off x="8927364"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4" y="2801899"/>
            <a:ext cx="11149130" cy="3164966"/>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425900" y="249507"/>
            <a:ext cx="5193566" cy="2041497"/>
          </a:xfrm>
        </p:spPr>
        <p:txBody>
          <a:bodyPr>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8059969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hree Image Slide 2">
    <p:spTree>
      <p:nvGrpSpPr>
        <p:cNvPr id="1" name=""/>
        <p:cNvGrpSpPr/>
        <p:nvPr/>
      </p:nvGrpSpPr>
      <p:grpSpPr>
        <a:xfrm>
          <a:off x="0" y="0"/>
          <a:ext cx="0" cy="0"/>
          <a:chOff x="0" y="0"/>
          <a:chExt cx="0" cy="0"/>
        </a:xfrm>
      </p:grpSpPr>
      <p:sp>
        <p:nvSpPr>
          <p:cNvPr id="10" name="Rectangle 9"/>
          <p:cNvSpPr/>
          <p:nvPr userDrawn="1"/>
        </p:nvSpPr>
        <p:spPr>
          <a:xfrm flipH="1">
            <a:off x="5392137" y="-1"/>
            <a:ext cx="6799858" cy="5181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9" name="Picture Placeholder 6"/>
          <p:cNvSpPr>
            <a:spLocks noGrp="1" noChangeAspect="1"/>
          </p:cNvSpPr>
          <p:nvPr>
            <p:ph type="pic" sz="quarter" idx="16" hasCustomPrompt="1"/>
          </p:nvPr>
        </p:nvSpPr>
        <p:spPr>
          <a:xfrm>
            <a:off x="8610537" y="-2"/>
            <a:ext cx="3160258" cy="68580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17" hasCustomPrompt="1"/>
          </p:nvPr>
        </p:nvSpPr>
        <p:spPr>
          <a:xfrm>
            <a:off x="4970937" y="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9" name="Picture Placeholder 6"/>
          <p:cNvSpPr>
            <a:spLocks noGrp="1"/>
          </p:cNvSpPr>
          <p:nvPr>
            <p:ph type="pic" sz="quarter" idx="18" hasCustomPrompt="1"/>
          </p:nvPr>
        </p:nvSpPr>
        <p:spPr>
          <a:xfrm>
            <a:off x="4970937" y="363960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8" name="Slide Number Placeholder 5"/>
          <p:cNvSpPr>
            <a:spLocks noGrp="1"/>
          </p:cNvSpPr>
          <p:nvPr>
            <p:ph type="sldNum" sz="quarter" idx="4"/>
          </p:nvPr>
        </p:nvSpPr>
        <p:spPr>
          <a:xfrm>
            <a:off x="8610601" y="6337344"/>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7" name="Title 1">
            <a:extLst>
              <a:ext uri="{FF2B5EF4-FFF2-40B4-BE49-F238E27FC236}">
                <a16:creationId xmlns:a16="http://schemas.microsoft.com/office/drawing/2014/main" id="{52EF4D8A-29F1-4D11-9268-8372FA7B944B}"/>
              </a:ext>
            </a:extLst>
          </p:cNvPr>
          <p:cNvSpPr>
            <a:spLocks noGrp="1"/>
          </p:cNvSpPr>
          <p:nvPr>
            <p:ph type="title"/>
          </p:nvPr>
        </p:nvSpPr>
        <p:spPr>
          <a:xfrm>
            <a:off x="100278" y="391886"/>
            <a:ext cx="4636314" cy="1949531"/>
          </a:xfrm>
        </p:spPr>
        <p:txBody>
          <a:bodyPr/>
          <a:lstStyle/>
          <a:p>
            <a:r>
              <a:rPr lang="en-US" dirty="0"/>
              <a:t>Click to edit Master title style</a:t>
            </a:r>
          </a:p>
        </p:txBody>
      </p:sp>
      <p:sp>
        <p:nvSpPr>
          <p:cNvPr id="11" name="Text Placeholder 3">
            <a:extLst>
              <a:ext uri="{FF2B5EF4-FFF2-40B4-BE49-F238E27FC236}">
                <a16:creationId xmlns:a16="http://schemas.microsoft.com/office/drawing/2014/main" id="{55FD2EB6-8563-4B90-BB53-5F9F20BECD5C}"/>
              </a:ext>
            </a:extLst>
          </p:cNvPr>
          <p:cNvSpPr>
            <a:spLocks noGrp="1"/>
          </p:cNvSpPr>
          <p:nvPr>
            <p:ph type="body" sz="quarter" idx="25"/>
          </p:nvPr>
        </p:nvSpPr>
        <p:spPr>
          <a:xfrm>
            <a:off x="100278" y="2612571"/>
            <a:ext cx="4636314" cy="3622551"/>
          </a:xfrm>
        </p:spPr>
        <p:txBody>
          <a:bodyPr/>
          <a:lstStyle>
            <a:lvl1pPr>
              <a:spcBef>
                <a:spcPts val="0"/>
              </a:spcBef>
              <a:spcAft>
                <a:spcPts val="600"/>
              </a:spcAft>
              <a:defRPr sz="3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68AD2D9C-D0E9-47A0-912A-1FAE6F4414C5}"/>
              </a:ext>
            </a:extLst>
          </p:cNvPr>
          <p:cNvSpPr>
            <a:spLocks noGrp="1"/>
          </p:cNvSpPr>
          <p:nvPr>
            <p:ph type="body" sz="quarter" idx="26" hasCustomPrompt="1"/>
          </p:nvPr>
        </p:nvSpPr>
        <p:spPr>
          <a:xfrm>
            <a:off x="8727710" y="4217158"/>
            <a:ext cx="2927478" cy="2017964"/>
          </a:xfrm>
        </p:spPr>
        <p:txBody>
          <a:bodyPr/>
          <a:lstStyle>
            <a:lvl1pPr marL="173038" indent="-173038">
              <a:defRPr sz="2000">
                <a:solidFill>
                  <a:schemeClr val="bg1"/>
                </a:solidFill>
              </a:defRPr>
            </a:lvl1pPr>
            <a:lvl2pPr marL="0" indent="0">
              <a:defRPr>
                <a:solidFill>
                  <a:schemeClr val="bg1"/>
                </a:solidFill>
              </a:defRPr>
            </a:lvl2pPr>
            <a:lvl3pPr marL="0" indent="0">
              <a:defRPr>
                <a:solidFill>
                  <a:schemeClr val="bg1"/>
                </a:solidFill>
              </a:defRPr>
            </a:lvl3pPr>
            <a:lvl4pPr marL="0" indent="0">
              <a:defRPr>
                <a:solidFill>
                  <a:schemeClr val="bg1"/>
                </a:solidFill>
              </a:defRPr>
            </a:lvl4pPr>
            <a:lvl5pPr marL="0" indent="0">
              <a:defRPr>
                <a:solidFill>
                  <a:schemeClr val="bg1"/>
                </a:solidFill>
              </a:defRPr>
            </a:lvl5pPr>
          </a:lstStyle>
          <a:p>
            <a:pPr lvl="0"/>
            <a:r>
              <a:rPr lang="en-US" dirty="0"/>
              <a:t>“Quote”</a:t>
            </a:r>
          </a:p>
        </p:txBody>
      </p:sp>
    </p:spTree>
    <p:extLst>
      <p:ext uri="{BB962C8B-B14F-4D97-AF65-F5344CB8AC3E}">
        <p14:creationId xmlns:p14="http://schemas.microsoft.com/office/powerpoint/2010/main" val="258485330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16" name="Picture Placeholder 6"/>
          <p:cNvSpPr>
            <a:spLocks noGrp="1" noChangeAspect="1"/>
          </p:cNvSpPr>
          <p:nvPr>
            <p:ph type="pic" sz="quarter" idx="21" hasCustomPrompt="1"/>
          </p:nvPr>
        </p:nvSpPr>
        <p:spPr>
          <a:xfrm>
            <a:off x="79695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42196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8" name="Picture Placeholder 6"/>
          <p:cNvSpPr>
            <a:spLocks noGrp="1" noChangeAspect="1"/>
          </p:cNvSpPr>
          <p:nvPr>
            <p:ph type="pic" sz="quarter" idx="23" hasCustomPrompt="1"/>
          </p:nvPr>
        </p:nvSpPr>
        <p:spPr>
          <a:xfrm>
            <a:off x="524299"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42343226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715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AD5E0767-3F82-443A-B0F6-557EA7D56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8485" y="2303923"/>
            <a:ext cx="4255029" cy="2250154"/>
          </a:xfrm>
          <a:prstGeom prst="rect">
            <a:avLst/>
          </a:prstGeom>
        </p:spPr>
      </p:pic>
    </p:spTree>
    <p:extLst>
      <p:ext uri="{BB962C8B-B14F-4D97-AF65-F5344CB8AC3E}">
        <p14:creationId xmlns:p14="http://schemas.microsoft.com/office/powerpoint/2010/main" val="15886204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a:off x="3407595" y="1115789"/>
            <a:ext cx="5376815" cy="4626429"/>
          </a:xfrm>
          <a:prstGeom prst="rect">
            <a:avLst/>
          </a:prstGeom>
          <a:solidFill>
            <a:srgbClr val="C7550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Segoe UI" panose="020B0502040204020203" pitchFamily="34" charset="0"/>
            </a:endParaRPr>
          </a:p>
        </p:txBody>
      </p:sp>
      <p:cxnSp>
        <p:nvCxnSpPr>
          <p:cNvPr id="19" name="Straight Connector 18"/>
          <p:cNvCxnSpPr/>
          <p:nvPr userDrawn="1"/>
        </p:nvCxnSpPr>
        <p:spPr>
          <a:xfrm>
            <a:off x="3439860"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userDrawn="1"/>
        </p:nvCxnSpPr>
        <p:spPr>
          <a:xfrm>
            <a:off x="8746386"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17544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7" name="Picture Placeholder 6"/>
          <p:cNvSpPr>
            <a:spLocks noGrp="1"/>
          </p:cNvSpPr>
          <p:nvPr>
            <p:ph type="pic" sz="quarter" idx="14" hasCustomPrompt="1"/>
          </p:nvPr>
        </p:nvSpPr>
        <p:spPr>
          <a:xfrm>
            <a:off x="1676399" y="838200"/>
            <a:ext cx="8839202" cy="3937630"/>
          </a:xfrm>
          <a:solidFill>
            <a:schemeClr val="bg2"/>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96760123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177424" y="177425"/>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0" name="Picture Placeholder 6"/>
          <p:cNvSpPr>
            <a:spLocks noGrp="1"/>
          </p:cNvSpPr>
          <p:nvPr>
            <p:ph type="pic" sz="quarter" idx="15" hasCustomPrompt="1"/>
          </p:nvPr>
        </p:nvSpPr>
        <p:spPr>
          <a:xfrm>
            <a:off x="177424" y="3510889"/>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2007287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ext uri="{BB962C8B-B14F-4D97-AF65-F5344CB8AC3E}">
        <p14:creationId xmlns:p14="http://schemas.microsoft.com/office/powerpoint/2010/main" val="301647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ext uri="{BB962C8B-B14F-4D97-AF65-F5344CB8AC3E}">
        <p14:creationId xmlns:p14="http://schemas.microsoft.com/office/powerpoint/2010/main" val="366327162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05184477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Image Slide 4">
    <p:spTree>
      <p:nvGrpSpPr>
        <p:cNvPr id="1" name=""/>
        <p:cNvGrpSpPr/>
        <p:nvPr/>
      </p:nvGrpSpPr>
      <p:grpSpPr>
        <a:xfrm>
          <a:off x="0" y="0"/>
          <a:ext cx="0" cy="0"/>
          <a:chOff x="0" y="0"/>
          <a:chExt cx="0" cy="0"/>
        </a:xfrm>
      </p:grpSpPr>
      <p:sp>
        <p:nvSpPr>
          <p:cNvPr id="31" name="Rectangle 3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5" name="Picture Placeholder 6"/>
          <p:cNvSpPr>
            <a:spLocks noGrp="1"/>
          </p:cNvSpPr>
          <p:nvPr>
            <p:ph type="pic" sz="quarter" idx="17" hasCustomPrompt="1"/>
          </p:nvPr>
        </p:nvSpPr>
        <p:spPr>
          <a:xfrm>
            <a:off x="8099875" y="800826"/>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9" name="Rectangle 8"/>
          <p:cNvSpPr>
            <a:spLocks/>
          </p:cNvSpPr>
          <p:nvPr userDrawn="1"/>
        </p:nvSpPr>
        <p:spPr>
          <a:xfrm>
            <a:off x="476847" y="800827"/>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5" name="Rectangle 24"/>
          <p:cNvSpPr>
            <a:spLocks/>
          </p:cNvSpPr>
          <p:nvPr userDrawn="1"/>
        </p:nvSpPr>
        <p:spPr>
          <a:xfrm>
            <a:off x="8108707" y="3429000"/>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9" name="Picture Placeholder 6"/>
          <p:cNvSpPr>
            <a:spLocks noGrp="1"/>
          </p:cNvSpPr>
          <p:nvPr>
            <p:ph type="pic" sz="quarter" idx="18" hasCustomPrompt="1"/>
          </p:nvPr>
        </p:nvSpPr>
        <p:spPr>
          <a:xfrm>
            <a:off x="481263" y="3428999"/>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0" name="Picture Placeholder 6"/>
          <p:cNvSpPr>
            <a:spLocks noGrp="1"/>
          </p:cNvSpPr>
          <p:nvPr>
            <p:ph type="pic" sz="quarter" idx="19" hasCustomPrompt="1"/>
          </p:nvPr>
        </p:nvSpPr>
        <p:spPr>
          <a:xfrm>
            <a:off x="4290569" y="800827"/>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0" hasCustomPrompt="1"/>
          </p:nvPr>
        </p:nvSpPr>
        <p:spPr>
          <a:xfrm>
            <a:off x="4294985" y="3429000"/>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127154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Gallery 2">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2" name="Picture Placeholder 6"/>
          <p:cNvSpPr>
            <a:spLocks noGrp="1"/>
          </p:cNvSpPr>
          <p:nvPr>
            <p:ph type="pic" sz="quarter" idx="45" hasCustomPrompt="1"/>
          </p:nvPr>
        </p:nvSpPr>
        <p:spPr>
          <a:xfrm>
            <a:off x="7930201" y="2606404"/>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5828689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9" name="Rectangle 28"/>
          <p:cNvSpPr/>
          <p:nvPr userDrawn="1"/>
        </p:nvSpPr>
        <p:spPr>
          <a:xfrm flipH="1">
            <a:off x="0" y="2452786"/>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24" name="Picture Placeholder 6"/>
          <p:cNvSpPr>
            <a:spLocks noGrp="1"/>
          </p:cNvSpPr>
          <p:nvPr>
            <p:ph type="pic" sz="quarter" idx="25" hasCustomPrompt="1"/>
          </p:nvPr>
        </p:nvSpPr>
        <p:spPr>
          <a:xfrm>
            <a:off x="0" y="4"/>
            <a:ext cx="1980000" cy="2387983"/>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flipH="1">
            <a:off x="2042400" y="-1"/>
            <a:ext cx="40224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6" name="Rectangle 35"/>
          <p:cNvSpPr/>
          <p:nvPr userDrawn="1"/>
        </p:nvSpPr>
        <p:spPr>
          <a:xfrm flipH="1">
            <a:off x="10212000" y="4"/>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Tree>
    <p:extLst>
      <p:ext uri="{BB962C8B-B14F-4D97-AF65-F5344CB8AC3E}">
        <p14:creationId xmlns:p14="http://schemas.microsoft.com/office/powerpoint/2010/main" val="4014588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568824"/>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2" name="Picture Placeholder 10"/>
          <p:cNvSpPr>
            <a:spLocks noGrp="1"/>
          </p:cNvSpPr>
          <p:nvPr>
            <p:ph type="pic" sz="quarter" idx="15" hasCustomPrompt="1"/>
          </p:nvPr>
        </p:nvSpPr>
        <p:spPr>
          <a:xfrm>
            <a:off x="4281364" y="1568824"/>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3" name="Picture Placeholder 10"/>
          <p:cNvSpPr>
            <a:spLocks noGrp="1"/>
          </p:cNvSpPr>
          <p:nvPr>
            <p:ph type="pic" sz="quarter" idx="16" hasCustomPrompt="1"/>
          </p:nvPr>
        </p:nvSpPr>
        <p:spPr>
          <a:xfrm>
            <a:off x="8126964" y="1568822"/>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3" name="Slide Number Placeholder 2">
            <a:extLst>
              <a:ext uri="{FF2B5EF4-FFF2-40B4-BE49-F238E27FC236}">
                <a16:creationId xmlns:a16="http://schemas.microsoft.com/office/drawing/2014/main" id="{67C3C6E4-E70A-4C0E-8056-0AD7042538CC}"/>
              </a:ext>
            </a:extLst>
          </p:cNvPr>
          <p:cNvSpPr>
            <a:spLocks noGrp="1"/>
          </p:cNvSpPr>
          <p:nvPr>
            <p:ph type="sldNum" sz="quarter" idx="18"/>
          </p:nvPr>
        </p:nvSpPr>
        <p:spPr/>
        <p:txBody>
          <a:bodyPr/>
          <a:lstStyle/>
          <a:p>
            <a:fld id="{7FF58515-C1FE-4FC6-A571-48A5D2061125}" type="slidenum">
              <a:rPr lang="en-US" smtClean="0"/>
              <a:t>‹#›</a:t>
            </a:fld>
            <a:endParaRPr lang="en-US"/>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343941" y="365129"/>
            <a:ext cx="11426426" cy="941157"/>
          </a:xfrm>
        </p:spPr>
        <p:txBody>
          <a:body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D05C6F88-4513-4107-9CBF-0669D51EB166}"/>
              </a:ext>
            </a:extLst>
          </p:cNvPr>
          <p:cNvSpPr>
            <a:spLocks noGrp="1"/>
          </p:cNvSpPr>
          <p:nvPr>
            <p:ph type="body" sz="quarter" idx="20"/>
          </p:nvPr>
        </p:nvSpPr>
        <p:spPr>
          <a:xfrm>
            <a:off x="343941" y="3913088"/>
            <a:ext cx="3714871"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3FD90455-CFC1-464B-9FBC-C6B9CBC0F42F}"/>
              </a:ext>
            </a:extLst>
          </p:cNvPr>
          <p:cNvSpPr>
            <a:spLocks noGrp="1"/>
          </p:cNvSpPr>
          <p:nvPr>
            <p:ph type="body" sz="quarter" idx="21"/>
          </p:nvPr>
        </p:nvSpPr>
        <p:spPr>
          <a:xfrm>
            <a:off x="4206037"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id="{578B5060-728E-48A6-9779-27583BBDA487}"/>
              </a:ext>
            </a:extLst>
          </p:cNvPr>
          <p:cNvSpPr>
            <a:spLocks noGrp="1"/>
          </p:cNvSpPr>
          <p:nvPr>
            <p:ph type="body" sz="quarter" idx="22"/>
          </p:nvPr>
        </p:nvSpPr>
        <p:spPr>
          <a:xfrm>
            <a:off x="8059168"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6491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bg>
      <p:bgRef idx="1003">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DABA-89E5-43A4-9546-2479F90350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1716" y="2358514"/>
            <a:ext cx="4048567" cy="2140972"/>
          </a:xfrm>
          <a:prstGeom prst="rect">
            <a:avLst/>
          </a:prstGeom>
        </p:spPr>
      </p:pic>
    </p:spTree>
    <p:extLst>
      <p:ext uri="{BB962C8B-B14F-4D97-AF65-F5344CB8AC3E}">
        <p14:creationId xmlns:p14="http://schemas.microsoft.com/office/powerpoint/2010/main" val="665561757"/>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962D5-0B6B-4643-9CDE-7B7000ED6C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59C72-EE62-49D1-9CD7-DCFC80A9C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D4D71-558E-4F60-BE52-6AB9CB47BE3E}"/>
              </a:ext>
            </a:extLst>
          </p:cNvPr>
          <p:cNvSpPr>
            <a:spLocks noGrp="1"/>
          </p:cNvSpPr>
          <p:nvPr>
            <p:ph type="dt" sz="half" idx="10"/>
          </p:nvPr>
        </p:nvSpPr>
        <p:spPr/>
        <p:txBody>
          <a:bodyPr/>
          <a:lstStyle/>
          <a:p>
            <a:fld id="{533B7092-0A53-4E50-A7AD-EB9897F752A3}" type="datetimeFigureOut">
              <a:rPr lang="en-US" smtClean="0"/>
              <a:t>12/5/2019</a:t>
            </a:fld>
            <a:endParaRPr lang="en-US"/>
          </a:p>
        </p:txBody>
      </p:sp>
      <p:sp>
        <p:nvSpPr>
          <p:cNvPr id="5" name="Footer Placeholder 4">
            <a:extLst>
              <a:ext uri="{FF2B5EF4-FFF2-40B4-BE49-F238E27FC236}">
                <a16:creationId xmlns:a16="http://schemas.microsoft.com/office/drawing/2014/main" id="{A0E3A08D-ECA8-41C1-B49F-AEDA62B66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53D2-8FA0-4CB3-9C96-6FA663BDD8A7}"/>
              </a:ext>
            </a:extLst>
          </p:cNvPr>
          <p:cNvSpPr>
            <a:spLocks noGrp="1"/>
          </p:cNvSpPr>
          <p:nvPr>
            <p:ph type="sldNum" sz="quarter" idx="12"/>
          </p:nvPr>
        </p:nvSpPr>
        <p:spPr/>
        <p:txBody>
          <a:bodyPr/>
          <a:lstStyle/>
          <a:p>
            <a:fld id="{18DEB412-54D0-410E-9402-DE6CDA34229F}" type="slidenum">
              <a:rPr lang="en-US" smtClean="0"/>
              <a:t>‹#›</a:t>
            </a:fld>
            <a:endParaRPr lang="en-US"/>
          </a:p>
        </p:txBody>
      </p:sp>
    </p:spTree>
    <p:extLst>
      <p:ext uri="{BB962C8B-B14F-4D97-AF65-F5344CB8AC3E}">
        <p14:creationId xmlns:p14="http://schemas.microsoft.com/office/powerpoint/2010/main" val="12426724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64C6-FA9D-495D-B384-121B7B26B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A0301-A40E-4172-B2CC-9C3FB54370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88141-B288-40F3-A6DE-3EA7CD8DE6F9}"/>
              </a:ext>
            </a:extLst>
          </p:cNvPr>
          <p:cNvSpPr>
            <a:spLocks noGrp="1"/>
          </p:cNvSpPr>
          <p:nvPr>
            <p:ph type="dt" sz="half" idx="10"/>
          </p:nvPr>
        </p:nvSpPr>
        <p:spPr/>
        <p:txBody>
          <a:bodyPr/>
          <a:lstStyle/>
          <a:p>
            <a:fld id="{533B7092-0A53-4E50-A7AD-EB9897F752A3}" type="datetimeFigureOut">
              <a:rPr lang="en-US" smtClean="0"/>
              <a:t>12/5/2019</a:t>
            </a:fld>
            <a:endParaRPr lang="en-US"/>
          </a:p>
        </p:txBody>
      </p:sp>
      <p:sp>
        <p:nvSpPr>
          <p:cNvPr id="5" name="Footer Placeholder 4">
            <a:extLst>
              <a:ext uri="{FF2B5EF4-FFF2-40B4-BE49-F238E27FC236}">
                <a16:creationId xmlns:a16="http://schemas.microsoft.com/office/drawing/2014/main" id="{A071523B-5040-41F5-B172-DE6EBE7BD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C96C7-1246-4F45-8802-098007D0E299}"/>
              </a:ext>
            </a:extLst>
          </p:cNvPr>
          <p:cNvSpPr>
            <a:spLocks noGrp="1"/>
          </p:cNvSpPr>
          <p:nvPr>
            <p:ph type="sldNum" sz="quarter" idx="12"/>
          </p:nvPr>
        </p:nvSpPr>
        <p:spPr/>
        <p:txBody>
          <a:bodyPr/>
          <a:lstStyle/>
          <a:p>
            <a:fld id="{18DEB412-54D0-410E-9402-DE6CDA34229F}" type="slidenum">
              <a:rPr lang="en-US" smtClean="0"/>
              <a:t>‹#›</a:t>
            </a:fld>
            <a:endParaRPr lang="en-US"/>
          </a:p>
        </p:txBody>
      </p:sp>
    </p:spTree>
    <p:extLst>
      <p:ext uri="{BB962C8B-B14F-4D97-AF65-F5344CB8AC3E}">
        <p14:creationId xmlns:p14="http://schemas.microsoft.com/office/powerpoint/2010/main" val="3720611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FC58-B294-40D6-84F8-745E566B70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36B7-A29C-4340-B194-75E44778ED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7C95B-2EA5-4B09-AEC8-E40F0A7560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35F7A6-EE6E-46A4-B530-A68754496BD5}"/>
              </a:ext>
            </a:extLst>
          </p:cNvPr>
          <p:cNvSpPr>
            <a:spLocks noGrp="1"/>
          </p:cNvSpPr>
          <p:nvPr>
            <p:ph type="dt" sz="half" idx="10"/>
          </p:nvPr>
        </p:nvSpPr>
        <p:spPr/>
        <p:txBody>
          <a:bodyPr/>
          <a:lstStyle/>
          <a:p>
            <a:fld id="{533B7092-0A53-4E50-A7AD-EB9897F752A3}" type="datetimeFigureOut">
              <a:rPr lang="en-US" smtClean="0"/>
              <a:t>12/5/2019</a:t>
            </a:fld>
            <a:endParaRPr lang="en-US"/>
          </a:p>
        </p:txBody>
      </p:sp>
      <p:sp>
        <p:nvSpPr>
          <p:cNvPr id="6" name="Footer Placeholder 5">
            <a:extLst>
              <a:ext uri="{FF2B5EF4-FFF2-40B4-BE49-F238E27FC236}">
                <a16:creationId xmlns:a16="http://schemas.microsoft.com/office/drawing/2014/main" id="{D9F2A9C0-4059-47A0-A2B3-5212861CA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EEA99-AA02-4690-854E-08E018C4F70B}"/>
              </a:ext>
            </a:extLst>
          </p:cNvPr>
          <p:cNvSpPr>
            <a:spLocks noGrp="1"/>
          </p:cNvSpPr>
          <p:nvPr>
            <p:ph type="sldNum" sz="quarter" idx="12"/>
          </p:nvPr>
        </p:nvSpPr>
        <p:spPr/>
        <p:txBody>
          <a:bodyPr/>
          <a:lstStyle/>
          <a:p>
            <a:fld id="{18DEB412-54D0-410E-9402-DE6CDA34229F}" type="slidenum">
              <a:rPr lang="en-US" smtClean="0"/>
              <a:t>‹#›</a:t>
            </a:fld>
            <a:endParaRPr lang="en-US"/>
          </a:p>
        </p:txBody>
      </p:sp>
    </p:spTree>
    <p:extLst>
      <p:ext uri="{BB962C8B-B14F-4D97-AF65-F5344CB8AC3E}">
        <p14:creationId xmlns:p14="http://schemas.microsoft.com/office/powerpoint/2010/main" val="1170056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5"/>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6"/>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800590" cy="6857999"/>
          </a:xfrm>
          <a:solidFill>
            <a:schemeClr val="accent5"/>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5" name="Rectangle 14"/>
          <p:cNvSpPr/>
          <p:nvPr userDrawn="1"/>
        </p:nvSpPr>
        <p:spPr>
          <a:xfrm>
            <a:off x="10905893" y="4"/>
            <a:ext cx="1286106"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2" name="Title 1">
            <a:extLst>
              <a:ext uri="{FF2B5EF4-FFF2-40B4-BE49-F238E27FC236}">
                <a16:creationId xmlns:a16="http://schemas.microsoft.com/office/drawing/2014/main" id="{92116D3B-431F-445C-A7BF-970F01C3AE17}"/>
              </a:ext>
            </a:extLst>
          </p:cNvPr>
          <p:cNvSpPr>
            <a:spLocks noGrp="1"/>
          </p:cNvSpPr>
          <p:nvPr>
            <p:ph type="title"/>
          </p:nvPr>
        </p:nvSpPr>
        <p:spPr>
          <a:xfrm>
            <a:off x="622799" y="406400"/>
            <a:ext cx="4876799" cy="1971041"/>
          </a:xfrm>
        </p:spPr>
        <p:txBody>
          <a:bodyPr>
            <a:noAutofit/>
          </a:bodyPr>
          <a:lstStyle>
            <a:lvl1pPr>
              <a:defRPr>
                <a:solidFill>
                  <a:schemeClr val="tx2"/>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6CFF84AA-24D3-4053-AB9C-FC82E9D795EC}"/>
              </a:ext>
            </a:extLst>
          </p:cNvPr>
          <p:cNvSpPr>
            <a:spLocks noGrp="1"/>
          </p:cNvSpPr>
          <p:nvPr>
            <p:ph type="body" sz="quarter" idx="27"/>
          </p:nvPr>
        </p:nvSpPr>
        <p:spPr>
          <a:xfrm>
            <a:off x="583110" y="2682783"/>
            <a:ext cx="4956175" cy="3595554"/>
          </a:xfrm>
        </p:spPr>
        <p:txBody>
          <a:bodyPr>
            <a:noAutofit/>
          </a:bodyPr>
          <a:lstStyle>
            <a:lvl1pPr>
              <a:spcBef>
                <a:spcPts val="0"/>
              </a:spcBef>
              <a:spcAft>
                <a:spcPts val="600"/>
              </a:spcAft>
              <a:defRPr sz="3200">
                <a:solidFill>
                  <a:schemeClr val="tx2">
                    <a:lumMod val="75000"/>
                    <a:lumOff val="25000"/>
                  </a:schemeClr>
                </a:solidFill>
              </a:defRPr>
            </a:lvl1pPr>
            <a:lvl2pPr>
              <a:spcBef>
                <a:spcPts val="0"/>
              </a:spcBef>
              <a:spcAft>
                <a:spcPts val="600"/>
              </a:spcAft>
              <a:defRPr>
                <a:solidFill>
                  <a:schemeClr val="tx2">
                    <a:lumMod val="75000"/>
                    <a:lumOff val="25000"/>
                  </a:schemeClr>
                </a:solidFill>
              </a:defRPr>
            </a:lvl2pPr>
            <a:lvl3pPr>
              <a:spcBef>
                <a:spcPts val="0"/>
              </a:spcBef>
              <a:spcAft>
                <a:spcPts val="600"/>
              </a:spcAft>
              <a:defRPr>
                <a:solidFill>
                  <a:schemeClr val="tx2">
                    <a:lumMod val="75000"/>
                    <a:lumOff val="25000"/>
                  </a:schemeClr>
                </a:solidFill>
              </a:defRPr>
            </a:lvl3pPr>
            <a:lvl4pPr>
              <a:spcBef>
                <a:spcPts val="0"/>
              </a:spcBef>
              <a:spcAft>
                <a:spcPts val="600"/>
              </a:spcAft>
              <a:defRPr>
                <a:solidFill>
                  <a:schemeClr val="tx2">
                    <a:lumMod val="75000"/>
                    <a:lumOff val="25000"/>
                  </a:schemeClr>
                </a:solidFill>
              </a:defRPr>
            </a:lvl4pPr>
            <a:lvl5pPr>
              <a:spcBef>
                <a:spcPts val="0"/>
              </a:spcBef>
              <a:spcAft>
                <a:spcPts val="600"/>
              </a:spcAft>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6291078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9006703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3111889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59272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1" y="1409228"/>
            <a:ext cx="11384595"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69028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198992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858984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743384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3"/>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27497614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913246" y="1568638"/>
            <a:ext cx="10365508" cy="4508487"/>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Title 1">
            <a:extLst>
              <a:ext uri="{FF2B5EF4-FFF2-40B4-BE49-F238E27FC236}">
                <a16:creationId xmlns:a16="http://schemas.microsoft.com/office/drawing/2014/main" id="{533F936B-44DC-46BD-8909-BDE54E64C1B9}"/>
              </a:ext>
            </a:extLst>
          </p:cNvPr>
          <p:cNvSpPr>
            <a:spLocks noGrp="1"/>
          </p:cNvSpPr>
          <p:nvPr>
            <p:ph type="title"/>
          </p:nvPr>
        </p:nvSpPr>
        <p:spPr>
          <a:xfrm>
            <a:off x="913246" y="328401"/>
            <a:ext cx="8161361" cy="1240237"/>
          </a:xfrm>
        </p:spPr>
        <p:txBody>
          <a:bodyPr>
            <a:noAutofit/>
          </a:bodyPr>
          <a:lstStyle>
            <a:lvl1pPr>
              <a:defRPr>
                <a:solidFill>
                  <a:schemeClr val="tx2"/>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5520371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10825180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554640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2" y="2"/>
            <a:ext cx="12192000" cy="1719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900068"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494138" y="1887509"/>
            <a:ext cx="11149129" cy="4310821"/>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4" y="473177"/>
            <a:ext cx="10901741" cy="941157"/>
          </a:xfrm>
        </p:spPr>
        <p:txBody>
          <a:bodyP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637886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One Image Slid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A74AD3-0AA0-4825-830B-9FEED176409E}"/>
              </a:ext>
            </a:extLst>
          </p:cNvPr>
          <p:cNvSpPr>
            <a:spLocks noGrp="1"/>
          </p:cNvSpPr>
          <p:nvPr>
            <p:ph type="pic" sz="quarter" idx="16"/>
          </p:nvPr>
        </p:nvSpPr>
        <p:spPr>
          <a:xfrm>
            <a:off x="-1" y="9824"/>
            <a:ext cx="12192001" cy="252086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defRPr sz="1100" i="1">
                <a:solidFill>
                  <a:schemeClr val="bg1">
                    <a:lumMod val="85000"/>
                  </a:schemeClr>
                </a:solidFill>
              </a:defRPr>
            </a:lvl1pPr>
          </a:lstStyle>
          <a:p>
            <a:r>
              <a:rPr lang="en-US"/>
              <a:t>Click icon to add picture</a:t>
            </a:r>
            <a:endParaRPr lang="en-US" dirty="0"/>
          </a:p>
        </p:txBody>
      </p:sp>
      <p:sp>
        <p:nvSpPr>
          <p:cNvPr id="6" name="Slide Number Placeholder 5"/>
          <p:cNvSpPr>
            <a:spLocks noGrp="1"/>
          </p:cNvSpPr>
          <p:nvPr>
            <p:ph type="sldNum" sz="quarter" idx="4"/>
          </p:nvPr>
        </p:nvSpPr>
        <p:spPr>
          <a:xfrm>
            <a:off x="8927364"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4" y="2801899"/>
            <a:ext cx="11149130" cy="3164966"/>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425900" y="249507"/>
            <a:ext cx="5193566" cy="2041497"/>
          </a:xfrm>
        </p:spPr>
        <p:txBody>
          <a:bodyPr>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743546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2" y="1409228"/>
            <a:ext cx="5470004"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0" y="1409228"/>
            <a:ext cx="5621163"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3470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ree Image Slide 2">
    <p:spTree>
      <p:nvGrpSpPr>
        <p:cNvPr id="1" name=""/>
        <p:cNvGrpSpPr/>
        <p:nvPr/>
      </p:nvGrpSpPr>
      <p:grpSpPr>
        <a:xfrm>
          <a:off x="0" y="0"/>
          <a:ext cx="0" cy="0"/>
          <a:chOff x="0" y="0"/>
          <a:chExt cx="0" cy="0"/>
        </a:xfrm>
      </p:grpSpPr>
      <p:sp>
        <p:nvSpPr>
          <p:cNvPr id="10" name="Rectangle 9"/>
          <p:cNvSpPr/>
          <p:nvPr userDrawn="1"/>
        </p:nvSpPr>
        <p:spPr>
          <a:xfrm flipH="1">
            <a:off x="5392137" y="-1"/>
            <a:ext cx="6799858" cy="5181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9" name="Picture Placeholder 6"/>
          <p:cNvSpPr>
            <a:spLocks noGrp="1" noChangeAspect="1"/>
          </p:cNvSpPr>
          <p:nvPr>
            <p:ph type="pic" sz="quarter" idx="16" hasCustomPrompt="1"/>
          </p:nvPr>
        </p:nvSpPr>
        <p:spPr>
          <a:xfrm>
            <a:off x="8610537" y="-2"/>
            <a:ext cx="3160258" cy="68580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17" hasCustomPrompt="1"/>
          </p:nvPr>
        </p:nvSpPr>
        <p:spPr>
          <a:xfrm>
            <a:off x="4970937" y="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9" name="Picture Placeholder 6"/>
          <p:cNvSpPr>
            <a:spLocks noGrp="1"/>
          </p:cNvSpPr>
          <p:nvPr>
            <p:ph type="pic" sz="quarter" idx="18" hasCustomPrompt="1"/>
          </p:nvPr>
        </p:nvSpPr>
        <p:spPr>
          <a:xfrm>
            <a:off x="4970937" y="363960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8" name="Slide Number Placeholder 5"/>
          <p:cNvSpPr>
            <a:spLocks noGrp="1"/>
          </p:cNvSpPr>
          <p:nvPr>
            <p:ph type="sldNum" sz="quarter" idx="4"/>
          </p:nvPr>
        </p:nvSpPr>
        <p:spPr>
          <a:xfrm>
            <a:off x="8610601" y="6337344"/>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7" name="Title 1">
            <a:extLst>
              <a:ext uri="{FF2B5EF4-FFF2-40B4-BE49-F238E27FC236}">
                <a16:creationId xmlns:a16="http://schemas.microsoft.com/office/drawing/2014/main" id="{52EF4D8A-29F1-4D11-9268-8372FA7B944B}"/>
              </a:ext>
            </a:extLst>
          </p:cNvPr>
          <p:cNvSpPr>
            <a:spLocks noGrp="1"/>
          </p:cNvSpPr>
          <p:nvPr>
            <p:ph type="title"/>
          </p:nvPr>
        </p:nvSpPr>
        <p:spPr>
          <a:xfrm>
            <a:off x="100278" y="391886"/>
            <a:ext cx="4636314" cy="1949531"/>
          </a:xfrm>
        </p:spPr>
        <p:txBody>
          <a:bodyPr/>
          <a:lstStyle/>
          <a:p>
            <a:r>
              <a:rPr lang="en-US" dirty="0"/>
              <a:t>Click to edit Master title style</a:t>
            </a:r>
          </a:p>
        </p:txBody>
      </p:sp>
      <p:sp>
        <p:nvSpPr>
          <p:cNvPr id="11" name="Text Placeholder 3">
            <a:extLst>
              <a:ext uri="{FF2B5EF4-FFF2-40B4-BE49-F238E27FC236}">
                <a16:creationId xmlns:a16="http://schemas.microsoft.com/office/drawing/2014/main" id="{55FD2EB6-8563-4B90-BB53-5F9F20BECD5C}"/>
              </a:ext>
            </a:extLst>
          </p:cNvPr>
          <p:cNvSpPr>
            <a:spLocks noGrp="1"/>
          </p:cNvSpPr>
          <p:nvPr>
            <p:ph type="body" sz="quarter" idx="25"/>
          </p:nvPr>
        </p:nvSpPr>
        <p:spPr>
          <a:xfrm>
            <a:off x="100278" y="2612571"/>
            <a:ext cx="4636314" cy="3622551"/>
          </a:xfrm>
        </p:spPr>
        <p:txBody>
          <a:bodyPr/>
          <a:lstStyle>
            <a:lvl1pPr>
              <a:spcBef>
                <a:spcPts val="0"/>
              </a:spcBef>
              <a:spcAft>
                <a:spcPts val="600"/>
              </a:spcAft>
              <a:defRPr sz="3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68AD2D9C-D0E9-47A0-912A-1FAE6F4414C5}"/>
              </a:ext>
            </a:extLst>
          </p:cNvPr>
          <p:cNvSpPr>
            <a:spLocks noGrp="1"/>
          </p:cNvSpPr>
          <p:nvPr>
            <p:ph type="body" sz="quarter" idx="26" hasCustomPrompt="1"/>
          </p:nvPr>
        </p:nvSpPr>
        <p:spPr>
          <a:xfrm>
            <a:off x="8727710" y="4217158"/>
            <a:ext cx="2927478" cy="2017964"/>
          </a:xfrm>
        </p:spPr>
        <p:txBody>
          <a:bodyPr/>
          <a:lstStyle>
            <a:lvl1pPr marL="173038" indent="-173038">
              <a:defRPr sz="2000">
                <a:solidFill>
                  <a:schemeClr val="bg1"/>
                </a:solidFill>
              </a:defRPr>
            </a:lvl1pPr>
            <a:lvl2pPr marL="0" indent="0">
              <a:defRPr>
                <a:solidFill>
                  <a:schemeClr val="bg1"/>
                </a:solidFill>
              </a:defRPr>
            </a:lvl2pPr>
            <a:lvl3pPr marL="0" indent="0">
              <a:defRPr>
                <a:solidFill>
                  <a:schemeClr val="bg1"/>
                </a:solidFill>
              </a:defRPr>
            </a:lvl3pPr>
            <a:lvl4pPr marL="0" indent="0">
              <a:defRPr>
                <a:solidFill>
                  <a:schemeClr val="bg1"/>
                </a:solidFill>
              </a:defRPr>
            </a:lvl4pPr>
            <a:lvl5pPr marL="0" indent="0">
              <a:defRPr>
                <a:solidFill>
                  <a:schemeClr val="bg1"/>
                </a:solidFill>
              </a:defRPr>
            </a:lvl5pPr>
          </a:lstStyle>
          <a:p>
            <a:pPr lvl="0"/>
            <a:r>
              <a:rPr lang="en-US" dirty="0"/>
              <a:t>“Quote”</a:t>
            </a:r>
          </a:p>
        </p:txBody>
      </p:sp>
    </p:spTree>
    <p:extLst>
      <p:ext uri="{BB962C8B-B14F-4D97-AF65-F5344CB8AC3E}">
        <p14:creationId xmlns:p14="http://schemas.microsoft.com/office/powerpoint/2010/main" val="38160809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16" name="Picture Placeholder 6"/>
          <p:cNvSpPr>
            <a:spLocks noGrp="1" noChangeAspect="1"/>
          </p:cNvSpPr>
          <p:nvPr>
            <p:ph type="pic" sz="quarter" idx="21" hasCustomPrompt="1"/>
          </p:nvPr>
        </p:nvSpPr>
        <p:spPr>
          <a:xfrm>
            <a:off x="79695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42196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8" name="Picture Placeholder 6"/>
          <p:cNvSpPr>
            <a:spLocks noGrp="1" noChangeAspect="1"/>
          </p:cNvSpPr>
          <p:nvPr>
            <p:ph type="pic" sz="quarter" idx="23" hasCustomPrompt="1"/>
          </p:nvPr>
        </p:nvSpPr>
        <p:spPr>
          <a:xfrm>
            <a:off x="524299"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210314842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9" userDrawn="1">
          <p15:clr>
            <a:srgbClr val="FBAE40"/>
          </p15:clr>
        </p15:guide>
        <p15:guide id="4" pos="7151"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a:off x="3407595" y="1115789"/>
            <a:ext cx="5376815" cy="4626429"/>
          </a:xfrm>
          <a:prstGeom prst="rect">
            <a:avLst/>
          </a:prstGeom>
          <a:solidFill>
            <a:srgbClr val="C7550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Segoe UI" panose="020B0502040204020203" pitchFamily="34" charset="0"/>
            </a:endParaRPr>
          </a:p>
        </p:txBody>
      </p:sp>
      <p:cxnSp>
        <p:nvCxnSpPr>
          <p:cNvPr id="19" name="Straight Connector 18"/>
          <p:cNvCxnSpPr/>
          <p:nvPr userDrawn="1"/>
        </p:nvCxnSpPr>
        <p:spPr>
          <a:xfrm>
            <a:off x="3439860"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userDrawn="1"/>
        </p:nvCxnSpPr>
        <p:spPr>
          <a:xfrm>
            <a:off x="8746386"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7" name="Picture Placeholder 6"/>
          <p:cNvSpPr>
            <a:spLocks noGrp="1"/>
          </p:cNvSpPr>
          <p:nvPr>
            <p:ph type="pic" sz="quarter" idx="14" hasCustomPrompt="1"/>
          </p:nvPr>
        </p:nvSpPr>
        <p:spPr>
          <a:xfrm>
            <a:off x="1676399" y="838200"/>
            <a:ext cx="8839202" cy="3937630"/>
          </a:xfrm>
          <a:solidFill>
            <a:schemeClr val="bg2"/>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177424" y="177425"/>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0" name="Picture Placeholder 6"/>
          <p:cNvSpPr>
            <a:spLocks noGrp="1"/>
          </p:cNvSpPr>
          <p:nvPr>
            <p:ph type="pic" sz="quarter" idx="15" hasCustomPrompt="1"/>
          </p:nvPr>
        </p:nvSpPr>
        <p:spPr>
          <a:xfrm>
            <a:off x="177424" y="3510889"/>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Image Slide 4">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5" name="Picture Placeholder 6"/>
          <p:cNvSpPr>
            <a:spLocks noGrp="1"/>
          </p:cNvSpPr>
          <p:nvPr>
            <p:ph type="pic" sz="quarter" idx="17" hasCustomPrompt="1"/>
          </p:nvPr>
        </p:nvSpPr>
        <p:spPr>
          <a:xfrm>
            <a:off x="8099875" y="800826"/>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9" name="Rectangle 8"/>
          <p:cNvSpPr>
            <a:spLocks/>
          </p:cNvSpPr>
          <p:nvPr userDrawn="1"/>
        </p:nvSpPr>
        <p:spPr>
          <a:xfrm>
            <a:off x="476847" y="800827"/>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5" name="Rectangle 24"/>
          <p:cNvSpPr>
            <a:spLocks/>
          </p:cNvSpPr>
          <p:nvPr userDrawn="1"/>
        </p:nvSpPr>
        <p:spPr>
          <a:xfrm>
            <a:off x="8108707" y="3429000"/>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9" name="Picture Placeholder 6"/>
          <p:cNvSpPr>
            <a:spLocks noGrp="1"/>
          </p:cNvSpPr>
          <p:nvPr>
            <p:ph type="pic" sz="quarter" idx="18" hasCustomPrompt="1"/>
          </p:nvPr>
        </p:nvSpPr>
        <p:spPr>
          <a:xfrm>
            <a:off x="481263" y="3428999"/>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0" name="Picture Placeholder 6"/>
          <p:cNvSpPr>
            <a:spLocks noGrp="1"/>
          </p:cNvSpPr>
          <p:nvPr>
            <p:ph type="pic" sz="quarter" idx="19" hasCustomPrompt="1"/>
          </p:nvPr>
        </p:nvSpPr>
        <p:spPr>
          <a:xfrm>
            <a:off x="4290569" y="800827"/>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0" hasCustomPrompt="1"/>
          </p:nvPr>
        </p:nvSpPr>
        <p:spPr>
          <a:xfrm>
            <a:off x="4294985" y="3429000"/>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604504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Gallery 2">
    <p:bg>
      <p:bgPr>
        <a:solidFill>
          <a:schemeClr val="tx1"/>
        </a:solidFill>
        <a:effectLst/>
      </p:bgPr>
    </p:bg>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2" name="Picture Placeholder 6"/>
          <p:cNvSpPr>
            <a:spLocks noGrp="1"/>
          </p:cNvSpPr>
          <p:nvPr>
            <p:ph type="pic" sz="quarter" idx="45" hasCustomPrompt="1"/>
          </p:nvPr>
        </p:nvSpPr>
        <p:spPr>
          <a:xfrm>
            <a:off x="7930201" y="2606404"/>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2" y="1760513"/>
            <a:ext cx="3341091" cy="38693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425455" y="1760513"/>
            <a:ext cx="3341091" cy="3869380"/>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506968" y="1760513"/>
            <a:ext cx="3341092" cy="38693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hasCustomPrompt="1"/>
          </p:nvPr>
        </p:nvSpPr>
        <p:spPr>
          <a:xfrm>
            <a:off x="343942" y="365129"/>
            <a:ext cx="10515600" cy="941157"/>
          </a:xfrm>
        </p:spPr>
        <p:txBody>
          <a:bodyPr/>
          <a:lstStyle>
            <a:lvl1pPr>
              <a:defRPr/>
            </a:lvl1pPr>
          </a:lstStyle>
          <a:p>
            <a:r>
              <a:rPr lang="en-US" dirty="0"/>
              <a:t>Three pillars</a:t>
            </a:r>
          </a:p>
        </p:txBody>
      </p:sp>
    </p:spTree>
    <p:extLst>
      <p:ext uri="{BB962C8B-B14F-4D97-AF65-F5344CB8AC3E}">
        <p14:creationId xmlns:p14="http://schemas.microsoft.com/office/powerpoint/2010/main" val="283862229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9" name="Rectangle 28"/>
          <p:cNvSpPr/>
          <p:nvPr userDrawn="1"/>
        </p:nvSpPr>
        <p:spPr>
          <a:xfrm flipH="1">
            <a:off x="0" y="2452786"/>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24" name="Picture Placeholder 6"/>
          <p:cNvSpPr>
            <a:spLocks noGrp="1"/>
          </p:cNvSpPr>
          <p:nvPr>
            <p:ph type="pic" sz="quarter" idx="25" hasCustomPrompt="1"/>
          </p:nvPr>
        </p:nvSpPr>
        <p:spPr>
          <a:xfrm>
            <a:off x="0" y="4"/>
            <a:ext cx="1980000" cy="2387983"/>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flipH="1">
            <a:off x="2042400" y="-1"/>
            <a:ext cx="40224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6" name="Rectangle 35"/>
          <p:cNvSpPr/>
          <p:nvPr userDrawn="1"/>
        </p:nvSpPr>
        <p:spPr>
          <a:xfrm flipH="1">
            <a:off x="10212000" y="4"/>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568824"/>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2" name="Picture Placeholder 10"/>
          <p:cNvSpPr>
            <a:spLocks noGrp="1"/>
          </p:cNvSpPr>
          <p:nvPr>
            <p:ph type="pic" sz="quarter" idx="15" hasCustomPrompt="1"/>
          </p:nvPr>
        </p:nvSpPr>
        <p:spPr>
          <a:xfrm>
            <a:off x="4281364" y="1568824"/>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3" name="Picture Placeholder 10"/>
          <p:cNvSpPr>
            <a:spLocks noGrp="1"/>
          </p:cNvSpPr>
          <p:nvPr>
            <p:ph type="pic" sz="quarter" idx="16" hasCustomPrompt="1"/>
          </p:nvPr>
        </p:nvSpPr>
        <p:spPr>
          <a:xfrm>
            <a:off x="8126964" y="1568822"/>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3" name="Slide Number Placeholder 2">
            <a:extLst>
              <a:ext uri="{FF2B5EF4-FFF2-40B4-BE49-F238E27FC236}">
                <a16:creationId xmlns:a16="http://schemas.microsoft.com/office/drawing/2014/main" id="{67C3C6E4-E70A-4C0E-8056-0AD7042538CC}"/>
              </a:ext>
            </a:extLst>
          </p:cNvPr>
          <p:cNvSpPr>
            <a:spLocks noGrp="1"/>
          </p:cNvSpPr>
          <p:nvPr>
            <p:ph type="sldNum" sz="quarter" idx="18"/>
          </p:nvPr>
        </p:nvSpPr>
        <p:spPr/>
        <p:txBody>
          <a:bodyPr/>
          <a:lstStyle/>
          <a:p>
            <a:fld id="{7FF58515-C1FE-4FC6-A571-48A5D2061125}" type="slidenum">
              <a:rPr lang="en-US" smtClean="0"/>
              <a:t>‹#›</a:t>
            </a:fld>
            <a:endParaRPr lang="en-US"/>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343941" y="365129"/>
            <a:ext cx="11426426" cy="941157"/>
          </a:xfrm>
        </p:spPr>
        <p:txBody>
          <a:body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D05C6F88-4513-4107-9CBF-0669D51EB166}"/>
              </a:ext>
            </a:extLst>
          </p:cNvPr>
          <p:cNvSpPr>
            <a:spLocks noGrp="1"/>
          </p:cNvSpPr>
          <p:nvPr>
            <p:ph type="body" sz="quarter" idx="20"/>
          </p:nvPr>
        </p:nvSpPr>
        <p:spPr>
          <a:xfrm>
            <a:off x="343941" y="3913088"/>
            <a:ext cx="3714871"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3FD90455-CFC1-464B-9FBC-C6B9CBC0F42F}"/>
              </a:ext>
            </a:extLst>
          </p:cNvPr>
          <p:cNvSpPr>
            <a:spLocks noGrp="1"/>
          </p:cNvSpPr>
          <p:nvPr>
            <p:ph type="body" sz="quarter" idx="21"/>
          </p:nvPr>
        </p:nvSpPr>
        <p:spPr>
          <a:xfrm>
            <a:off x="4206037"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id="{578B5060-728E-48A6-9779-27583BBDA487}"/>
              </a:ext>
            </a:extLst>
          </p:cNvPr>
          <p:cNvSpPr>
            <a:spLocks noGrp="1"/>
          </p:cNvSpPr>
          <p:nvPr>
            <p:ph type="body" sz="quarter" idx="22"/>
          </p:nvPr>
        </p:nvSpPr>
        <p:spPr>
          <a:xfrm>
            <a:off x="8059168"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287177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r sec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p:nvSpPr>
        <p:spPr>
          <a:xfrm>
            <a:off x="0" y="5010150"/>
            <a:ext cx="12192000" cy="1847850"/>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p:nvPr>
        </p:nvSpPr>
        <p:spPr>
          <a:xfrm>
            <a:off x="0" y="0"/>
            <a:ext cx="12192000" cy="5010150"/>
          </a:xfrm>
          <a:solidFill>
            <a:schemeClr val="bg2"/>
          </a:solidFill>
        </p:spPr>
        <p:txBody>
          <a:bodyPr/>
          <a:lstStyle/>
          <a:p>
            <a:r>
              <a:rPr lang="en-US"/>
              <a:t>Click icon to add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207460" y="4719397"/>
            <a:ext cx="8745471" cy="1251459"/>
          </a:xfrm>
        </p:spPr>
        <p:txBody>
          <a:bodyPr/>
          <a:lstStyle>
            <a:lvl1pPr algn="l">
              <a:defRPr>
                <a:solidFill>
                  <a:schemeClr val="bg1"/>
                </a:solidFill>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210206" y="5993043"/>
            <a:ext cx="8745469" cy="941157"/>
          </a:xfrm>
        </p:spPr>
        <p:txBody>
          <a:bodyPr/>
          <a:lstStyle>
            <a:lvl1pPr marL="0" indent="0" algn="l">
              <a:buNone/>
              <a:defRPr>
                <a:solidFill>
                  <a:schemeClr val="bg1"/>
                </a:solidFill>
              </a:defRPr>
            </a:lvl1pPr>
            <a:lvl2pPr>
              <a:spcAft>
                <a:spcPts val="959"/>
              </a:spcAft>
              <a:defRPr/>
            </a:lvl2pPr>
            <a:lvl3pPr>
              <a:tabLst>
                <a:tab pos="169629" algn="l"/>
                <a:tab pos="339257" algn="l"/>
              </a:tabLst>
              <a:defRPr/>
            </a:lvl3pPr>
          </a:lstStyle>
          <a:p>
            <a:pPr lvl="0"/>
            <a:r>
              <a:rPr lang="en-US"/>
              <a:t>Edit Master text styles</a:t>
            </a:r>
          </a:p>
        </p:txBody>
      </p:sp>
      <p:pic>
        <p:nvPicPr>
          <p:cNvPr id="3" name="Picture 2">
            <a:extLst>
              <a:ext uri="{FF2B5EF4-FFF2-40B4-BE49-F238E27FC236}">
                <a16:creationId xmlns:a16="http://schemas.microsoft.com/office/drawing/2014/main" id="{1D2098B4-6F2E-4027-85AC-B0472FB1A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1139" y="5311813"/>
            <a:ext cx="2432309" cy="1286259"/>
          </a:xfrm>
          <a:prstGeom prst="rect">
            <a:avLst/>
          </a:prstGeom>
        </p:spPr>
      </p:pic>
    </p:spTree>
    <p:extLst>
      <p:ext uri="{BB962C8B-B14F-4D97-AF65-F5344CB8AC3E}">
        <p14:creationId xmlns:p14="http://schemas.microsoft.com/office/powerpoint/2010/main" val="339457889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1" y="1409228"/>
            <a:ext cx="11384595"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11519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2" y="1409228"/>
            <a:ext cx="5470004"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0" y="1409228"/>
            <a:ext cx="5621163"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132654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hart with text 3 column layout">
    <p:spTree>
      <p:nvGrpSpPr>
        <p:cNvPr id="1" name=""/>
        <p:cNvGrpSpPr/>
        <p:nvPr/>
      </p:nvGrpSpPr>
      <p:grpSpPr>
        <a:xfrm>
          <a:off x="0" y="0"/>
          <a:ext cx="0" cy="0"/>
          <a:chOff x="0" y="0"/>
          <a:chExt cx="0" cy="0"/>
        </a:xfrm>
      </p:grpSpPr>
      <p:sp>
        <p:nvSpPr>
          <p:cNvPr id="9" name="Chart Placeholder 6">
            <a:extLst>
              <a:ext uri="{FF2B5EF4-FFF2-40B4-BE49-F238E27FC236}">
                <a16:creationId xmlns:a16="http://schemas.microsoft.com/office/drawing/2014/main" id="{EB148409-4FE8-4B10-B2EB-8A7FD909023F}"/>
              </a:ext>
            </a:extLst>
          </p:cNvPr>
          <p:cNvSpPr>
            <a:spLocks noGrp="1"/>
          </p:cNvSpPr>
          <p:nvPr>
            <p:ph type="chart" sz="quarter" idx="21"/>
          </p:nvPr>
        </p:nvSpPr>
        <p:spPr>
          <a:xfrm>
            <a:off x="455997" y="1661578"/>
            <a:ext cx="3618377" cy="3534843"/>
          </a:xfrm>
          <a:prstGeom prst="rect">
            <a:avLst/>
          </a:prstGeom>
        </p:spPr>
        <p:txBody>
          <a:bodyPr anchor="ctr">
            <a:noAutofit/>
          </a:bodyPr>
          <a:lstStyle>
            <a:lvl1pPr marL="0" indent="0" algn="ctr">
              <a:buNone/>
              <a:defRPr sz="2307">
                <a:gradFill>
                  <a:gsLst>
                    <a:gs pos="0">
                      <a:schemeClr val="accent4"/>
                    </a:gs>
                    <a:gs pos="74000">
                      <a:schemeClr val="accent4"/>
                    </a:gs>
                  </a:gsLst>
                  <a:lin ang="5400000" scaled="1"/>
                </a:gradFill>
              </a:defRPr>
            </a:lvl1pPr>
          </a:lstStyle>
          <a:p>
            <a:r>
              <a:rPr lang="en-US"/>
              <a:t>Click icon to add chart</a:t>
            </a:r>
            <a:endParaRPr lang="en-US" dirty="0"/>
          </a:p>
        </p:txBody>
      </p:sp>
      <p:sp>
        <p:nvSpPr>
          <p:cNvPr id="16" name="Chart Placeholder 6">
            <a:extLst>
              <a:ext uri="{FF2B5EF4-FFF2-40B4-BE49-F238E27FC236}">
                <a16:creationId xmlns:a16="http://schemas.microsoft.com/office/drawing/2014/main" id="{F86242FA-AC19-4272-BB8F-CF84CFA84BE1}"/>
              </a:ext>
            </a:extLst>
          </p:cNvPr>
          <p:cNvSpPr>
            <a:spLocks noGrp="1"/>
          </p:cNvSpPr>
          <p:nvPr>
            <p:ph type="chart" sz="quarter" idx="22"/>
          </p:nvPr>
        </p:nvSpPr>
        <p:spPr>
          <a:xfrm>
            <a:off x="4303153" y="1661578"/>
            <a:ext cx="3607487" cy="3534843"/>
          </a:xfrm>
          <a:prstGeom prst="rect">
            <a:avLst/>
          </a:prstGeom>
        </p:spPr>
        <p:txBody>
          <a:bodyPr anchor="ctr">
            <a:noAutofit/>
          </a:bodyPr>
          <a:lstStyle>
            <a:lvl1pPr marL="0" indent="0" algn="ctr">
              <a:buNone/>
              <a:defRPr sz="2307">
                <a:gradFill>
                  <a:gsLst>
                    <a:gs pos="0">
                      <a:schemeClr val="accent4"/>
                    </a:gs>
                    <a:gs pos="74000">
                      <a:schemeClr val="accent4"/>
                    </a:gs>
                  </a:gsLst>
                  <a:lin ang="5400000" scaled="1"/>
                </a:gradFill>
              </a:defRPr>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9BEBC7EC-2B06-4BD3-9326-CC056079E0E3}"/>
              </a:ext>
            </a:extLst>
          </p:cNvPr>
          <p:cNvSpPr>
            <a:spLocks noGrp="1"/>
          </p:cNvSpPr>
          <p:nvPr>
            <p:ph type="chart" sz="quarter" idx="23"/>
          </p:nvPr>
        </p:nvSpPr>
        <p:spPr>
          <a:xfrm>
            <a:off x="8139413" y="1661578"/>
            <a:ext cx="3623051" cy="3534843"/>
          </a:xfrm>
          <a:prstGeom prst="rect">
            <a:avLst/>
          </a:prstGeom>
        </p:spPr>
        <p:txBody>
          <a:bodyPr anchor="ctr">
            <a:noAutofit/>
          </a:bodyPr>
          <a:lstStyle>
            <a:lvl1pPr marL="0" indent="0" algn="ctr">
              <a:buNone/>
              <a:defRPr sz="2307">
                <a:gradFill>
                  <a:gsLst>
                    <a:gs pos="0">
                      <a:schemeClr val="accent4"/>
                    </a:gs>
                    <a:gs pos="74000">
                      <a:schemeClr val="accent4"/>
                    </a:gs>
                  </a:gsLst>
                  <a:lin ang="5400000" scaled="1"/>
                </a:gradFill>
              </a:defRPr>
            </a:lvl1pPr>
          </a:lstStyle>
          <a:p>
            <a:r>
              <a:rPr lang="en-US"/>
              <a:t>Click icon to add chart</a:t>
            </a:r>
            <a:endParaRPr lang="en-US" dirty="0"/>
          </a:p>
        </p:txBody>
      </p:sp>
      <p:sp>
        <p:nvSpPr>
          <p:cNvPr id="3" name="Slide Number Placeholder 2">
            <a:extLst>
              <a:ext uri="{FF2B5EF4-FFF2-40B4-BE49-F238E27FC236}">
                <a16:creationId xmlns:a16="http://schemas.microsoft.com/office/drawing/2014/main" id="{F22ACB46-E7AA-40B0-BF8A-B56DAA0BA4EC}"/>
              </a:ext>
            </a:extLst>
          </p:cNvPr>
          <p:cNvSpPr>
            <a:spLocks noGrp="1"/>
          </p:cNvSpPr>
          <p:nvPr>
            <p:ph type="sldNum" sz="quarter" idx="25"/>
          </p:nvPr>
        </p:nvSpPr>
        <p:spPr/>
        <p:txBody>
          <a:bodyPr/>
          <a:lstStyle/>
          <a:p>
            <a:fld id="{7FF58515-C1FE-4FC6-A571-48A5D2061125}" type="slidenum">
              <a:rPr lang="en-US" smtClean="0"/>
              <a:t>‹#›</a:t>
            </a:fld>
            <a:endParaRPr lang="en-US"/>
          </a:p>
        </p:txBody>
      </p:sp>
      <p:sp>
        <p:nvSpPr>
          <p:cNvPr id="18" name="Text Placeholder 11">
            <a:extLst>
              <a:ext uri="{FF2B5EF4-FFF2-40B4-BE49-F238E27FC236}">
                <a16:creationId xmlns:a16="http://schemas.microsoft.com/office/drawing/2014/main" id="{77141BE3-040B-42C5-8A05-07CA38B6404F}"/>
              </a:ext>
            </a:extLst>
          </p:cNvPr>
          <p:cNvSpPr>
            <a:spLocks noGrp="1"/>
          </p:cNvSpPr>
          <p:nvPr>
            <p:ph type="body" sz="quarter" idx="26" hasCustomPrompt="1"/>
          </p:nvPr>
        </p:nvSpPr>
        <p:spPr>
          <a:xfrm>
            <a:off x="455997" y="5220145"/>
            <a:ext cx="3714871" cy="331568"/>
          </a:xfrm>
        </p:spPr>
        <p:txBody>
          <a:bodyPr/>
          <a:lstStyle>
            <a:lvl5pPr marL="1201738" indent="0">
              <a:buNone/>
              <a:defRPr/>
            </a:lvl5pPr>
          </a:lstStyle>
          <a:p>
            <a:pPr lvl="4"/>
            <a:r>
              <a:rPr lang="en-US" dirty="0"/>
              <a:t>Fifth level</a:t>
            </a:r>
          </a:p>
        </p:txBody>
      </p:sp>
      <p:sp>
        <p:nvSpPr>
          <p:cNvPr id="19" name="Text Placeholder 11">
            <a:extLst>
              <a:ext uri="{FF2B5EF4-FFF2-40B4-BE49-F238E27FC236}">
                <a16:creationId xmlns:a16="http://schemas.microsoft.com/office/drawing/2014/main" id="{C405935F-FA0C-499E-9DC3-E66B9D42BA6C}"/>
              </a:ext>
            </a:extLst>
          </p:cNvPr>
          <p:cNvSpPr>
            <a:spLocks noGrp="1"/>
          </p:cNvSpPr>
          <p:nvPr>
            <p:ph type="body" sz="quarter" idx="27" hasCustomPrompt="1"/>
          </p:nvPr>
        </p:nvSpPr>
        <p:spPr>
          <a:xfrm>
            <a:off x="4303153" y="5220145"/>
            <a:ext cx="3711199" cy="331568"/>
          </a:xfrm>
        </p:spPr>
        <p:txBody>
          <a:bodyPr/>
          <a:lstStyle>
            <a:lvl5pPr marL="1201738" indent="0">
              <a:buNone/>
              <a:defRPr/>
            </a:lvl5pPr>
          </a:lstStyle>
          <a:p>
            <a:pPr lvl="4"/>
            <a:r>
              <a:rPr lang="en-US" dirty="0"/>
              <a:t>Fifth level</a:t>
            </a:r>
          </a:p>
        </p:txBody>
      </p:sp>
      <p:sp>
        <p:nvSpPr>
          <p:cNvPr id="20" name="Text Placeholder 11">
            <a:extLst>
              <a:ext uri="{FF2B5EF4-FFF2-40B4-BE49-F238E27FC236}">
                <a16:creationId xmlns:a16="http://schemas.microsoft.com/office/drawing/2014/main" id="{44A80A56-F490-4D43-91AB-36E97F0DD52B}"/>
              </a:ext>
            </a:extLst>
          </p:cNvPr>
          <p:cNvSpPr>
            <a:spLocks noGrp="1"/>
          </p:cNvSpPr>
          <p:nvPr>
            <p:ph type="body" sz="quarter" idx="28" hasCustomPrompt="1"/>
          </p:nvPr>
        </p:nvSpPr>
        <p:spPr>
          <a:xfrm>
            <a:off x="8139413" y="5220145"/>
            <a:ext cx="3711199" cy="331568"/>
          </a:xfrm>
        </p:spPr>
        <p:txBody>
          <a:bodyPr/>
          <a:lstStyle>
            <a:lvl5pPr marL="1201738" indent="0">
              <a:buNone/>
              <a:defRPr/>
            </a:lvl5pPr>
          </a:lstStyle>
          <a:p>
            <a:pPr lvl="4"/>
            <a:r>
              <a:rPr lang="en-US" dirty="0"/>
              <a:t>Fifth level</a:t>
            </a:r>
          </a:p>
        </p:txBody>
      </p:sp>
      <p:sp>
        <p:nvSpPr>
          <p:cNvPr id="10" name="Title 9">
            <a:extLst>
              <a:ext uri="{FF2B5EF4-FFF2-40B4-BE49-F238E27FC236}">
                <a16:creationId xmlns:a16="http://schemas.microsoft.com/office/drawing/2014/main" id="{766DE796-5159-4D63-993B-D8FF09BF7B7D}"/>
              </a:ext>
            </a:extLst>
          </p:cNvPr>
          <p:cNvSpPr txBox="1">
            <a:spLocks/>
          </p:cNvSpPr>
          <p:nvPr/>
        </p:nvSpPr>
        <p:spPr>
          <a:xfrm>
            <a:off x="343942" y="365129"/>
            <a:ext cx="10515600" cy="941157"/>
          </a:xfrm>
          <a:prstGeom prst="rect">
            <a:avLst/>
          </a:prstGeom>
        </p:spPr>
        <p:txBody>
          <a:bodyPr vert="horz" lIns="91440" tIns="45720" rIns="91440" bIns="45720" rtlCol="0" anchor="b">
            <a:noAutofit/>
          </a:bodyPr>
          <a:lstStyle>
            <a:lvl1pPr algn="l" defTabSz="914423" rtl="0" eaLnBrk="1" latinLnBrk="0" hangingPunct="1">
              <a:lnSpc>
                <a:spcPct val="90000"/>
              </a:lnSpc>
              <a:spcBef>
                <a:spcPct val="0"/>
              </a:spcBef>
              <a:buNone/>
              <a:defRPr lang="en-US" sz="3600" b="1" i="0" kern="1200" cap="all" spc="50" baseline="0" dirty="0" smtClean="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sz="4400" b="0" dirty="0">
                <a:latin typeface="Segoe UI" panose="020B0502040204020203" pitchFamily="34" charset="0"/>
                <a:cs typeface="Segoe UI" panose="020B0502040204020203" pitchFamily="34" charset="0"/>
              </a:rPr>
              <a:t>Chart examples</a:t>
            </a:r>
          </a:p>
        </p:txBody>
      </p:sp>
    </p:spTree>
    <p:extLst>
      <p:ext uri="{BB962C8B-B14F-4D97-AF65-F5344CB8AC3E}">
        <p14:creationId xmlns:p14="http://schemas.microsoft.com/office/powerpoint/2010/main" val="56152305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2" y="1760513"/>
            <a:ext cx="3341091" cy="38693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425455" y="1760513"/>
            <a:ext cx="3341091" cy="3869380"/>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506968" y="1760513"/>
            <a:ext cx="3341092" cy="38693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hasCustomPrompt="1"/>
          </p:nvPr>
        </p:nvSpPr>
        <p:spPr>
          <a:xfrm>
            <a:off x="343942" y="365129"/>
            <a:ext cx="10515600" cy="941157"/>
          </a:xfrm>
        </p:spPr>
        <p:txBody>
          <a:bodyPr/>
          <a:lstStyle>
            <a:lvl1pPr>
              <a:defRPr/>
            </a:lvl1pPr>
          </a:lstStyle>
          <a:p>
            <a:r>
              <a:rPr lang="en-US" dirty="0"/>
              <a:t>Three pillars</a:t>
            </a:r>
          </a:p>
        </p:txBody>
      </p:sp>
    </p:spTree>
    <p:extLst>
      <p:ext uri="{BB962C8B-B14F-4D97-AF65-F5344CB8AC3E}">
        <p14:creationId xmlns:p14="http://schemas.microsoft.com/office/powerpoint/2010/main" val="372892510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1" y="1764839"/>
            <a:ext cx="3714871"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206037" y="1764839"/>
            <a:ext cx="3711199" cy="4253824"/>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059168" y="1764839"/>
            <a:ext cx="3711199"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p:nvPr>
        </p:nvSpPr>
        <p:spPr>
          <a:xfrm>
            <a:off x="343942" y="365129"/>
            <a:ext cx="10515600" cy="941157"/>
          </a:xfrm>
        </p:spPr>
        <p:txBody>
          <a:bodyPr/>
          <a:lstStyle/>
          <a:p>
            <a:r>
              <a:rPr lang="en-US"/>
              <a:t>Click to edit Master title style</a:t>
            </a:r>
            <a:endParaRPr lang="en-US" dirty="0"/>
          </a:p>
        </p:txBody>
      </p:sp>
    </p:spTree>
    <p:extLst>
      <p:ext uri="{BB962C8B-B14F-4D97-AF65-F5344CB8AC3E}">
        <p14:creationId xmlns:p14="http://schemas.microsoft.com/office/powerpoint/2010/main" val="66215312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1306286"/>
            <a:ext cx="11336039" cy="4961874"/>
          </a:xfrm>
          <a:prstGeom prst="rect">
            <a:avLst/>
          </a:prstGeom>
        </p:spPr>
        <p:txBody>
          <a:bodyPr bIns="1737360" anchor="ctr">
            <a:noAutofit/>
          </a:bodyPr>
          <a:lstStyle>
            <a:lvl1pPr algn="ctr">
              <a:defRPr sz="1730" b="1">
                <a:solidFill>
                  <a:srgbClr val="000000"/>
                </a:solidFill>
                <a:latin typeface="+mn-lt"/>
              </a:defRPr>
            </a:lvl1pPr>
          </a:lstStyle>
          <a:p>
            <a:r>
              <a:rPr lang="en-US"/>
              <a:t>Click icon to add table</a:t>
            </a:r>
            <a:endParaRPr lang="en-US" dirty="0"/>
          </a:p>
        </p:txBody>
      </p:sp>
      <p:sp>
        <p:nvSpPr>
          <p:cNvPr id="3" name="Slide Number Placeholder 2">
            <a:extLst>
              <a:ext uri="{FF2B5EF4-FFF2-40B4-BE49-F238E27FC236}">
                <a16:creationId xmlns:a16="http://schemas.microsoft.com/office/drawing/2014/main" id="{A9C16623-4EFD-49CC-BACE-2611D2552464}"/>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0" name="Title 9">
            <a:extLst>
              <a:ext uri="{FF2B5EF4-FFF2-40B4-BE49-F238E27FC236}">
                <a16:creationId xmlns:a16="http://schemas.microsoft.com/office/drawing/2014/main" id="{B0AC0987-1527-43A4-BC7E-5F9154E658FB}"/>
              </a:ext>
            </a:extLst>
          </p:cNvPr>
          <p:cNvSpPr>
            <a:spLocks noGrp="1"/>
          </p:cNvSpPr>
          <p:nvPr>
            <p:ph type="title"/>
          </p:nvPr>
        </p:nvSpPr>
        <p:spPr>
          <a:xfrm>
            <a:off x="426423" y="321034"/>
            <a:ext cx="11336039" cy="941157"/>
          </a:xfrm>
        </p:spPr>
        <p:txBody>
          <a:bodyPr/>
          <a:lstStyle/>
          <a:p>
            <a:r>
              <a:rPr lang="en-US"/>
              <a:t>Click to edit Master title style</a:t>
            </a:r>
            <a:endParaRPr lang="en-US" dirty="0"/>
          </a:p>
        </p:txBody>
      </p:sp>
    </p:spTree>
    <p:extLst>
      <p:ext uri="{BB962C8B-B14F-4D97-AF65-F5344CB8AC3E}">
        <p14:creationId xmlns:p14="http://schemas.microsoft.com/office/powerpoint/2010/main" val="14000739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28352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1" y="1764839"/>
            <a:ext cx="3714871"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206037" y="1764839"/>
            <a:ext cx="3711199" cy="4253824"/>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059168" y="1764839"/>
            <a:ext cx="3711199"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p:nvPr>
        </p:nvSpPr>
        <p:spPr>
          <a:xfrm>
            <a:off x="343942" y="365129"/>
            <a:ext cx="10515600" cy="941157"/>
          </a:xfrm>
        </p:spPr>
        <p:txBody>
          <a:bodyPr/>
          <a:lstStyle/>
          <a:p>
            <a:r>
              <a:rPr lang="en-US"/>
              <a:t>Click to edit Master title style</a:t>
            </a:r>
            <a:endParaRPr lang="en-US" dirty="0"/>
          </a:p>
        </p:txBody>
      </p:sp>
    </p:spTree>
    <p:extLst>
      <p:ext uri="{BB962C8B-B14F-4D97-AF65-F5344CB8AC3E}">
        <p14:creationId xmlns:p14="http://schemas.microsoft.com/office/powerpoint/2010/main" val="70114238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Black">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6E152E-7D8E-4E31-81D0-D7F9B1198B54}"/>
              </a:ext>
            </a:extLst>
          </p:cNvPr>
          <p:cNvSpPr>
            <a:spLocks noGrp="1"/>
          </p:cNvSpPr>
          <p:nvPr>
            <p:ph type="pic" sz="quarter" idx="10"/>
          </p:nvPr>
        </p:nvSpPr>
        <p:spPr>
          <a:xfrm>
            <a:off x="0" y="0"/>
            <a:ext cx="12276138" cy="6858000"/>
          </a:xfrm>
        </p:spPr>
        <p:txBody>
          <a:bodyPr/>
          <a:lstStyle/>
          <a:p>
            <a:r>
              <a:rPr lang="en-US"/>
              <a:t>Click icon to add picture</a:t>
            </a:r>
          </a:p>
        </p:txBody>
      </p:sp>
      <p:sp>
        <p:nvSpPr>
          <p:cNvPr id="4" name="Slide Number Placeholder 2">
            <a:extLst>
              <a:ext uri="{FF2B5EF4-FFF2-40B4-BE49-F238E27FC236}">
                <a16:creationId xmlns:a16="http://schemas.microsoft.com/office/drawing/2014/main" id="{5DD72F90-3359-4F1D-BE0F-B42003E7FB35}"/>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3406446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232229" y="196475"/>
            <a:ext cx="11698514" cy="6465050"/>
          </a:xfrm>
          <a:solidFill>
            <a:schemeClr val="tx1"/>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3766782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Welcome 1">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4"/>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5"/>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78184542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Rectangle 3">
            <a:extLst>
              <a:ext uri="{FF2B5EF4-FFF2-40B4-BE49-F238E27FC236}">
                <a16:creationId xmlns:a16="http://schemas.microsoft.com/office/drawing/2014/main" id="{79CF8484-2DC0-40B4-964D-BC0C8EFCACF5}"/>
              </a:ext>
            </a:extLst>
          </p:cNvPr>
          <p:cNvSpPr/>
          <p:nvPr/>
        </p:nvSpPr>
        <p:spPr>
          <a:xfrm>
            <a:off x="4735773" y="2634018"/>
            <a:ext cx="2715905" cy="1542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generated with very high confidence">
            <a:extLst>
              <a:ext uri="{FF2B5EF4-FFF2-40B4-BE49-F238E27FC236}">
                <a16:creationId xmlns:a16="http://schemas.microsoft.com/office/drawing/2014/main" id="{9C1D7024-CD0C-4199-AB82-61A2126CE1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7089" y="2785870"/>
            <a:ext cx="2337821" cy="1286259"/>
          </a:xfrm>
          <a:prstGeom prst="rect">
            <a:avLst/>
          </a:prstGeom>
        </p:spPr>
      </p:pic>
    </p:spTree>
    <p:extLst>
      <p:ext uri="{BB962C8B-B14F-4D97-AF65-F5344CB8AC3E}">
        <p14:creationId xmlns:p14="http://schemas.microsoft.com/office/powerpoint/2010/main" val="22411302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47695320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AD5E0767-3F82-443A-B0F6-557EA7D564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8485" y="2303923"/>
            <a:ext cx="4255029" cy="2250154"/>
          </a:xfrm>
          <a:prstGeom prst="rect">
            <a:avLst/>
          </a:prstGeom>
        </p:spPr>
      </p:pic>
    </p:spTree>
    <p:extLst>
      <p:ext uri="{BB962C8B-B14F-4D97-AF65-F5344CB8AC3E}">
        <p14:creationId xmlns:p14="http://schemas.microsoft.com/office/powerpoint/2010/main" val="204467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Blank">
    <p:bg>
      <p:bgRef idx="1003">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DABA-89E5-43A4-9546-2479F90350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1716" y="2358514"/>
            <a:ext cx="4048567" cy="2140972"/>
          </a:xfrm>
          <a:prstGeom prst="rect">
            <a:avLst/>
          </a:prstGeom>
        </p:spPr>
      </p:pic>
    </p:spTree>
    <p:extLst>
      <p:ext uri="{BB962C8B-B14F-4D97-AF65-F5344CB8AC3E}">
        <p14:creationId xmlns:p14="http://schemas.microsoft.com/office/powerpoint/2010/main" val="540695655"/>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Welcome 2">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5"/>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6"/>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8605181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800590" cy="6857999"/>
          </a:xfrm>
          <a:solidFill>
            <a:schemeClr val="accent5"/>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5" name="Rectangle 14"/>
          <p:cNvSpPr/>
          <p:nvPr/>
        </p:nvSpPr>
        <p:spPr>
          <a:xfrm>
            <a:off x="10905893" y="4"/>
            <a:ext cx="1286106"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2" name="Title 1">
            <a:extLst>
              <a:ext uri="{FF2B5EF4-FFF2-40B4-BE49-F238E27FC236}">
                <a16:creationId xmlns:a16="http://schemas.microsoft.com/office/drawing/2014/main" id="{92116D3B-431F-445C-A7BF-970F01C3AE17}"/>
              </a:ext>
            </a:extLst>
          </p:cNvPr>
          <p:cNvSpPr>
            <a:spLocks noGrp="1"/>
          </p:cNvSpPr>
          <p:nvPr>
            <p:ph type="title"/>
          </p:nvPr>
        </p:nvSpPr>
        <p:spPr>
          <a:xfrm>
            <a:off x="622799" y="406400"/>
            <a:ext cx="4876799" cy="1971041"/>
          </a:xfrm>
        </p:spPr>
        <p:txBody>
          <a:bodyPr>
            <a:noAutofit/>
          </a:bodyPr>
          <a:lstStyle>
            <a:lvl1pPr>
              <a:defRPr>
                <a:solidFill>
                  <a:schemeClr val="tx2"/>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6CFF84AA-24D3-4053-AB9C-FC82E9D795EC}"/>
              </a:ext>
            </a:extLst>
          </p:cNvPr>
          <p:cNvSpPr>
            <a:spLocks noGrp="1"/>
          </p:cNvSpPr>
          <p:nvPr>
            <p:ph type="body" sz="quarter" idx="27"/>
          </p:nvPr>
        </p:nvSpPr>
        <p:spPr>
          <a:xfrm>
            <a:off x="583110" y="2682783"/>
            <a:ext cx="4956175" cy="3595554"/>
          </a:xfrm>
        </p:spPr>
        <p:txBody>
          <a:bodyPr>
            <a:noAutofit/>
          </a:bodyPr>
          <a:lstStyle>
            <a:lvl1pPr>
              <a:spcBef>
                <a:spcPts val="0"/>
              </a:spcBef>
              <a:spcAft>
                <a:spcPts val="600"/>
              </a:spcAft>
              <a:defRPr sz="3200">
                <a:solidFill>
                  <a:schemeClr val="tx2">
                    <a:lumMod val="75000"/>
                    <a:lumOff val="25000"/>
                  </a:schemeClr>
                </a:solidFill>
              </a:defRPr>
            </a:lvl1pPr>
            <a:lvl2pPr>
              <a:spcBef>
                <a:spcPts val="0"/>
              </a:spcBef>
              <a:spcAft>
                <a:spcPts val="600"/>
              </a:spcAft>
              <a:defRPr>
                <a:solidFill>
                  <a:schemeClr val="tx2">
                    <a:lumMod val="75000"/>
                    <a:lumOff val="25000"/>
                  </a:schemeClr>
                </a:solidFill>
              </a:defRPr>
            </a:lvl2pPr>
            <a:lvl3pPr>
              <a:spcBef>
                <a:spcPts val="0"/>
              </a:spcBef>
              <a:spcAft>
                <a:spcPts val="600"/>
              </a:spcAft>
              <a:defRPr>
                <a:solidFill>
                  <a:schemeClr val="tx2">
                    <a:lumMod val="75000"/>
                    <a:lumOff val="25000"/>
                  </a:schemeClr>
                </a:solidFill>
              </a:defRPr>
            </a:lvl3pPr>
            <a:lvl4pPr>
              <a:spcBef>
                <a:spcPts val="0"/>
              </a:spcBef>
              <a:spcAft>
                <a:spcPts val="600"/>
              </a:spcAft>
              <a:defRPr>
                <a:solidFill>
                  <a:schemeClr val="tx2">
                    <a:lumMod val="75000"/>
                    <a:lumOff val="25000"/>
                  </a:schemeClr>
                </a:solidFill>
              </a:defRPr>
            </a:lvl4pPr>
            <a:lvl5pPr>
              <a:spcBef>
                <a:spcPts val="0"/>
              </a:spcBef>
              <a:spcAft>
                <a:spcPts val="600"/>
              </a:spcAft>
              <a:defRPr>
                <a:solidFill>
                  <a:schemeClr val="tx2">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6736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429623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246328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8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609600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172331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7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0" y="0"/>
            <a:ext cx="6096000" cy="6858003"/>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723194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6096000" y="0"/>
            <a:ext cx="6096000"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4254919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9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4503334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609600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24934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0" y="0"/>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0126698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6096000" y="-3"/>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6560885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One Image Slide 2">
    <p:spTree>
      <p:nvGrpSpPr>
        <p:cNvPr id="1" name=""/>
        <p:cNvGrpSpPr/>
        <p:nvPr/>
      </p:nvGrpSpPr>
      <p:grpSpPr>
        <a:xfrm>
          <a:off x="0" y="0"/>
          <a:ext cx="0" cy="0"/>
          <a:chOff x="0" y="0"/>
          <a:chExt cx="0" cy="0"/>
        </a:xfrm>
      </p:grpSpPr>
      <p:sp>
        <p:nvSpPr>
          <p:cNvPr id="13" name="Rectangle 12"/>
          <p:cNvSpPr>
            <a:spLocks/>
          </p:cNvSpPr>
          <p:nvPr/>
        </p:nvSpPr>
        <p:spPr>
          <a:xfrm>
            <a:off x="0" y="0"/>
            <a:ext cx="9201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913246" y="1568638"/>
            <a:ext cx="10365508" cy="4508487"/>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Title 1">
            <a:extLst>
              <a:ext uri="{FF2B5EF4-FFF2-40B4-BE49-F238E27FC236}">
                <a16:creationId xmlns:a16="http://schemas.microsoft.com/office/drawing/2014/main" id="{533F936B-44DC-46BD-8909-BDE54E64C1B9}"/>
              </a:ext>
            </a:extLst>
          </p:cNvPr>
          <p:cNvSpPr>
            <a:spLocks noGrp="1"/>
          </p:cNvSpPr>
          <p:nvPr>
            <p:ph type="title"/>
          </p:nvPr>
        </p:nvSpPr>
        <p:spPr>
          <a:xfrm>
            <a:off x="913246" y="328401"/>
            <a:ext cx="8161361" cy="124023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3250947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One Image Slide 2">
    <p:spTree>
      <p:nvGrpSpPr>
        <p:cNvPr id="1" name=""/>
        <p:cNvGrpSpPr/>
        <p:nvPr/>
      </p:nvGrpSpPr>
      <p:grpSpPr>
        <a:xfrm>
          <a:off x="0" y="0"/>
          <a:ext cx="0" cy="0"/>
          <a:chOff x="0" y="0"/>
          <a:chExt cx="0" cy="0"/>
        </a:xfrm>
      </p:grpSpPr>
      <p:sp>
        <p:nvSpPr>
          <p:cNvPr id="13" name="Rectangle 12"/>
          <p:cNvSpPr>
            <a:spLocks/>
          </p:cNvSpPr>
          <p:nvPr/>
        </p:nvSpPr>
        <p:spPr>
          <a:xfrm>
            <a:off x="0" y="0"/>
            <a:ext cx="920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5790385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One Image Slide 2">
    <p:spTree>
      <p:nvGrpSpPr>
        <p:cNvPr id="1" name=""/>
        <p:cNvGrpSpPr/>
        <p:nvPr/>
      </p:nvGrpSpPr>
      <p:grpSpPr>
        <a:xfrm>
          <a:off x="0" y="0"/>
          <a:ext cx="0" cy="0"/>
          <a:chOff x="0" y="0"/>
          <a:chExt cx="0" cy="0"/>
        </a:xfrm>
      </p:grpSpPr>
      <p:sp>
        <p:nvSpPr>
          <p:cNvPr id="13" name="Rectangle 12"/>
          <p:cNvSpPr>
            <a:spLocks/>
          </p:cNvSpPr>
          <p:nvPr/>
        </p:nvSpPr>
        <p:spPr>
          <a:xfrm>
            <a:off x="0" y="0"/>
            <a:ext cx="9201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0939849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ck">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6E152E-7D8E-4E31-81D0-D7F9B1198B54}"/>
              </a:ext>
            </a:extLst>
          </p:cNvPr>
          <p:cNvSpPr>
            <a:spLocks noGrp="1"/>
          </p:cNvSpPr>
          <p:nvPr>
            <p:ph type="pic" sz="quarter" idx="10"/>
          </p:nvPr>
        </p:nvSpPr>
        <p:spPr>
          <a:xfrm>
            <a:off x="0" y="0"/>
            <a:ext cx="12276138" cy="6858000"/>
          </a:xfrm>
        </p:spPr>
        <p:txBody>
          <a:bodyPr/>
          <a:lstStyle/>
          <a:p>
            <a:r>
              <a:rPr lang="en-US"/>
              <a:t>Click icon to add picture</a:t>
            </a:r>
          </a:p>
        </p:txBody>
      </p:sp>
      <p:sp>
        <p:nvSpPr>
          <p:cNvPr id="4" name="Slide Number Placeholder 2">
            <a:extLst>
              <a:ext uri="{FF2B5EF4-FFF2-40B4-BE49-F238E27FC236}">
                <a16:creationId xmlns:a16="http://schemas.microsoft.com/office/drawing/2014/main" id="{5DD72F90-3359-4F1D-BE0F-B42003E7FB35}"/>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1102889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One Image Slide 2">
    <p:spTree>
      <p:nvGrpSpPr>
        <p:cNvPr id="1" name=""/>
        <p:cNvGrpSpPr/>
        <p:nvPr/>
      </p:nvGrpSpPr>
      <p:grpSpPr>
        <a:xfrm>
          <a:off x="0" y="0"/>
          <a:ext cx="0" cy="0"/>
          <a:chOff x="0" y="0"/>
          <a:chExt cx="0" cy="0"/>
        </a:xfrm>
      </p:grpSpPr>
      <p:sp>
        <p:nvSpPr>
          <p:cNvPr id="13" name="Rectangle 12"/>
          <p:cNvSpPr>
            <a:spLocks/>
          </p:cNvSpPr>
          <p:nvPr/>
        </p:nvSpPr>
        <p:spPr>
          <a:xfrm>
            <a:off x="0" y="0"/>
            <a:ext cx="9201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27859306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p:nvSpPr>
        <p:spPr>
          <a:xfrm>
            <a:off x="-2" y="2"/>
            <a:ext cx="12192000" cy="1719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900068"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494138" y="1887509"/>
            <a:ext cx="11149129" cy="4310821"/>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4" y="473177"/>
            <a:ext cx="10901741" cy="941157"/>
          </a:xfrm>
        </p:spPr>
        <p:txBody>
          <a:bodyPr>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090154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One Image Slid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A74AD3-0AA0-4825-830B-9FEED176409E}"/>
              </a:ext>
            </a:extLst>
          </p:cNvPr>
          <p:cNvSpPr>
            <a:spLocks noGrp="1"/>
          </p:cNvSpPr>
          <p:nvPr>
            <p:ph type="pic" sz="quarter" idx="16"/>
          </p:nvPr>
        </p:nvSpPr>
        <p:spPr>
          <a:xfrm>
            <a:off x="-1" y="9824"/>
            <a:ext cx="12192001" cy="252086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defRPr sz="1100" i="1">
                <a:solidFill>
                  <a:schemeClr val="bg1">
                    <a:lumMod val="85000"/>
                  </a:schemeClr>
                </a:solidFill>
              </a:defRPr>
            </a:lvl1pPr>
          </a:lstStyle>
          <a:p>
            <a:r>
              <a:rPr lang="en-US"/>
              <a:t>Click icon to add picture</a:t>
            </a:r>
            <a:endParaRPr lang="en-US" dirty="0"/>
          </a:p>
        </p:txBody>
      </p:sp>
      <p:sp>
        <p:nvSpPr>
          <p:cNvPr id="6" name="Slide Number Placeholder 5"/>
          <p:cNvSpPr>
            <a:spLocks noGrp="1"/>
          </p:cNvSpPr>
          <p:nvPr>
            <p:ph type="sldNum" sz="quarter" idx="4"/>
          </p:nvPr>
        </p:nvSpPr>
        <p:spPr>
          <a:xfrm>
            <a:off x="8927364"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4" y="2801899"/>
            <a:ext cx="11149130" cy="3164966"/>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425900" y="249507"/>
            <a:ext cx="5193566" cy="2041497"/>
          </a:xfrm>
        </p:spPr>
        <p:txBody>
          <a:bodyPr>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028966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568824"/>
            <a:ext cx="3632388" cy="94115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2" name="Picture Placeholder 10"/>
          <p:cNvSpPr>
            <a:spLocks noGrp="1"/>
          </p:cNvSpPr>
          <p:nvPr>
            <p:ph type="pic" sz="quarter" idx="15" hasCustomPrompt="1"/>
          </p:nvPr>
        </p:nvSpPr>
        <p:spPr>
          <a:xfrm>
            <a:off x="4281364" y="1568824"/>
            <a:ext cx="3623050" cy="94115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3" name="Picture Placeholder 10"/>
          <p:cNvSpPr>
            <a:spLocks noGrp="1"/>
          </p:cNvSpPr>
          <p:nvPr>
            <p:ph type="pic" sz="quarter" idx="16" hasCustomPrompt="1"/>
          </p:nvPr>
        </p:nvSpPr>
        <p:spPr>
          <a:xfrm>
            <a:off x="8126964" y="1568822"/>
            <a:ext cx="3634002" cy="94115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3" name="Slide Number Placeholder 2">
            <a:extLst>
              <a:ext uri="{FF2B5EF4-FFF2-40B4-BE49-F238E27FC236}">
                <a16:creationId xmlns:a16="http://schemas.microsoft.com/office/drawing/2014/main" id="{67C3C6E4-E70A-4C0E-8056-0AD7042538CC}"/>
              </a:ext>
            </a:extLst>
          </p:cNvPr>
          <p:cNvSpPr>
            <a:spLocks noGrp="1"/>
          </p:cNvSpPr>
          <p:nvPr>
            <p:ph type="sldNum" sz="quarter" idx="18"/>
          </p:nvPr>
        </p:nvSpPr>
        <p:spPr/>
        <p:txBody>
          <a:bodyPr/>
          <a:lstStyle/>
          <a:p>
            <a:fld id="{7FF58515-C1FE-4FC6-A571-48A5D2061125}" type="slidenum">
              <a:rPr lang="en-US" smtClean="0"/>
              <a:t>‹#›</a:t>
            </a:fld>
            <a:endParaRPr lang="en-US"/>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343941" y="365129"/>
            <a:ext cx="11426426" cy="941157"/>
          </a:xfrm>
        </p:spPr>
        <p:txBody>
          <a:body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D05C6F88-4513-4107-9CBF-0669D51EB166}"/>
              </a:ext>
            </a:extLst>
          </p:cNvPr>
          <p:cNvSpPr>
            <a:spLocks noGrp="1"/>
          </p:cNvSpPr>
          <p:nvPr>
            <p:ph type="body" sz="quarter" idx="20"/>
          </p:nvPr>
        </p:nvSpPr>
        <p:spPr>
          <a:xfrm>
            <a:off x="425829" y="2509979"/>
            <a:ext cx="3623051" cy="3846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3FD90455-CFC1-464B-9FBC-C6B9CBC0F42F}"/>
              </a:ext>
            </a:extLst>
          </p:cNvPr>
          <p:cNvSpPr>
            <a:spLocks noGrp="1"/>
          </p:cNvSpPr>
          <p:nvPr>
            <p:ph type="body" sz="quarter" idx="21"/>
          </p:nvPr>
        </p:nvSpPr>
        <p:spPr>
          <a:xfrm>
            <a:off x="4287925" y="2509979"/>
            <a:ext cx="3616489" cy="3846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id="{578B5060-728E-48A6-9779-27583BBDA487}"/>
              </a:ext>
            </a:extLst>
          </p:cNvPr>
          <p:cNvSpPr>
            <a:spLocks noGrp="1"/>
          </p:cNvSpPr>
          <p:nvPr>
            <p:ph type="body" sz="quarter" idx="22"/>
          </p:nvPr>
        </p:nvSpPr>
        <p:spPr>
          <a:xfrm>
            <a:off x="8113760" y="2509979"/>
            <a:ext cx="3656607" cy="3846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076644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hree Image Slide 2">
    <p:spTree>
      <p:nvGrpSpPr>
        <p:cNvPr id="1" name=""/>
        <p:cNvGrpSpPr/>
        <p:nvPr/>
      </p:nvGrpSpPr>
      <p:grpSpPr>
        <a:xfrm>
          <a:off x="0" y="0"/>
          <a:ext cx="0" cy="0"/>
          <a:chOff x="0" y="0"/>
          <a:chExt cx="0" cy="0"/>
        </a:xfrm>
      </p:grpSpPr>
      <p:sp>
        <p:nvSpPr>
          <p:cNvPr id="10" name="Rectangle 9"/>
          <p:cNvSpPr/>
          <p:nvPr/>
        </p:nvSpPr>
        <p:spPr>
          <a:xfrm flipH="1">
            <a:off x="5392137" y="-1"/>
            <a:ext cx="6799858" cy="5181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9" name="Picture Placeholder 6"/>
          <p:cNvSpPr>
            <a:spLocks noGrp="1" noChangeAspect="1"/>
          </p:cNvSpPr>
          <p:nvPr>
            <p:ph type="pic" sz="quarter" idx="16" hasCustomPrompt="1"/>
          </p:nvPr>
        </p:nvSpPr>
        <p:spPr>
          <a:xfrm>
            <a:off x="8610537" y="-2"/>
            <a:ext cx="3160258" cy="68580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17" hasCustomPrompt="1"/>
          </p:nvPr>
        </p:nvSpPr>
        <p:spPr>
          <a:xfrm>
            <a:off x="4970937" y="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9" name="Picture Placeholder 6"/>
          <p:cNvSpPr>
            <a:spLocks noGrp="1"/>
          </p:cNvSpPr>
          <p:nvPr>
            <p:ph type="pic" sz="quarter" idx="18" hasCustomPrompt="1"/>
          </p:nvPr>
        </p:nvSpPr>
        <p:spPr>
          <a:xfrm>
            <a:off x="4970937" y="363960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8" name="Slide Number Placeholder 5"/>
          <p:cNvSpPr>
            <a:spLocks noGrp="1"/>
          </p:cNvSpPr>
          <p:nvPr>
            <p:ph type="sldNum" sz="quarter" idx="4"/>
          </p:nvPr>
        </p:nvSpPr>
        <p:spPr>
          <a:xfrm>
            <a:off x="8610601" y="6337344"/>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7" name="Title 1">
            <a:extLst>
              <a:ext uri="{FF2B5EF4-FFF2-40B4-BE49-F238E27FC236}">
                <a16:creationId xmlns:a16="http://schemas.microsoft.com/office/drawing/2014/main" id="{52EF4D8A-29F1-4D11-9268-8372FA7B944B}"/>
              </a:ext>
            </a:extLst>
          </p:cNvPr>
          <p:cNvSpPr>
            <a:spLocks noGrp="1"/>
          </p:cNvSpPr>
          <p:nvPr>
            <p:ph type="title"/>
          </p:nvPr>
        </p:nvSpPr>
        <p:spPr>
          <a:xfrm>
            <a:off x="100278" y="391886"/>
            <a:ext cx="4636314" cy="1949531"/>
          </a:xfrm>
        </p:spPr>
        <p:txBody>
          <a:body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55FD2EB6-8563-4B90-BB53-5F9F20BECD5C}"/>
              </a:ext>
            </a:extLst>
          </p:cNvPr>
          <p:cNvSpPr>
            <a:spLocks noGrp="1"/>
          </p:cNvSpPr>
          <p:nvPr>
            <p:ph type="body" sz="quarter" idx="25"/>
          </p:nvPr>
        </p:nvSpPr>
        <p:spPr>
          <a:xfrm>
            <a:off x="100278" y="2612571"/>
            <a:ext cx="4636314" cy="3622551"/>
          </a:xfrm>
        </p:spPr>
        <p:txBody>
          <a:bodyPr/>
          <a:lstStyle>
            <a:lvl1pPr>
              <a:spcBef>
                <a:spcPts val="0"/>
              </a:spcBef>
              <a:spcAft>
                <a:spcPts val="600"/>
              </a:spcAft>
              <a:defRPr sz="3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68AD2D9C-D0E9-47A0-912A-1FAE6F4414C5}"/>
              </a:ext>
            </a:extLst>
          </p:cNvPr>
          <p:cNvSpPr>
            <a:spLocks noGrp="1"/>
          </p:cNvSpPr>
          <p:nvPr>
            <p:ph type="body" sz="quarter" idx="26" hasCustomPrompt="1"/>
          </p:nvPr>
        </p:nvSpPr>
        <p:spPr>
          <a:xfrm>
            <a:off x="8727710" y="4217158"/>
            <a:ext cx="2927478" cy="2017964"/>
          </a:xfrm>
        </p:spPr>
        <p:txBody>
          <a:bodyPr/>
          <a:lstStyle>
            <a:lvl1pPr marL="173038" indent="-173038">
              <a:defRPr sz="2000">
                <a:solidFill>
                  <a:schemeClr val="bg1"/>
                </a:solidFill>
              </a:defRPr>
            </a:lvl1pPr>
            <a:lvl2pPr marL="0" indent="0">
              <a:defRPr>
                <a:solidFill>
                  <a:schemeClr val="bg1"/>
                </a:solidFill>
              </a:defRPr>
            </a:lvl2pPr>
            <a:lvl3pPr marL="0" indent="0">
              <a:defRPr>
                <a:solidFill>
                  <a:schemeClr val="bg1"/>
                </a:solidFill>
              </a:defRPr>
            </a:lvl3pPr>
            <a:lvl4pPr marL="0" indent="0">
              <a:defRPr>
                <a:solidFill>
                  <a:schemeClr val="bg1"/>
                </a:solidFill>
              </a:defRPr>
            </a:lvl4pPr>
            <a:lvl5pPr marL="0" indent="0">
              <a:defRPr>
                <a:solidFill>
                  <a:schemeClr val="bg1"/>
                </a:solidFill>
              </a:defRPr>
            </a:lvl5pPr>
          </a:lstStyle>
          <a:p>
            <a:pPr lvl="0"/>
            <a:r>
              <a:rPr lang="en-US" dirty="0"/>
              <a:t>“Quote”</a:t>
            </a:r>
          </a:p>
        </p:txBody>
      </p:sp>
    </p:spTree>
    <p:extLst>
      <p:ext uri="{BB962C8B-B14F-4D97-AF65-F5344CB8AC3E}">
        <p14:creationId xmlns:p14="http://schemas.microsoft.com/office/powerpoint/2010/main" val="286183517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am 1">
    <p:spTree>
      <p:nvGrpSpPr>
        <p:cNvPr id="1" name=""/>
        <p:cNvGrpSpPr/>
        <p:nvPr/>
      </p:nvGrpSpPr>
      <p:grpSpPr>
        <a:xfrm>
          <a:off x="0" y="0"/>
          <a:ext cx="0" cy="0"/>
          <a:chOff x="0" y="0"/>
          <a:chExt cx="0" cy="0"/>
        </a:xfrm>
      </p:grpSpPr>
      <p:sp>
        <p:nvSpPr>
          <p:cNvPr id="16" name="Picture Placeholder 6"/>
          <p:cNvSpPr>
            <a:spLocks noGrp="1" noChangeAspect="1"/>
          </p:cNvSpPr>
          <p:nvPr>
            <p:ph type="pic" sz="quarter" idx="21" hasCustomPrompt="1"/>
          </p:nvPr>
        </p:nvSpPr>
        <p:spPr>
          <a:xfrm>
            <a:off x="79695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42196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8" name="Picture Placeholder 6"/>
          <p:cNvSpPr>
            <a:spLocks noGrp="1" noChangeAspect="1"/>
          </p:cNvSpPr>
          <p:nvPr>
            <p:ph type="pic" sz="quarter" idx="23" hasCustomPrompt="1"/>
          </p:nvPr>
        </p:nvSpPr>
        <p:spPr>
          <a:xfrm>
            <a:off x="524299"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97229082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715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p:nvSpPr>
        <p:spPr>
          <a:xfrm>
            <a:off x="3407595" y="1115789"/>
            <a:ext cx="5376815" cy="4626429"/>
          </a:xfrm>
          <a:prstGeom prst="rect">
            <a:avLst/>
          </a:prstGeom>
          <a:solidFill>
            <a:srgbClr val="C7550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Segoe UI" panose="020B0502040204020203" pitchFamily="34" charset="0"/>
            </a:endParaRPr>
          </a:p>
        </p:txBody>
      </p:sp>
      <p:cxnSp>
        <p:nvCxnSpPr>
          <p:cNvPr id="19" name="Straight Connector 18"/>
          <p:cNvCxnSpPr/>
          <p:nvPr/>
        </p:nvCxnSpPr>
        <p:spPr>
          <a:xfrm>
            <a:off x="3439860"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8746386"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78984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One Image Slide 3">
    <p:spTree>
      <p:nvGrpSpPr>
        <p:cNvPr id="1" name=""/>
        <p:cNvGrpSpPr/>
        <p:nvPr/>
      </p:nvGrpSpPr>
      <p:grpSpPr>
        <a:xfrm>
          <a:off x="0" y="0"/>
          <a:ext cx="0" cy="0"/>
          <a:chOff x="0" y="0"/>
          <a:chExt cx="0" cy="0"/>
        </a:xfrm>
      </p:grpSpPr>
      <p:sp>
        <p:nvSpPr>
          <p:cNvPr id="13" name="Rectangle 12"/>
          <p:cNvSpPr>
            <a:spLocks/>
          </p:cNvSpPr>
          <p:nvPr/>
        </p:nvSpPr>
        <p:spPr>
          <a:xfrm>
            <a:off x="0" y="3535146"/>
            <a:ext cx="12192000" cy="3322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7" name="Picture Placeholder 6"/>
          <p:cNvSpPr>
            <a:spLocks noGrp="1"/>
          </p:cNvSpPr>
          <p:nvPr>
            <p:ph type="pic" sz="quarter" idx="14" hasCustomPrompt="1"/>
          </p:nvPr>
        </p:nvSpPr>
        <p:spPr>
          <a:xfrm>
            <a:off x="1676399" y="838200"/>
            <a:ext cx="8839202" cy="3937630"/>
          </a:xfrm>
          <a:solidFill>
            <a:schemeClr val="bg2"/>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00754678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177424" y="177425"/>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0" name="Picture Placeholder 6"/>
          <p:cNvSpPr>
            <a:spLocks noGrp="1"/>
          </p:cNvSpPr>
          <p:nvPr>
            <p:ph type="pic" sz="quarter" idx="15" hasCustomPrompt="1"/>
          </p:nvPr>
        </p:nvSpPr>
        <p:spPr>
          <a:xfrm>
            <a:off x="177424" y="3510889"/>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7788006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4" name="Rectangle 23"/>
          <p:cNvSpPr>
            <a:spLocks/>
          </p:cNvSpPr>
          <p:nvPr/>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ext uri="{BB962C8B-B14F-4D97-AF65-F5344CB8AC3E}">
        <p14:creationId xmlns:p14="http://schemas.microsoft.com/office/powerpoint/2010/main" val="42732066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232229" y="196475"/>
            <a:ext cx="11698514" cy="6465050"/>
          </a:xfrm>
          <a:solidFill>
            <a:schemeClr val="tx1"/>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Rectangle 16"/>
          <p:cNvSpPr/>
          <p:nvPr/>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ext uri="{BB962C8B-B14F-4D97-AF65-F5344CB8AC3E}">
        <p14:creationId xmlns:p14="http://schemas.microsoft.com/office/powerpoint/2010/main" val="286602900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1065152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our Image Slide 4">
    <p:bg>
      <p:bgPr>
        <a:solidFill>
          <a:schemeClr val="tx1"/>
        </a:solidFill>
        <a:effectLst/>
      </p:bgPr>
    </p:bg>
    <p:spTree>
      <p:nvGrpSpPr>
        <p:cNvPr id="1" name=""/>
        <p:cNvGrpSpPr/>
        <p:nvPr/>
      </p:nvGrpSpPr>
      <p:grpSpPr>
        <a:xfrm>
          <a:off x="0" y="0"/>
          <a:ext cx="0" cy="0"/>
          <a:chOff x="0" y="0"/>
          <a:chExt cx="0" cy="0"/>
        </a:xfrm>
      </p:grpSpPr>
      <p:sp>
        <p:nvSpPr>
          <p:cNvPr id="31" name="Rectangle 30"/>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5" name="Picture Placeholder 6"/>
          <p:cNvSpPr>
            <a:spLocks noGrp="1"/>
          </p:cNvSpPr>
          <p:nvPr>
            <p:ph type="pic" sz="quarter" idx="17" hasCustomPrompt="1"/>
          </p:nvPr>
        </p:nvSpPr>
        <p:spPr>
          <a:xfrm>
            <a:off x="8099875" y="800826"/>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9" name="Rectangle 8"/>
          <p:cNvSpPr>
            <a:spLocks/>
          </p:cNvSpPr>
          <p:nvPr/>
        </p:nvSpPr>
        <p:spPr>
          <a:xfrm>
            <a:off x="476847" y="800827"/>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5" name="Rectangle 24"/>
          <p:cNvSpPr>
            <a:spLocks/>
          </p:cNvSpPr>
          <p:nvPr/>
        </p:nvSpPr>
        <p:spPr>
          <a:xfrm>
            <a:off x="8108707" y="3429000"/>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9" name="Picture Placeholder 6"/>
          <p:cNvSpPr>
            <a:spLocks noGrp="1"/>
          </p:cNvSpPr>
          <p:nvPr>
            <p:ph type="pic" sz="quarter" idx="18" hasCustomPrompt="1"/>
          </p:nvPr>
        </p:nvSpPr>
        <p:spPr>
          <a:xfrm>
            <a:off x="481263" y="3428999"/>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0" name="Picture Placeholder 6"/>
          <p:cNvSpPr>
            <a:spLocks noGrp="1"/>
          </p:cNvSpPr>
          <p:nvPr>
            <p:ph type="pic" sz="quarter" idx="19" hasCustomPrompt="1"/>
          </p:nvPr>
        </p:nvSpPr>
        <p:spPr>
          <a:xfrm>
            <a:off x="4290569" y="800827"/>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0" hasCustomPrompt="1"/>
          </p:nvPr>
        </p:nvSpPr>
        <p:spPr>
          <a:xfrm>
            <a:off x="4294985" y="3429000"/>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0894915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Image Gallery 2">
    <p:bg>
      <p:bgPr>
        <a:solidFill>
          <a:schemeClr val="tx1"/>
        </a:solidFill>
        <a:effectLst/>
      </p:bgPr>
    </p:bg>
    <p:spTree>
      <p:nvGrpSpPr>
        <p:cNvPr id="1" name=""/>
        <p:cNvGrpSpPr/>
        <p:nvPr/>
      </p:nvGrpSpPr>
      <p:grpSpPr>
        <a:xfrm>
          <a:off x="0" y="0"/>
          <a:ext cx="0" cy="0"/>
          <a:chOff x="0" y="0"/>
          <a:chExt cx="0" cy="0"/>
        </a:xfrm>
      </p:grpSpPr>
      <p:sp>
        <p:nvSpPr>
          <p:cNvPr id="34" name="Rectangle 33"/>
          <p:cNvSpPr/>
          <p:nvPr/>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2" name="Picture Placeholder 6"/>
          <p:cNvSpPr>
            <a:spLocks noGrp="1"/>
          </p:cNvSpPr>
          <p:nvPr>
            <p:ph type="pic" sz="quarter" idx="45" hasCustomPrompt="1"/>
          </p:nvPr>
        </p:nvSpPr>
        <p:spPr>
          <a:xfrm>
            <a:off x="7930201" y="2606404"/>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90066847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ortfolio 1">
    <p:spTree>
      <p:nvGrpSpPr>
        <p:cNvPr id="1" name=""/>
        <p:cNvGrpSpPr/>
        <p:nvPr/>
      </p:nvGrpSpPr>
      <p:grpSpPr>
        <a:xfrm>
          <a:off x="0" y="0"/>
          <a:ext cx="0" cy="0"/>
          <a:chOff x="0" y="0"/>
          <a:chExt cx="0" cy="0"/>
        </a:xfrm>
      </p:grpSpPr>
      <p:sp>
        <p:nvSpPr>
          <p:cNvPr id="29" name="Rectangle 28"/>
          <p:cNvSpPr/>
          <p:nvPr/>
        </p:nvSpPr>
        <p:spPr>
          <a:xfrm flipH="1">
            <a:off x="0" y="2452786"/>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24" name="Picture Placeholder 6"/>
          <p:cNvSpPr>
            <a:spLocks noGrp="1"/>
          </p:cNvSpPr>
          <p:nvPr>
            <p:ph type="pic" sz="quarter" idx="25" hasCustomPrompt="1"/>
          </p:nvPr>
        </p:nvSpPr>
        <p:spPr>
          <a:xfrm>
            <a:off x="0" y="4"/>
            <a:ext cx="1980000" cy="2387983"/>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p:nvSpPr>
        <p:spPr>
          <a:xfrm flipH="1">
            <a:off x="2042400" y="-1"/>
            <a:ext cx="40224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6" name="Rectangle 35"/>
          <p:cNvSpPr/>
          <p:nvPr/>
        </p:nvSpPr>
        <p:spPr>
          <a:xfrm flipH="1">
            <a:off x="10212000" y="4"/>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Tree>
    <p:extLst>
      <p:ext uri="{BB962C8B-B14F-4D97-AF65-F5344CB8AC3E}">
        <p14:creationId xmlns:p14="http://schemas.microsoft.com/office/powerpoint/2010/main" val="418400705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568824"/>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2" name="Picture Placeholder 10"/>
          <p:cNvSpPr>
            <a:spLocks noGrp="1"/>
          </p:cNvSpPr>
          <p:nvPr>
            <p:ph type="pic" sz="quarter" idx="15" hasCustomPrompt="1"/>
          </p:nvPr>
        </p:nvSpPr>
        <p:spPr>
          <a:xfrm>
            <a:off x="4281364" y="1568824"/>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3" name="Picture Placeholder 10"/>
          <p:cNvSpPr>
            <a:spLocks noGrp="1"/>
          </p:cNvSpPr>
          <p:nvPr>
            <p:ph type="pic" sz="quarter" idx="16" hasCustomPrompt="1"/>
          </p:nvPr>
        </p:nvSpPr>
        <p:spPr>
          <a:xfrm>
            <a:off x="8126964" y="1568822"/>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3" name="Slide Number Placeholder 2">
            <a:extLst>
              <a:ext uri="{FF2B5EF4-FFF2-40B4-BE49-F238E27FC236}">
                <a16:creationId xmlns:a16="http://schemas.microsoft.com/office/drawing/2014/main" id="{67C3C6E4-E70A-4C0E-8056-0AD7042538CC}"/>
              </a:ext>
            </a:extLst>
          </p:cNvPr>
          <p:cNvSpPr>
            <a:spLocks noGrp="1"/>
          </p:cNvSpPr>
          <p:nvPr>
            <p:ph type="sldNum" sz="quarter" idx="18"/>
          </p:nvPr>
        </p:nvSpPr>
        <p:spPr/>
        <p:txBody>
          <a:bodyPr/>
          <a:lstStyle/>
          <a:p>
            <a:fld id="{7FF58515-C1FE-4FC6-A571-48A5D2061125}" type="slidenum">
              <a:rPr lang="en-US" smtClean="0"/>
              <a:t>‹#›</a:t>
            </a:fld>
            <a:endParaRPr lang="en-US"/>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343941" y="365129"/>
            <a:ext cx="11426426" cy="941157"/>
          </a:xfrm>
        </p:spPr>
        <p:txBody>
          <a:body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D05C6F88-4513-4107-9CBF-0669D51EB166}"/>
              </a:ext>
            </a:extLst>
          </p:cNvPr>
          <p:cNvSpPr>
            <a:spLocks noGrp="1"/>
          </p:cNvSpPr>
          <p:nvPr>
            <p:ph type="body" sz="quarter" idx="20"/>
          </p:nvPr>
        </p:nvSpPr>
        <p:spPr>
          <a:xfrm>
            <a:off x="343941" y="3913088"/>
            <a:ext cx="3714871"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3FD90455-CFC1-464B-9FBC-C6B9CBC0F42F}"/>
              </a:ext>
            </a:extLst>
          </p:cNvPr>
          <p:cNvSpPr>
            <a:spLocks noGrp="1"/>
          </p:cNvSpPr>
          <p:nvPr>
            <p:ph type="body" sz="quarter" idx="21"/>
          </p:nvPr>
        </p:nvSpPr>
        <p:spPr>
          <a:xfrm>
            <a:off x="4206037"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id="{578B5060-728E-48A6-9779-27583BBDA487}"/>
              </a:ext>
            </a:extLst>
          </p:cNvPr>
          <p:cNvSpPr>
            <a:spLocks noGrp="1"/>
          </p:cNvSpPr>
          <p:nvPr>
            <p:ph type="body" sz="quarter" idx="22"/>
          </p:nvPr>
        </p:nvSpPr>
        <p:spPr>
          <a:xfrm>
            <a:off x="8059168"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676117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01629"/>
            <a:ext cx="10515600" cy="729008"/>
          </a:xfrm>
          <a:prstGeom prst="rect">
            <a:avLst/>
          </a:prstGeom>
        </p:spPr>
        <p:txBody>
          <a:bodyPr/>
          <a:lstStyle>
            <a:lvl1pPr algn="ctr">
              <a:defRPr b="1" i="0" baseline="0">
                <a:solidFill>
                  <a:srgbClr val="20385E"/>
                </a:solidFill>
                <a:latin typeface="Source Sans Pro" charset="0"/>
                <a:ea typeface="Source Sans Pro" charset="0"/>
                <a:cs typeface="Source Sans Pro" charset="0"/>
              </a:defRPr>
            </a:lvl1pPr>
          </a:lstStyle>
          <a:p>
            <a:r>
              <a:rPr lang="en-US" dirty="0"/>
              <a:t>Click to Edit Slide Title</a:t>
            </a:r>
          </a:p>
        </p:txBody>
      </p:sp>
      <p:sp>
        <p:nvSpPr>
          <p:cNvPr id="9" name="Slide Number Placeholder 5"/>
          <p:cNvSpPr>
            <a:spLocks noGrp="1"/>
          </p:cNvSpPr>
          <p:nvPr>
            <p:ph type="sldNum" sz="quarter" idx="12"/>
          </p:nvPr>
        </p:nvSpPr>
        <p:spPr>
          <a:xfrm>
            <a:off x="308113" y="6462366"/>
            <a:ext cx="2743200" cy="365125"/>
          </a:xfrm>
          <a:prstGeom prst="rect">
            <a:avLst/>
          </a:prstGeom>
        </p:spPr>
        <p:txBody>
          <a:bodyPr/>
          <a:lstStyle>
            <a:lvl1pPr algn="l">
              <a:defRPr sz="1400">
                <a:solidFill>
                  <a:schemeClr val="bg1"/>
                </a:solidFill>
                <a:latin typeface="Source Sans Pro" charset="0"/>
                <a:ea typeface="Source Sans Pro" charset="0"/>
                <a:cs typeface="Source Sans Pro" charset="0"/>
              </a:defRPr>
            </a:lvl1pPr>
          </a:lstStyle>
          <a:p>
            <a:fld id="{D61D338F-2367-F34E-9B07-92B676F15C98}" type="slidenum">
              <a:rPr lang="en-US" smtClean="0"/>
              <a:pPr/>
              <a:t>‹#›</a:t>
            </a:fld>
            <a:endParaRPr lang="en-US" dirty="0"/>
          </a:p>
        </p:txBody>
      </p:sp>
      <p:sp>
        <p:nvSpPr>
          <p:cNvPr id="6" name="Content Placeholder 2"/>
          <p:cNvSpPr>
            <a:spLocks noGrp="1"/>
          </p:cNvSpPr>
          <p:nvPr>
            <p:ph idx="1"/>
          </p:nvPr>
        </p:nvSpPr>
        <p:spPr>
          <a:xfrm>
            <a:off x="838200" y="1332266"/>
            <a:ext cx="10515600" cy="4606161"/>
          </a:xfrm>
          <a:prstGeom prst="rect">
            <a:avLst/>
          </a:prstGeom>
        </p:spPr>
        <p:txBody>
          <a:bodyPr/>
          <a:lstStyle>
            <a:lvl1pPr marL="0" indent="0">
              <a:buNone/>
              <a:defRPr>
                <a:latin typeface="Source Sans Pro" charset="0"/>
                <a:ea typeface="Source Sans Pro" charset="0"/>
                <a:cs typeface="Source Sans Pro"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3269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6AD5E3-A642-4555-87A1-7472FEC82114}"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92FDB-90F1-457E-9BD4-ADA8C0B9A7C9}" type="slidenum">
              <a:rPr lang="en-US" smtClean="0"/>
              <a:t>‹#›</a:t>
            </a:fld>
            <a:endParaRPr lang="en-US"/>
          </a:p>
        </p:txBody>
      </p:sp>
    </p:spTree>
    <p:extLst>
      <p:ext uri="{BB962C8B-B14F-4D97-AF65-F5344CB8AC3E}">
        <p14:creationId xmlns:p14="http://schemas.microsoft.com/office/powerpoint/2010/main" val="5252516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A80-5A66-466D-A98E-84918F4F6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DFFA1D-3128-46D3-929F-1078552574C1}"/>
              </a:ext>
            </a:extLst>
          </p:cNvPr>
          <p:cNvSpPr>
            <a:spLocks noGrp="1"/>
          </p:cNvSpPr>
          <p:nvPr>
            <p:ph type="dt" sz="half" idx="10"/>
          </p:nvPr>
        </p:nvSpPr>
        <p:spPr/>
        <p:txBody>
          <a:bodyPr/>
          <a:lstStyle/>
          <a:p>
            <a:fld id="{1E35A10C-B7BA-46FA-BCB9-718FA6566054}" type="datetimeFigureOut">
              <a:rPr lang="en-US" smtClean="0"/>
              <a:t>12/5/2019</a:t>
            </a:fld>
            <a:endParaRPr lang="en-US"/>
          </a:p>
        </p:txBody>
      </p:sp>
      <p:sp>
        <p:nvSpPr>
          <p:cNvPr id="4" name="Footer Placeholder 3">
            <a:extLst>
              <a:ext uri="{FF2B5EF4-FFF2-40B4-BE49-F238E27FC236}">
                <a16:creationId xmlns:a16="http://schemas.microsoft.com/office/drawing/2014/main" id="{1AC9A463-6621-44DA-B370-1EF3F5EDDE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F1054-7838-4624-8DBD-384C8EA53828}"/>
              </a:ext>
            </a:extLst>
          </p:cNvPr>
          <p:cNvSpPr>
            <a:spLocks noGrp="1"/>
          </p:cNvSpPr>
          <p:nvPr>
            <p:ph type="sldNum" sz="quarter" idx="12"/>
          </p:nvPr>
        </p:nvSpPr>
        <p:spPr/>
        <p:txBody>
          <a:bodyPr/>
          <a:lstStyle/>
          <a:p>
            <a:fld id="{ECE8BA86-A3E8-482A-B861-73F585CF8758}" type="slidenum">
              <a:rPr lang="en-US" smtClean="0"/>
              <a:t>‹#›</a:t>
            </a:fld>
            <a:endParaRPr lang="en-US"/>
          </a:p>
        </p:txBody>
      </p:sp>
    </p:spTree>
    <p:extLst>
      <p:ext uri="{BB962C8B-B14F-4D97-AF65-F5344CB8AC3E}">
        <p14:creationId xmlns:p14="http://schemas.microsoft.com/office/powerpoint/2010/main" val="1360396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r sec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p:nvPr>
        </p:nvSpPr>
        <p:spPr>
          <a:xfrm>
            <a:off x="0" y="0"/>
            <a:ext cx="12192000" cy="5010150"/>
          </a:xfrm>
          <a:solidFill>
            <a:schemeClr val="bg2"/>
          </a:solidFill>
        </p:spPr>
        <p:txBody>
          <a:bodyPr/>
          <a:lstStyle/>
          <a:p>
            <a:r>
              <a:rPr lang="en-US"/>
              <a:t>Click icon to add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207460" y="4719397"/>
            <a:ext cx="8745471" cy="1251459"/>
          </a:xfrm>
        </p:spPr>
        <p:txBody>
          <a:bodyPr/>
          <a:lstStyle>
            <a:lvl1pPr algn="l">
              <a:defRPr>
                <a:solidFill>
                  <a:schemeClr val="bg1"/>
                </a:solidFill>
              </a:defRPr>
            </a:lvl1pPr>
          </a:lstStyle>
          <a:p>
            <a:r>
              <a:rPr lang="en-US" dirty="0"/>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210206" y="5993043"/>
            <a:ext cx="8745469" cy="941157"/>
          </a:xfrm>
        </p:spPr>
        <p:txBody>
          <a:bodyPr/>
          <a:lstStyle>
            <a:lvl1pPr marL="0" indent="0" algn="l">
              <a:buNone/>
              <a:defRPr>
                <a:solidFill>
                  <a:schemeClr val="bg1"/>
                </a:solidFill>
              </a:defRPr>
            </a:lvl1pPr>
            <a:lvl2pPr>
              <a:spcAft>
                <a:spcPts val="959"/>
              </a:spcAft>
              <a:defRPr/>
            </a:lvl2pPr>
            <a:lvl3pPr>
              <a:tabLst>
                <a:tab pos="169629" algn="l"/>
                <a:tab pos="339257" algn="l"/>
              </a:tabLst>
              <a:defRPr/>
            </a:lvl3pPr>
          </a:lstStyle>
          <a:p>
            <a:pPr lvl="0"/>
            <a:r>
              <a:rPr lang="en-US" dirty="0"/>
              <a:t>Edit Master text styles</a:t>
            </a:r>
          </a:p>
        </p:txBody>
      </p:sp>
      <p:pic>
        <p:nvPicPr>
          <p:cNvPr id="3" name="Picture 2">
            <a:extLst>
              <a:ext uri="{FF2B5EF4-FFF2-40B4-BE49-F238E27FC236}">
                <a16:creationId xmlns:a16="http://schemas.microsoft.com/office/drawing/2014/main" id="{1D2098B4-6F2E-4027-85AC-B0472FB1A7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1139" y="5311813"/>
            <a:ext cx="2432309" cy="1286259"/>
          </a:xfrm>
          <a:prstGeom prst="rect">
            <a:avLst/>
          </a:prstGeom>
        </p:spPr>
      </p:pic>
    </p:spTree>
    <p:extLst>
      <p:ext uri="{BB962C8B-B14F-4D97-AF65-F5344CB8AC3E}">
        <p14:creationId xmlns:p14="http://schemas.microsoft.com/office/powerpoint/2010/main" val="31123069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4"/>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5"/>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95145681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1" y="1409228"/>
            <a:ext cx="11384595"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35754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2" y="1409228"/>
            <a:ext cx="5470004"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0" y="1409228"/>
            <a:ext cx="5621163"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686053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2" y="1760513"/>
            <a:ext cx="3341091" cy="38693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425455" y="1760513"/>
            <a:ext cx="3341091" cy="3869380"/>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506968" y="1760513"/>
            <a:ext cx="3341092" cy="38693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hasCustomPrompt="1"/>
          </p:nvPr>
        </p:nvSpPr>
        <p:spPr>
          <a:xfrm>
            <a:off x="343942" y="365129"/>
            <a:ext cx="10515600" cy="941157"/>
          </a:xfrm>
        </p:spPr>
        <p:txBody>
          <a:bodyPr/>
          <a:lstStyle>
            <a:lvl1pPr>
              <a:defRPr/>
            </a:lvl1pPr>
          </a:lstStyle>
          <a:p>
            <a:r>
              <a:rPr lang="en-US" dirty="0"/>
              <a:t>Three pillars</a:t>
            </a:r>
          </a:p>
        </p:txBody>
      </p:sp>
    </p:spTree>
    <p:extLst>
      <p:ext uri="{BB962C8B-B14F-4D97-AF65-F5344CB8AC3E}">
        <p14:creationId xmlns:p14="http://schemas.microsoft.com/office/powerpoint/2010/main" val="60006594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1" y="1764839"/>
            <a:ext cx="3714871"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206037" y="1764839"/>
            <a:ext cx="3711199" cy="4253824"/>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059168" y="1764839"/>
            <a:ext cx="3711199"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p:nvPr>
        </p:nvSpPr>
        <p:spPr>
          <a:xfrm>
            <a:off x="343942" y="365129"/>
            <a:ext cx="10515600" cy="941157"/>
          </a:xfrm>
        </p:spPr>
        <p:txBody>
          <a:bodyPr/>
          <a:lstStyle/>
          <a:p>
            <a:r>
              <a:rPr lang="en-US"/>
              <a:t>Click to edit Master title style</a:t>
            </a:r>
            <a:endParaRPr lang="en-US" dirty="0"/>
          </a:p>
        </p:txBody>
      </p:sp>
    </p:spTree>
    <p:extLst>
      <p:ext uri="{BB962C8B-B14F-4D97-AF65-F5344CB8AC3E}">
        <p14:creationId xmlns:p14="http://schemas.microsoft.com/office/powerpoint/2010/main" val="91967424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2280410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c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6E152E-7D8E-4E31-81D0-D7F9B1198B54}"/>
              </a:ext>
            </a:extLst>
          </p:cNvPr>
          <p:cNvSpPr>
            <a:spLocks noGrp="1"/>
          </p:cNvSpPr>
          <p:nvPr>
            <p:ph type="pic" sz="quarter" idx="10"/>
          </p:nvPr>
        </p:nvSpPr>
        <p:spPr>
          <a:xfrm>
            <a:off x="0" y="0"/>
            <a:ext cx="12276138" cy="6858000"/>
          </a:xfrm>
        </p:spPr>
        <p:txBody>
          <a:bodyPr/>
          <a:lstStyle/>
          <a:p>
            <a:r>
              <a:rPr lang="en-US"/>
              <a:t>Click icon to add picture</a:t>
            </a:r>
          </a:p>
        </p:txBody>
      </p:sp>
      <p:sp>
        <p:nvSpPr>
          <p:cNvPr id="4" name="Slide Number Placeholder 2">
            <a:extLst>
              <a:ext uri="{FF2B5EF4-FFF2-40B4-BE49-F238E27FC236}">
                <a16:creationId xmlns:a16="http://schemas.microsoft.com/office/drawing/2014/main" id="{5DD72F90-3359-4F1D-BE0F-B42003E7FB35}"/>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27268708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232229" y="196475"/>
            <a:ext cx="11698514" cy="6465050"/>
          </a:xfrm>
          <a:solidFill>
            <a:schemeClr val="tx1"/>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25189197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4"/>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5"/>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67531237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Rectangle 3">
            <a:extLst>
              <a:ext uri="{FF2B5EF4-FFF2-40B4-BE49-F238E27FC236}">
                <a16:creationId xmlns:a16="http://schemas.microsoft.com/office/drawing/2014/main" id="{79CF8484-2DC0-40B4-964D-BC0C8EFCACF5}"/>
              </a:ext>
            </a:extLst>
          </p:cNvPr>
          <p:cNvSpPr/>
          <p:nvPr userDrawn="1"/>
        </p:nvSpPr>
        <p:spPr>
          <a:xfrm>
            <a:off x="4735773" y="2634018"/>
            <a:ext cx="2715905" cy="1542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generated with very high confidence">
            <a:extLst>
              <a:ext uri="{FF2B5EF4-FFF2-40B4-BE49-F238E27FC236}">
                <a16:creationId xmlns:a16="http://schemas.microsoft.com/office/drawing/2014/main" id="{9C1D7024-CD0C-4199-AB82-61A2126C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7089" y="2785870"/>
            <a:ext cx="2337821" cy="1286259"/>
          </a:xfrm>
          <a:prstGeom prst="rect">
            <a:avLst/>
          </a:prstGeom>
        </p:spPr>
      </p:pic>
    </p:spTree>
    <p:extLst>
      <p:ext uri="{BB962C8B-B14F-4D97-AF65-F5344CB8AC3E}">
        <p14:creationId xmlns:p14="http://schemas.microsoft.com/office/powerpoint/2010/main" val="59157816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86704075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slideLayout" Target="../slideLayouts/slideLayout12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theme" Target="../theme/theme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941157"/>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a:p>
        </p:txBody>
      </p:sp>
    </p:spTree>
    <p:extLst>
      <p:ext uri="{BB962C8B-B14F-4D97-AF65-F5344CB8AC3E}">
        <p14:creationId xmlns:p14="http://schemas.microsoft.com/office/powerpoint/2010/main" val="190908675"/>
      </p:ext>
    </p:extLst>
  </p:cSld>
  <p:clrMap bg1="lt1" tx1="dk1" bg2="lt2" tx2="dk2" accent1="accent1" accent2="accent2" accent3="accent3" accent4="accent4" accent5="accent5" accent6="accent6" hlink="hlink" folHlink="folHlink"/>
  <p:sldLayoutIdLst>
    <p:sldLayoutId id="2147483814" r:id="rId1"/>
    <p:sldLayoutId id="2147483812" r:id="rId2"/>
    <p:sldLayoutId id="2147483799" r:id="rId3"/>
    <p:sldLayoutId id="2147483794" r:id="rId4"/>
    <p:sldLayoutId id="2147483793" r:id="rId5"/>
    <p:sldLayoutId id="2147483770" r:id="rId6"/>
    <p:sldLayoutId id="2147483813" r:id="rId7"/>
    <p:sldLayoutId id="2147483715" r:id="rId8"/>
    <p:sldLayoutId id="2147483688" r:id="rId9"/>
    <p:sldLayoutId id="2147483741" r:id="rId10"/>
    <p:sldLayoutId id="2147483802" r:id="rId11"/>
    <p:sldLayoutId id="2147483797" r:id="rId12"/>
    <p:sldLayoutId id="2147483798" r:id="rId13"/>
    <p:sldLayoutId id="2147483713" r:id="rId14"/>
    <p:sldLayoutId id="2147483695" r:id="rId15"/>
    <p:sldLayoutId id="2147483781" r:id="rId16"/>
    <p:sldLayoutId id="2147483804" r:id="rId17"/>
    <p:sldLayoutId id="2147483803" r:id="rId18"/>
    <p:sldLayoutId id="2147483782" r:id="rId19"/>
    <p:sldLayoutId id="2147483805" r:id="rId20"/>
    <p:sldLayoutId id="2147483784" r:id="rId21"/>
    <p:sldLayoutId id="2147483806" r:id="rId22"/>
    <p:sldLayoutId id="2147483785" r:id="rId23"/>
    <p:sldLayoutId id="2147483712" r:id="rId24"/>
    <p:sldLayoutId id="2147483807" r:id="rId25"/>
    <p:sldLayoutId id="2147483808" r:id="rId26"/>
    <p:sldLayoutId id="2147483809" r:id="rId27"/>
    <p:sldLayoutId id="2147483783" r:id="rId28"/>
    <p:sldLayoutId id="2147483786" r:id="rId29"/>
    <p:sldLayoutId id="2147483787" r:id="rId30"/>
    <p:sldLayoutId id="2147483661" r:id="rId31"/>
    <p:sldLayoutId id="2147483717" r:id="rId32"/>
    <p:sldLayoutId id="2147483704" r:id="rId33"/>
    <p:sldLayoutId id="2147483689" r:id="rId34"/>
    <p:sldLayoutId id="2147483734" r:id="rId35"/>
    <p:sldLayoutId id="2147483736" r:id="rId36"/>
    <p:sldLayoutId id="2147483737" r:id="rId37"/>
    <p:sldLayoutId id="2147483742" r:id="rId38"/>
    <p:sldLayoutId id="2147483727" r:id="rId39"/>
    <p:sldLayoutId id="2147483710" r:id="rId40"/>
    <p:sldLayoutId id="2147483795" r:id="rId41"/>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941157"/>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a:p>
        </p:txBody>
      </p:sp>
    </p:spTree>
    <p:extLst>
      <p:ext uri="{BB962C8B-B14F-4D97-AF65-F5344CB8AC3E}">
        <p14:creationId xmlns:p14="http://schemas.microsoft.com/office/powerpoint/2010/main" val="372936249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 id="2147483854" r:id="rId39"/>
    <p:sldLayoutId id="2147483855" r:id="rId40"/>
    <p:sldLayoutId id="2147483856" r:id="rId41"/>
    <p:sldLayoutId id="2147483857" r:id="rId42"/>
    <p:sldLayoutId id="2147483858" r:id="rId43"/>
    <p:sldLayoutId id="2147483859" r:id="rId44"/>
    <p:sldLayoutId id="2147483860" r:id="rId45"/>
    <p:sldLayoutId id="2147483861" r:id="rId46"/>
    <p:sldLayoutId id="2147483862" r:id="rId47"/>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941157"/>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a:p>
        </p:txBody>
      </p:sp>
    </p:spTree>
    <p:extLst>
      <p:ext uri="{BB962C8B-B14F-4D97-AF65-F5344CB8AC3E}">
        <p14:creationId xmlns:p14="http://schemas.microsoft.com/office/powerpoint/2010/main" val="81651523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 id="2147483895" r:id="rId32"/>
    <p:sldLayoutId id="2147483896" r:id="rId33"/>
    <p:sldLayoutId id="2147483897" r:id="rId34"/>
    <p:sldLayoutId id="2147483898" r:id="rId35"/>
    <p:sldLayoutId id="2147483899" r:id="rId36"/>
    <p:sldLayoutId id="2147483900" r:id="rId37"/>
    <p:sldLayoutId id="2147483901" r:id="rId38"/>
    <p:sldLayoutId id="2147483902" r:id="rId39"/>
    <p:sldLayoutId id="2147483903" r:id="rId40"/>
    <p:sldLayoutId id="2147483904" r:id="rId41"/>
    <p:sldLayoutId id="2147483905" r:id="rId42"/>
    <p:sldLayoutId id="2147483906" r:id="rId43"/>
    <p:sldLayoutId id="2147483907" r:id="rId44"/>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3.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3.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2.xml"/><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7.png"/><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8.xml"/><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0.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046B0-E83B-45AD-A72D-71EE11A0AFF5}"/>
              </a:ext>
            </a:extLst>
          </p:cNvPr>
          <p:cNvSpPr>
            <a:spLocks noGrp="1"/>
          </p:cNvSpPr>
          <p:nvPr>
            <p:ph type="title" idx="4294967295"/>
          </p:nvPr>
        </p:nvSpPr>
        <p:spPr>
          <a:xfrm>
            <a:off x="1793" y="522726"/>
            <a:ext cx="12190207" cy="746125"/>
          </a:xfrm>
          <a:solidFill>
            <a:schemeClr val="accent4">
              <a:alpha val="75000"/>
            </a:schemeClr>
          </a:solidFill>
        </p:spPr>
        <p:txBody>
          <a:bodyPr vert="horz" lIns="91440" tIns="45720" rIns="91440" bIns="45720" rtlCol="0" anchor="ctr">
            <a:normAutofit/>
          </a:bodyPr>
          <a:lstStyle/>
          <a:p>
            <a:pPr algn="ctr" defTabSz="914400"/>
            <a:r>
              <a:rPr lang="en-US" sz="3600" spc="1500" dirty="0">
                <a:solidFill>
                  <a:schemeClr val="bg1"/>
                </a:solidFill>
                <a:latin typeface="Segoe UI Light" panose="020B0502040204020203" pitchFamily="34" charset="0"/>
                <a:ea typeface="+mj-ea"/>
                <a:cs typeface="Segoe UI Light" panose="020B0502040204020203" pitchFamily="34" charset="0"/>
              </a:rPr>
              <a:t>Welcome</a:t>
            </a:r>
          </a:p>
        </p:txBody>
      </p:sp>
    </p:spTree>
    <p:extLst>
      <p:ext uri="{BB962C8B-B14F-4D97-AF65-F5344CB8AC3E}">
        <p14:creationId xmlns:p14="http://schemas.microsoft.com/office/powerpoint/2010/main" val="323001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977667-455D-404F-82FA-C8374DB32611}"/>
              </a:ext>
            </a:extLst>
          </p:cNvPr>
          <p:cNvSpPr>
            <a:spLocks noGrp="1"/>
          </p:cNvSpPr>
          <p:nvPr>
            <p:ph type="title"/>
          </p:nvPr>
        </p:nvSpPr>
        <p:spPr/>
        <p:txBody>
          <a:bodyPr/>
          <a:lstStyle/>
          <a:p>
            <a:r>
              <a:rPr lang="en-US" dirty="0"/>
              <a:t>Color palette</a:t>
            </a:r>
          </a:p>
        </p:txBody>
      </p:sp>
      <p:sp>
        <p:nvSpPr>
          <p:cNvPr id="5" name="Text Placeholder 4">
            <a:extLst>
              <a:ext uri="{FF2B5EF4-FFF2-40B4-BE49-F238E27FC236}">
                <a16:creationId xmlns:a16="http://schemas.microsoft.com/office/drawing/2014/main" id="{1FD37141-F525-4176-81A5-09109EA5505E}"/>
              </a:ext>
            </a:extLst>
          </p:cNvPr>
          <p:cNvSpPr>
            <a:spLocks noGrp="1"/>
          </p:cNvSpPr>
          <p:nvPr>
            <p:ph type="body" sz="quarter" idx="16"/>
          </p:nvPr>
        </p:nvSpPr>
        <p:spPr/>
        <p:txBody>
          <a:bodyPr/>
          <a:lstStyle/>
          <a:p>
            <a:r>
              <a:rPr lang="en-US" dirty="0"/>
              <a:t>How to use</a:t>
            </a:r>
          </a:p>
        </p:txBody>
      </p:sp>
      <p:pic>
        <p:nvPicPr>
          <p:cNvPr id="8" name="Picture 7">
            <a:extLst>
              <a:ext uri="{FF2B5EF4-FFF2-40B4-BE49-F238E27FC236}">
                <a16:creationId xmlns:a16="http://schemas.microsoft.com/office/drawing/2014/main" id="{45E2AFEB-EF15-466D-86C8-12E1082A184F}"/>
              </a:ext>
            </a:extLst>
          </p:cNvPr>
          <p:cNvPicPr>
            <a:picLocks noChangeAspect="1"/>
          </p:cNvPicPr>
          <p:nvPr/>
        </p:nvPicPr>
        <p:blipFill>
          <a:blip r:embed="rId2"/>
          <a:stretch>
            <a:fillRect/>
          </a:stretch>
        </p:blipFill>
        <p:spPr>
          <a:xfrm>
            <a:off x="682654" y="74687"/>
            <a:ext cx="11053543" cy="4860776"/>
          </a:xfrm>
          <a:prstGeom prst="rect">
            <a:avLst/>
          </a:prstGeom>
        </p:spPr>
      </p:pic>
    </p:spTree>
    <p:extLst>
      <p:ext uri="{BB962C8B-B14F-4D97-AF65-F5344CB8AC3E}">
        <p14:creationId xmlns:p14="http://schemas.microsoft.com/office/powerpoint/2010/main" val="61310606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79935-6BE9-483F-A8A1-A706896ED15B}"/>
              </a:ext>
            </a:extLst>
          </p:cNvPr>
          <p:cNvSpPr>
            <a:spLocks noGrp="1"/>
          </p:cNvSpPr>
          <p:nvPr>
            <p:ph type="title"/>
          </p:nvPr>
        </p:nvSpPr>
        <p:spPr/>
        <p:txBody>
          <a:bodyPr/>
          <a:lstStyle/>
          <a:p>
            <a:r>
              <a:rPr lang="en-US" dirty="0"/>
              <a:t>Typography  </a:t>
            </a:r>
          </a:p>
        </p:txBody>
      </p:sp>
      <p:sp>
        <p:nvSpPr>
          <p:cNvPr id="4" name="Text Placeholder 3">
            <a:extLst>
              <a:ext uri="{FF2B5EF4-FFF2-40B4-BE49-F238E27FC236}">
                <a16:creationId xmlns:a16="http://schemas.microsoft.com/office/drawing/2014/main" id="{F73BA108-AB4B-46FC-AAA1-129853DA70BE}"/>
              </a:ext>
            </a:extLst>
          </p:cNvPr>
          <p:cNvSpPr>
            <a:spLocks noGrp="1"/>
          </p:cNvSpPr>
          <p:nvPr>
            <p:ph type="body" sz="quarter" idx="16"/>
          </p:nvPr>
        </p:nvSpPr>
        <p:spPr>
          <a:xfrm>
            <a:off x="3982064" y="1409227"/>
            <a:ext cx="7746472" cy="4844180"/>
          </a:xfrm>
        </p:spPr>
        <p:txBody>
          <a:bodyPr/>
          <a:lstStyle/>
          <a:p>
            <a:r>
              <a:rPr lang="en-US" dirty="0"/>
              <a:t>Titles should be in SEGOE UI (Headings) and all upper case with 44 </a:t>
            </a:r>
            <a:r>
              <a:rPr lang="en-US" dirty="0" err="1"/>
              <a:t>pt</a:t>
            </a:r>
            <a:r>
              <a:rPr lang="en-US" dirty="0"/>
              <a:t> font if possible. Titles should be in black.</a:t>
            </a:r>
          </a:p>
          <a:p>
            <a:r>
              <a:rPr lang="en-US" dirty="0"/>
              <a:t>Body text can be in Arial or in Segoe UI (Body) in upper/lower with 32 point font when possible declining in size as needed. Bullets and supporting text is in grey.</a:t>
            </a:r>
          </a:p>
          <a:p>
            <a:r>
              <a:rPr lang="en-US" dirty="0"/>
              <a:t>For most presentations font size should be 20 points or larger</a:t>
            </a:r>
          </a:p>
        </p:txBody>
      </p:sp>
      <p:pic>
        <p:nvPicPr>
          <p:cNvPr id="5" name="Picture 4">
            <a:extLst>
              <a:ext uri="{FF2B5EF4-FFF2-40B4-BE49-F238E27FC236}">
                <a16:creationId xmlns:a16="http://schemas.microsoft.com/office/drawing/2014/main" id="{88600E09-E3CA-4CFC-9411-3335146AAC23}"/>
              </a:ext>
            </a:extLst>
          </p:cNvPr>
          <p:cNvPicPr>
            <a:picLocks noChangeAspect="1"/>
          </p:cNvPicPr>
          <p:nvPr/>
        </p:nvPicPr>
        <p:blipFill rotWithShape="1">
          <a:blip r:embed="rId2"/>
          <a:srcRect l="2760" t="6601" r="5151" b="1719"/>
          <a:stretch/>
        </p:blipFill>
        <p:spPr>
          <a:xfrm>
            <a:off x="343940" y="1409227"/>
            <a:ext cx="2605737" cy="5384861"/>
          </a:xfrm>
          <a:prstGeom prst="rect">
            <a:avLst/>
          </a:prstGeom>
        </p:spPr>
      </p:pic>
      <p:sp>
        <p:nvSpPr>
          <p:cNvPr id="6" name="Rectangle 5">
            <a:extLst>
              <a:ext uri="{FF2B5EF4-FFF2-40B4-BE49-F238E27FC236}">
                <a16:creationId xmlns:a16="http://schemas.microsoft.com/office/drawing/2014/main" id="{96D02F43-4AD0-4052-9FD2-31EBF0F4F0A1}"/>
              </a:ext>
            </a:extLst>
          </p:cNvPr>
          <p:cNvSpPr/>
          <p:nvPr/>
        </p:nvSpPr>
        <p:spPr bwMode="auto">
          <a:xfrm>
            <a:off x="253511" y="1784555"/>
            <a:ext cx="2858399" cy="307748"/>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4816" tIns="44816" rIns="44816" bIns="44816" numCol="1" spcCol="0" rtlCol="0" fromWordArt="0" anchor="ctr" anchorCtr="0" forceAA="0" compatLnSpc="1">
            <a:prstTxWarp prst="textNoShape">
              <a:avLst/>
            </a:prstTxWarp>
            <a:noAutofit/>
          </a:bodyPr>
          <a:lstStyle/>
          <a:p>
            <a:pPr algn="ctr" defTabSz="895923" fontAlgn="base">
              <a:spcBef>
                <a:spcPct val="0"/>
              </a:spcBef>
              <a:spcAft>
                <a:spcPct val="0"/>
              </a:spcAft>
            </a:pPr>
            <a:endParaRPr lang="en-US" sz="1696"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Oval 1">
            <a:extLst>
              <a:ext uri="{FF2B5EF4-FFF2-40B4-BE49-F238E27FC236}">
                <a16:creationId xmlns:a16="http://schemas.microsoft.com/office/drawing/2014/main" id="{AD51A52C-67AE-47C4-908B-BB8A6B664684}"/>
              </a:ext>
            </a:extLst>
          </p:cNvPr>
          <p:cNvSpPr/>
          <p:nvPr/>
        </p:nvSpPr>
        <p:spPr>
          <a:xfrm>
            <a:off x="1081762" y="2305878"/>
            <a:ext cx="353961" cy="29496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0A8C910-3499-48FD-8AE6-4F52583E822A}"/>
              </a:ext>
            </a:extLst>
          </p:cNvPr>
          <p:cNvCxnSpPr>
            <a:cxnSpLocks/>
          </p:cNvCxnSpPr>
          <p:nvPr/>
        </p:nvCxnSpPr>
        <p:spPr>
          <a:xfrm flipH="1" flipV="1">
            <a:off x="1415845" y="2580969"/>
            <a:ext cx="2605737" cy="102037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51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472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3EDB5F-BC19-48D5-8EA0-62AC9F501EA7}"/>
              </a:ext>
            </a:extLst>
          </p:cNvPr>
          <p:cNvSpPr/>
          <p:nvPr/>
        </p:nvSpPr>
        <p:spPr>
          <a:xfrm>
            <a:off x="1566152" y="175098"/>
            <a:ext cx="4348265" cy="6376095"/>
          </a:xfrm>
          <a:prstGeom prst="rect">
            <a:avLst/>
          </a:prstGeom>
          <a:solidFill>
            <a:schemeClr val="tx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604D0D9-EA40-4150-BF4F-70F84BF2F698}"/>
              </a:ext>
            </a:extLst>
          </p:cNvPr>
          <p:cNvSpPr>
            <a:spLocks noGrp="1"/>
          </p:cNvSpPr>
          <p:nvPr>
            <p:ph type="title" idx="4294967295"/>
          </p:nvPr>
        </p:nvSpPr>
        <p:spPr>
          <a:xfrm>
            <a:off x="6713707" y="1967655"/>
            <a:ext cx="4716293" cy="941388"/>
          </a:xfrm>
        </p:spPr>
        <p:txBody>
          <a:bodyPr vert="horz" lIns="91440" tIns="45720" rIns="91440" bIns="45720" rtlCol="0" anchor="ctr">
            <a:noAutofit/>
          </a:bodyPr>
          <a:lstStyle/>
          <a:p>
            <a:pPr defTabSz="914400"/>
            <a:r>
              <a:rPr lang="en-US" sz="3600" spc="1000" dirty="0">
                <a:solidFill>
                  <a:schemeClr val="tx1"/>
                </a:solidFill>
                <a:latin typeface="Segoe UI Light" panose="020B0502040204020203" pitchFamily="34" charset="0"/>
                <a:ea typeface="+mj-ea"/>
                <a:cs typeface="Segoe UI Light" panose="020B0502040204020203" pitchFamily="34" charset="0"/>
              </a:rPr>
              <a:t>photography</a:t>
            </a:r>
          </a:p>
        </p:txBody>
      </p:sp>
      <p:sp>
        <p:nvSpPr>
          <p:cNvPr id="4" name="Text Placeholder 3">
            <a:extLst>
              <a:ext uri="{FF2B5EF4-FFF2-40B4-BE49-F238E27FC236}">
                <a16:creationId xmlns:a16="http://schemas.microsoft.com/office/drawing/2014/main" id="{0DE480C7-2496-439E-AB79-58F1C92FB9E4}"/>
              </a:ext>
            </a:extLst>
          </p:cNvPr>
          <p:cNvSpPr>
            <a:spLocks noGrp="1"/>
          </p:cNvSpPr>
          <p:nvPr>
            <p:ph type="body" sz="quarter" idx="4294967295"/>
          </p:nvPr>
        </p:nvSpPr>
        <p:spPr>
          <a:xfrm>
            <a:off x="6528881" y="2847101"/>
            <a:ext cx="4901119" cy="1868619"/>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2400" dirty="0">
                <a:solidFill>
                  <a:schemeClr val="tx1"/>
                </a:solidFill>
                <a:latin typeface="+mn-lt"/>
                <a:ea typeface="+mn-ea"/>
                <a:cs typeface="+mn-cs"/>
              </a:rPr>
              <a:t>Photos should convey a feeling that you’d like to be there - People and experience centric.</a:t>
            </a:r>
          </a:p>
          <a:p>
            <a:pPr indent="-228600" defTabSz="914400">
              <a:lnSpc>
                <a:spcPct val="90000"/>
              </a:lnSpc>
              <a:buFont typeface="Arial" panose="020B0604020202020204" pitchFamily="34" charset="0"/>
              <a:buChar char="•"/>
            </a:pPr>
            <a:r>
              <a:rPr lang="en-US" altLang="en-US" sz="2400" dirty="0">
                <a:solidFill>
                  <a:schemeClr val="tx1"/>
                </a:solidFill>
                <a:latin typeface="+mn-lt"/>
                <a:ea typeface="+mn-ea"/>
                <a:cs typeface="+mn-cs"/>
              </a:rPr>
              <a:t>https://www.medialibrary.nd.gov</a:t>
            </a:r>
            <a:endParaRPr lang="en-US" sz="2400" dirty="0">
              <a:solidFill>
                <a:schemeClr val="tx1"/>
              </a:solidFill>
              <a:latin typeface="+mn-lt"/>
              <a:ea typeface="+mn-ea"/>
              <a:cs typeface="+mn-cs"/>
            </a:endParaRPr>
          </a:p>
          <a:p>
            <a:pPr indent="-228600" defTabSz="914400">
              <a:lnSpc>
                <a:spcPct val="90000"/>
              </a:lnSpc>
              <a:buFont typeface="Arial" panose="020B0604020202020204" pitchFamily="34" charset="0"/>
              <a:buChar char="•"/>
            </a:pPr>
            <a:endParaRPr lang="en-US" sz="2400" dirty="0">
              <a:solidFill>
                <a:schemeClr val="tx1"/>
              </a:solidFill>
              <a:latin typeface="+mn-lt"/>
              <a:ea typeface="+mn-ea"/>
              <a:cs typeface="+mn-cs"/>
            </a:endParaRPr>
          </a:p>
          <a:p>
            <a:pPr indent="-228600" defTabSz="914400">
              <a:lnSpc>
                <a:spcPct val="90000"/>
              </a:lnSpc>
              <a:buFont typeface="Arial" panose="020B0604020202020204" pitchFamily="34" charset="0"/>
              <a:buChar char="•"/>
            </a:pPr>
            <a:endParaRPr lang="en-US" sz="2400" dirty="0">
              <a:solidFill>
                <a:schemeClr val="tx1"/>
              </a:solidFill>
              <a:latin typeface="+mn-lt"/>
              <a:ea typeface="+mn-ea"/>
              <a:cs typeface="+mn-cs"/>
            </a:endParaRPr>
          </a:p>
          <a:p>
            <a:pPr marL="0" indent="-228600" defTabSz="914400">
              <a:lnSpc>
                <a:spcPct val="90000"/>
              </a:lnSpc>
              <a:buFont typeface="Arial" panose="020B0604020202020204" pitchFamily="34" charset="0"/>
              <a:buChar char="•"/>
            </a:pPr>
            <a:endParaRPr lang="en-US" sz="2400" dirty="0">
              <a:solidFill>
                <a:schemeClr val="tx1"/>
              </a:solidFill>
              <a:latin typeface="+mn-lt"/>
              <a:ea typeface="+mn-ea"/>
              <a:cs typeface="+mn-cs"/>
            </a:endParaRPr>
          </a:p>
        </p:txBody>
      </p:sp>
      <p:sp>
        <p:nvSpPr>
          <p:cNvPr id="5" name="Rectangle 2">
            <a:extLst>
              <a:ext uri="{FF2B5EF4-FFF2-40B4-BE49-F238E27FC236}">
                <a16:creationId xmlns:a16="http://schemas.microsoft.com/office/drawing/2014/main" id="{B37140D1-572D-4CC6-A68F-E5CA440878C2}"/>
              </a:ext>
            </a:extLst>
          </p:cNvPr>
          <p:cNvSpPr>
            <a:spLocks noChangeArrowheads="1"/>
          </p:cNvSpPr>
          <p:nvPr/>
        </p:nvSpPr>
        <p:spPr bwMode="auto">
          <a:xfrm>
            <a:off x="0" y="-986826"/>
            <a:ext cx="1881344" cy="243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1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800" b="0" i="0" u="none" strike="noStrike" cap="none" normalizeH="0" baseline="0" dirty="0">
                <a:ln>
                  <a:noFill/>
                </a:ln>
                <a:solidFill>
                  <a:srgbClr val="4E586A"/>
                </a:solidFill>
                <a:effectLst/>
                <a:latin typeface="Segoe UI" panose="020B0502040204020203" pitchFamily="34" charset="0"/>
                <a:cs typeface="Segoe UI" panose="020B0502040204020203"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9" name="Picture 18">
            <a:extLst>
              <a:ext uri="{FF2B5EF4-FFF2-40B4-BE49-F238E27FC236}">
                <a16:creationId xmlns:a16="http://schemas.microsoft.com/office/drawing/2014/main" id="{5D0B9FC1-68A9-4CC0-84B8-9E9F8B53A413}"/>
              </a:ext>
            </a:extLst>
          </p:cNvPr>
          <p:cNvPicPr>
            <a:picLocks noChangeAspect="1"/>
          </p:cNvPicPr>
          <p:nvPr/>
        </p:nvPicPr>
        <p:blipFill>
          <a:blip r:embed="rId2"/>
          <a:stretch>
            <a:fillRect/>
          </a:stretch>
        </p:blipFill>
        <p:spPr>
          <a:xfrm>
            <a:off x="1706208" y="306411"/>
            <a:ext cx="4068153" cy="6113468"/>
          </a:xfrm>
          <a:prstGeom prst="rect">
            <a:avLst/>
          </a:prstGeom>
        </p:spPr>
      </p:pic>
    </p:spTree>
    <p:extLst>
      <p:ext uri="{BB962C8B-B14F-4D97-AF65-F5344CB8AC3E}">
        <p14:creationId xmlns:p14="http://schemas.microsoft.com/office/powerpoint/2010/main" val="362004866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80EE9E-5B63-45A5-8C73-1D61AA489D8E}"/>
              </a:ext>
            </a:extLst>
          </p:cNvPr>
          <p:cNvSpPr/>
          <p:nvPr/>
        </p:nvSpPr>
        <p:spPr>
          <a:xfrm>
            <a:off x="5411652" y="-21109"/>
            <a:ext cx="6893469"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5CDCB1-0224-4E55-8B52-A273CD56AD19}"/>
              </a:ext>
            </a:extLst>
          </p:cNvPr>
          <p:cNvSpPr>
            <a:spLocks noGrp="1"/>
          </p:cNvSpPr>
          <p:nvPr>
            <p:ph type="title"/>
          </p:nvPr>
        </p:nvSpPr>
        <p:spPr>
          <a:xfrm>
            <a:off x="343941" y="365128"/>
            <a:ext cx="4734955" cy="1851297"/>
          </a:xfrm>
        </p:spPr>
        <p:txBody>
          <a:bodyPr>
            <a:normAutofit/>
          </a:bodyPr>
          <a:lstStyle/>
          <a:p>
            <a:r>
              <a:rPr lang="en-US" sz="3600" dirty="0"/>
              <a:t>Examples: census, operation intern, Main Street</a:t>
            </a:r>
            <a:r>
              <a:rPr lang="en-US" dirty="0"/>
              <a:t>	</a:t>
            </a:r>
          </a:p>
        </p:txBody>
      </p:sp>
      <p:sp>
        <p:nvSpPr>
          <p:cNvPr id="5" name="TextBox 4">
            <a:extLst>
              <a:ext uri="{FF2B5EF4-FFF2-40B4-BE49-F238E27FC236}">
                <a16:creationId xmlns:a16="http://schemas.microsoft.com/office/drawing/2014/main" id="{2429791F-2129-4395-B75D-C2E988A7F5CD}"/>
              </a:ext>
            </a:extLst>
          </p:cNvPr>
          <p:cNvSpPr txBox="1"/>
          <p:nvPr/>
        </p:nvSpPr>
        <p:spPr>
          <a:xfrm>
            <a:off x="418114" y="2265848"/>
            <a:ext cx="4253278"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Unification goal applies to all divisions, programs and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Logo lockups not allowed for programs and campaigns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Individual logos discouraged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796E66"/>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96E66"/>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0B117E2-A080-4764-91DD-D15404E732CD}"/>
              </a:ext>
            </a:extLst>
          </p:cNvPr>
          <p:cNvPicPr>
            <a:picLocks noChangeAspect="1"/>
          </p:cNvPicPr>
          <p:nvPr/>
        </p:nvPicPr>
        <p:blipFill>
          <a:blip r:embed="rId2"/>
          <a:stretch>
            <a:fillRect/>
          </a:stretch>
        </p:blipFill>
        <p:spPr>
          <a:xfrm>
            <a:off x="8583308" y="1442343"/>
            <a:ext cx="2597501" cy="1311609"/>
          </a:xfrm>
          <a:prstGeom prst="rect">
            <a:avLst/>
          </a:prstGeom>
        </p:spPr>
      </p:pic>
      <p:pic>
        <p:nvPicPr>
          <p:cNvPr id="12" name="Picture 11">
            <a:extLst>
              <a:ext uri="{FF2B5EF4-FFF2-40B4-BE49-F238E27FC236}">
                <a16:creationId xmlns:a16="http://schemas.microsoft.com/office/drawing/2014/main" id="{A7A70136-B7FE-449B-8ED3-B568C2DFBD03}"/>
              </a:ext>
            </a:extLst>
          </p:cNvPr>
          <p:cNvPicPr>
            <a:picLocks noChangeAspect="1"/>
          </p:cNvPicPr>
          <p:nvPr/>
        </p:nvPicPr>
        <p:blipFill>
          <a:blip r:embed="rId3"/>
          <a:stretch>
            <a:fillRect/>
          </a:stretch>
        </p:blipFill>
        <p:spPr>
          <a:xfrm>
            <a:off x="5754053" y="1262753"/>
            <a:ext cx="2515685" cy="1753544"/>
          </a:xfrm>
          <a:prstGeom prst="rect">
            <a:avLst/>
          </a:prstGeom>
        </p:spPr>
      </p:pic>
      <p:sp>
        <p:nvSpPr>
          <p:cNvPr id="13" name="TextBox 12">
            <a:extLst>
              <a:ext uri="{FF2B5EF4-FFF2-40B4-BE49-F238E27FC236}">
                <a16:creationId xmlns:a16="http://schemas.microsoft.com/office/drawing/2014/main" id="{DE81E1F8-1412-4715-BDCE-917FBA86DDE2}"/>
              </a:ext>
            </a:extLst>
          </p:cNvPr>
          <p:cNvSpPr txBox="1"/>
          <p:nvPr/>
        </p:nvSpPr>
        <p:spPr>
          <a:xfrm>
            <a:off x="5706035" y="704695"/>
            <a:ext cx="38033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96E66"/>
                </a:solidFill>
                <a:effectLst/>
                <a:uLnTx/>
                <a:uFillTx/>
                <a:latin typeface="Segoe UI"/>
                <a:ea typeface="+mn-ea"/>
                <a:cs typeface="+mn-cs"/>
              </a:rPr>
              <a:t>Incorrect usage:	</a:t>
            </a:r>
          </a:p>
        </p:txBody>
      </p:sp>
      <p:pic>
        <p:nvPicPr>
          <p:cNvPr id="3" name="Picture 2">
            <a:extLst>
              <a:ext uri="{FF2B5EF4-FFF2-40B4-BE49-F238E27FC236}">
                <a16:creationId xmlns:a16="http://schemas.microsoft.com/office/drawing/2014/main" id="{458CA2AA-8E54-44C0-8C58-CBD36F1FA4CB}"/>
              </a:ext>
            </a:extLst>
          </p:cNvPr>
          <p:cNvPicPr>
            <a:picLocks noChangeAspect="1"/>
          </p:cNvPicPr>
          <p:nvPr/>
        </p:nvPicPr>
        <p:blipFill>
          <a:blip r:embed="rId4"/>
          <a:stretch>
            <a:fillRect/>
          </a:stretch>
        </p:blipFill>
        <p:spPr>
          <a:xfrm>
            <a:off x="5754053" y="3584471"/>
            <a:ext cx="6134031" cy="2366243"/>
          </a:xfrm>
          <a:prstGeom prst="rect">
            <a:avLst/>
          </a:prstGeom>
        </p:spPr>
      </p:pic>
      <p:sp>
        <p:nvSpPr>
          <p:cNvPr id="9" name="TextBox 8">
            <a:extLst>
              <a:ext uri="{FF2B5EF4-FFF2-40B4-BE49-F238E27FC236}">
                <a16:creationId xmlns:a16="http://schemas.microsoft.com/office/drawing/2014/main" id="{698EAD11-2F32-44C0-9E6F-BCCE7E7155C3}"/>
              </a:ext>
            </a:extLst>
          </p:cNvPr>
          <p:cNvSpPr txBox="1"/>
          <p:nvPr/>
        </p:nvSpPr>
        <p:spPr>
          <a:xfrm>
            <a:off x="5754053" y="3199947"/>
            <a:ext cx="38033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96E66"/>
                </a:solidFill>
                <a:effectLst/>
                <a:uLnTx/>
                <a:uFillTx/>
                <a:latin typeface="Segoe UI"/>
                <a:ea typeface="+mn-ea"/>
                <a:cs typeface="+mn-cs"/>
              </a:rPr>
              <a:t>Correct usage:	</a:t>
            </a:r>
          </a:p>
        </p:txBody>
      </p:sp>
    </p:spTree>
    <p:extLst>
      <p:ext uri="{BB962C8B-B14F-4D97-AF65-F5344CB8AC3E}">
        <p14:creationId xmlns:p14="http://schemas.microsoft.com/office/powerpoint/2010/main" val="10495909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977667-455D-404F-82FA-C8374DB32611}"/>
              </a:ext>
            </a:extLst>
          </p:cNvPr>
          <p:cNvSpPr>
            <a:spLocks noGrp="1"/>
          </p:cNvSpPr>
          <p:nvPr>
            <p:ph type="title"/>
          </p:nvPr>
        </p:nvSpPr>
        <p:spPr/>
        <p:txBody>
          <a:bodyPr/>
          <a:lstStyle/>
          <a:p>
            <a:r>
              <a:rPr lang="en-US" dirty="0"/>
              <a:t>Office Supplies</a:t>
            </a:r>
          </a:p>
        </p:txBody>
      </p:sp>
      <p:sp>
        <p:nvSpPr>
          <p:cNvPr id="5" name="Text Placeholder 4">
            <a:extLst>
              <a:ext uri="{FF2B5EF4-FFF2-40B4-BE49-F238E27FC236}">
                <a16:creationId xmlns:a16="http://schemas.microsoft.com/office/drawing/2014/main" id="{1FD37141-F525-4176-81A5-09109EA5505E}"/>
              </a:ext>
            </a:extLst>
          </p:cNvPr>
          <p:cNvSpPr>
            <a:spLocks noGrp="1"/>
          </p:cNvSpPr>
          <p:nvPr>
            <p:ph type="body" sz="quarter" idx="16"/>
          </p:nvPr>
        </p:nvSpPr>
        <p:spPr/>
        <p:txBody>
          <a:bodyPr/>
          <a:lstStyle/>
          <a:p>
            <a:r>
              <a:rPr lang="en-US" dirty="0"/>
              <a:t>How and where to use</a:t>
            </a:r>
          </a:p>
        </p:txBody>
      </p:sp>
      <p:sp>
        <p:nvSpPr>
          <p:cNvPr id="2" name="Rectangle 1">
            <a:extLst>
              <a:ext uri="{FF2B5EF4-FFF2-40B4-BE49-F238E27FC236}">
                <a16:creationId xmlns:a16="http://schemas.microsoft.com/office/drawing/2014/main" id="{01D8D180-0CB9-410C-B0D2-A90D8E8F9E9F}"/>
              </a:ext>
            </a:extLst>
          </p:cNvPr>
          <p:cNvSpPr/>
          <p:nvPr/>
        </p:nvSpPr>
        <p:spPr>
          <a:xfrm>
            <a:off x="6701769" y="811303"/>
            <a:ext cx="6096000" cy="3447098"/>
          </a:xfrm>
          <a:prstGeom prst="rect">
            <a:avLst/>
          </a:prstGeom>
        </p:spPr>
        <p:txBody>
          <a:bodyPr>
            <a:spAutoFit/>
          </a:bodyPr>
          <a:lstStyle/>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Email signatures</a:t>
            </a:r>
          </a:p>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Stationery</a:t>
            </a:r>
          </a:p>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Envelopes</a:t>
            </a:r>
          </a:p>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Business cards</a:t>
            </a:r>
          </a:p>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Name tags</a:t>
            </a:r>
          </a:p>
        </p:txBody>
      </p:sp>
      <p:pic>
        <p:nvPicPr>
          <p:cNvPr id="6" name="Picture 5">
            <a:extLst>
              <a:ext uri="{FF2B5EF4-FFF2-40B4-BE49-F238E27FC236}">
                <a16:creationId xmlns:a16="http://schemas.microsoft.com/office/drawing/2014/main" id="{ADE34516-4AB1-4944-BDE4-B65A9DF897A1}"/>
              </a:ext>
            </a:extLst>
          </p:cNvPr>
          <p:cNvPicPr>
            <a:picLocks noChangeAspect="1"/>
          </p:cNvPicPr>
          <p:nvPr/>
        </p:nvPicPr>
        <p:blipFill rotWithShape="1">
          <a:blip r:embed="rId2"/>
          <a:srcRect l="26492" t="2392" r="13292" b="9801"/>
          <a:stretch/>
        </p:blipFill>
        <p:spPr>
          <a:xfrm>
            <a:off x="0" y="0"/>
            <a:ext cx="6096000" cy="5000017"/>
          </a:xfrm>
          <a:prstGeom prst="rect">
            <a:avLst/>
          </a:prstGeom>
        </p:spPr>
      </p:pic>
    </p:spTree>
    <p:extLst>
      <p:ext uri="{BB962C8B-B14F-4D97-AF65-F5344CB8AC3E}">
        <p14:creationId xmlns:p14="http://schemas.microsoft.com/office/powerpoint/2010/main" val="27918282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AF8C-5440-4B20-BF6C-12D1A46251A5}"/>
              </a:ext>
            </a:extLst>
          </p:cNvPr>
          <p:cNvSpPr>
            <a:spLocks noGrp="1"/>
          </p:cNvSpPr>
          <p:nvPr>
            <p:ph type="title"/>
          </p:nvPr>
        </p:nvSpPr>
        <p:spPr>
          <a:xfrm>
            <a:off x="343940" y="136081"/>
            <a:ext cx="11384595" cy="941157"/>
          </a:xfrm>
        </p:spPr>
        <p:txBody>
          <a:bodyPr/>
          <a:lstStyle/>
          <a:p>
            <a:r>
              <a:rPr lang="en-US" dirty="0"/>
              <a:t>Email signatures</a:t>
            </a:r>
          </a:p>
        </p:txBody>
      </p:sp>
      <p:pic>
        <p:nvPicPr>
          <p:cNvPr id="5" name="Picture 4">
            <a:extLst>
              <a:ext uri="{FF2B5EF4-FFF2-40B4-BE49-F238E27FC236}">
                <a16:creationId xmlns:a16="http://schemas.microsoft.com/office/drawing/2014/main" id="{6CFF4C60-950E-429C-9749-C5FC6F335A71}"/>
              </a:ext>
            </a:extLst>
          </p:cNvPr>
          <p:cNvPicPr>
            <a:picLocks noChangeAspect="1"/>
          </p:cNvPicPr>
          <p:nvPr/>
        </p:nvPicPr>
        <p:blipFill>
          <a:blip r:embed="rId2"/>
          <a:stretch>
            <a:fillRect/>
          </a:stretch>
        </p:blipFill>
        <p:spPr>
          <a:xfrm>
            <a:off x="5078294" y="3705903"/>
            <a:ext cx="6650241" cy="2640231"/>
          </a:xfrm>
          <a:prstGeom prst="rect">
            <a:avLst/>
          </a:prstGeom>
        </p:spPr>
      </p:pic>
      <p:pic>
        <p:nvPicPr>
          <p:cNvPr id="4" name="Picture 3">
            <a:extLst>
              <a:ext uri="{FF2B5EF4-FFF2-40B4-BE49-F238E27FC236}">
                <a16:creationId xmlns:a16="http://schemas.microsoft.com/office/drawing/2014/main" id="{BA84DC7D-FDC2-4BE7-8ED7-49B813462E2B}"/>
              </a:ext>
            </a:extLst>
          </p:cNvPr>
          <p:cNvPicPr>
            <a:picLocks noChangeAspect="1"/>
          </p:cNvPicPr>
          <p:nvPr/>
        </p:nvPicPr>
        <p:blipFill>
          <a:blip r:embed="rId3"/>
          <a:stretch>
            <a:fillRect/>
          </a:stretch>
        </p:blipFill>
        <p:spPr>
          <a:xfrm>
            <a:off x="463465" y="1054186"/>
            <a:ext cx="5010485" cy="2674770"/>
          </a:xfrm>
          <a:prstGeom prst="rect">
            <a:avLst/>
          </a:prstGeom>
        </p:spPr>
      </p:pic>
    </p:spTree>
    <p:extLst>
      <p:ext uri="{BB962C8B-B14F-4D97-AF65-F5344CB8AC3E}">
        <p14:creationId xmlns:p14="http://schemas.microsoft.com/office/powerpoint/2010/main" val="395563931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AF8C-5440-4B20-BF6C-12D1A46251A5}"/>
              </a:ext>
            </a:extLst>
          </p:cNvPr>
          <p:cNvSpPr>
            <a:spLocks noGrp="1"/>
          </p:cNvSpPr>
          <p:nvPr>
            <p:ph type="title"/>
          </p:nvPr>
        </p:nvSpPr>
        <p:spPr>
          <a:xfrm>
            <a:off x="343940" y="136081"/>
            <a:ext cx="11384595" cy="941157"/>
          </a:xfrm>
        </p:spPr>
        <p:txBody>
          <a:bodyPr/>
          <a:lstStyle/>
          <a:p>
            <a:r>
              <a:rPr lang="en-US" dirty="0"/>
              <a:t>Letterhead</a:t>
            </a:r>
          </a:p>
        </p:txBody>
      </p:sp>
      <p:pic>
        <p:nvPicPr>
          <p:cNvPr id="3" name="Picture 2">
            <a:extLst>
              <a:ext uri="{FF2B5EF4-FFF2-40B4-BE49-F238E27FC236}">
                <a16:creationId xmlns:a16="http://schemas.microsoft.com/office/drawing/2014/main" id="{E0DE4461-9EFC-46F7-A74B-A5D25814C844}"/>
              </a:ext>
            </a:extLst>
          </p:cNvPr>
          <p:cNvPicPr>
            <a:picLocks noChangeAspect="1"/>
          </p:cNvPicPr>
          <p:nvPr/>
        </p:nvPicPr>
        <p:blipFill>
          <a:blip r:embed="rId2"/>
          <a:stretch>
            <a:fillRect/>
          </a:stretch>
        </p:blipFill>
        <p:spPr>
          <a:xfrm>
            <a:off x="8388489" y="234629"/>
            <a:ext cx="3527586" cy="4432622"/>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9AF9AF57-17AA-4C55-91DE-28D0F19F18AF}"/>
              </a:ext>
            </a:extLst>
          </p:cNvPr>
          <p:cNvPicPr>
            <a:picLocks noChangeAspect="1"/>
          </p:cNvPicPr>
          <p:nvPr/>
        </p:nvPicPr>
        <p:blipFill>
          <a:blip r:embed="rId3"/>
          <a:stretch>
            <a:fillRect/>
          </a:stretch>
        </p:blipFill>
        <p:spPr>
          <a:xfrm>
            <a:off x="4446206" y="1031960"/>
            <a:ext cx="3299587" cy="4514127"/>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DB7A288-39D0-40F3-98A6-11408FB40FB4}"/>
              </a:ext>
            </a:extLst>
          </p:cNvPr>
          <p:cNvPicPr>
            <a:picLocks noChangeAspect="1"/>
          </p:cNvPicPr>
          <p:nvPr/>
        </p:nvPicPr>
        <p:blipFill>
          <a:blip r:embed="rId4"/>
          <a:stretch>
            <a:fillRect/>
          </a:stretch>
        </p:blipFill>
        <p:spPr>
          <a:xfrm>
            <a:off x="570376" y="1926758"/>
            <a:ext cx="3221422" cy="4514128"/>
          </a:xfrm>
          <a:prstGeom prst="rect">
            <a:avLst/>
          </a:prstGeom>
          <a:ln>
            <a:solidFill>
              <a:schemeClr val="bg1">
                <a:lumMod val="85000"/>
              </a:schemeClr>
            </a:solidFill>
          </a:ln>
        </p:spPr>
      </p:pic>
    </p:spTree>
    <p:extLst>
      <p:ext uri="{BB962C8B-B14F-4D97-AF65-F5344CB8AC3E}">
        <p14:creationId xmlns:p14="http://schemas.microsoft.com/office/powerpoint/2010/main" val="3041248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AF8C-5440-4B20-BF6C-12D1A46251A5}"/>
              </a:ext>
            </a:extLst>
          </p:cNvPr>
          <p:cNvSpPr>
            <a:spLocks noGrp="1"/>
          </p:cNvSpPr>
          <p:nvPr>
            <p:ph type="title"/>
          </p:nvPr>
        </p:nvSpPr>
        <p:spPr>
          <a:xfrm>
            <a:off x="245514" y="431356"/>
            <a:ext cx="11384595" cy="941157"/>
          </a:xfrm>
        </p:spPr>
        <p:txBody>
          <a:bodyPr/>
          <a:lstStyle/>
          <a:p>
            <a:r>
              <a:rPr lang="en-US" dirty="0"/>
              <a:t>envelopes</a:t>
            </a:r>
          </a:p>
        </p:txBody>
      </p:sp>
      <p:pic>
        <p:nvPicPr>
          <p:cNvPr id="3" name="Picture 2">
            <a:extLst>
              <a:ext uri="{FF2B5EF4-FFF2-40B4-BE49-F238E27FC236}">
                <a16:creationId xmlns:a16="http://schemas.microsoft.com/office/drawing/2014/main" id="{44DF9193-19AF-474B-9D44-C7154FDF7D22}"/>
              </a:ext>
            </a:extLst>
          </p:cNvPr>
          <p:cNvPicPr>
            <a:picLocks noChangeAspect="1"/>
          </p:cNvPicPr>
          <p:nvPr/>
        </p:nvPicPr>
        <p:blipFill>
          <a:blip r:embed="rId2"/>
          <a:stretch>
            <a:fillRect/>
          </a:stretch>
        </p:blipFill>
        <p:spPr>
          <a:xfrm>
            <a:off x="821802" y="1898059"/>
            <a:ext cx="10232020" cy="3061881"/>
          </a:xfrm>
          <a:prstGeom prst="rect">
            <a:avLst/>
          </a:prstGeom>
          <a:ln>
            <a:solidFill>
              <a:schemeClr val="bg1">
                <a:lumMod val="85000"/>
              </a:schemeClr>
            </a:solidFill>
          </a:ln>
        </p:spPr>
      </p:pic>
    </p:spTree>
    <p:extLst>
      <p:ext uri="{BB962C8B-B14F-4D97-AF65-F5344CB8AC3E}">
        <p14:creationId xmlns:p14="http://schemas.microsoft.com/office/powerpoint/2010/main" val="27251990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AF8C-5440-4B20-BF6C-12D1A46251A5}"/>
              </a:ext>
            </a:extLst>
          </p:cNvPr>
          <p:cNvSpPr>
            <a:spLocks noGrp="1"/>
          </p:cNvSpPr>
          <p:nvPr>
            <p:ph type="title"/>
          </p:nvPr>
        </p:nvSpPr>
        <p:spPr>
          <a:xfrm>
            <a:off x="343940" y="136081"/>
            <a:ext cx="11384595" cy="941157"/>
          </a:xfrm>
        </p:spPr>
        <p:txBody>
          <a:bodyPr/>
          <a:lstStyle/>
          <a:p>
            <a:r>
              <a:rPr lang="en-US" dirty="0"/>
              <a:t>Business cards</a:t>
            </a:r>
          </a:p>
        </p:txBody>
      </p:sp>
      <p:pic>
        <p:nvPicPr>
          <p:cNvPr id="4" name="Picture 3">
            <a:extLst>
              <a:ext uri="{FF2B5EF4-FFF2-40B4-BE49-F238E27FC236}">
                <a16:creationId xmlns:a16="http://schemas.microsoft.com/office/drawing/2014/main" id="{DDB45750-DE0A-4CD8-96A7-62230A6AB762}"/>
              </a:ext>
            </a:extLst>
          </p:cNvPr>
          <p:cNvPicPr>
            <a:picLocks noChangeAspect="1"/>
          </p:cNvPicPr>
          <p:nvPr/>
        </p:nvPicPr>
        <p:blipFill>
          <a:blip r:embed="rId2"/>
          <a:stretch>
            <a:fillRect/>
          </a:stretch>
        </p:blipFill>
        <p:spPr>
          <a:xfrm>
            <a:off x="583195" y="1252392"/>
            <a:ext cx="4506867" cy="2370278"/>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021276A2-644B-4314-954B-19BB03762086}"/>
              </a:ext>
            </a:extLst>
          </p:cNvPr>
          <p:cNvPicPr>
            <a:picLocks noChangeAspect="1"/>
          </p:cNvPicPr>
          <p:nvPr/>
        </p:nvPicPr>
        <p:blipFill>
          <a:blip r:embed="rId3"/>
          <a:stretch>
            <a:fillRect/>
          </a:stretch>
        </p:blipFill>
        <p:spPr>
          <a:xfrm>
            <a:off x="6096000" y="1231730"/>
            <a:ext cx="4506867" cy="2390940"/>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2AA9944D-114B-437D-91C9-8DB54B4A6448}"/>
              </a:ext>
            </a:extLst>
          </p:cNvPr>
          <p:cNvPicPr>
            <a:picLocks noChangeAspect="1"/>
          </p:cNvPicPr>
          <p:nvPr/>
        </p:nvPicPr>
        <p:blipFill>
          <a:blip r:embed="rId4"/>
          <a:stretch>
            <a:fillRect/>
          </a:stretch>
        </p:blipFill>
        <p:spPr>
          <a:xfrm>
            <a:off x="583195" y="3942777"/>
            <a:ext cx="4506867" cy="2633808"/>
          </a:xfrm>
          <a:prstGeom prst="rect">
            <a:avLst/>
          </a:prstGeom>
        </p:spPr>
      </p:pic>
      <p:pic>
        <p:nvPicPr>
          <p:cNvPr id="10" name="Picture 9">
            <a:extLst>
              <a:ext uri="{FF2B5EF4-FFF2-40B4-BE49-F238E27FC236}">
                <a16:creationId xmlns:a16="http://schemas.microsoft.com/office/drawing/2014/main" id="{0C42DC37-6A31-48F0-BC7F-C803186DA1F4}"/>
              </a:ext>
            </a:extLst>
          </p:cNvPr>
          <p:cNvPicPr>
            <a:picLocks noChangeAspect="1"/>
          </p:cNvPicPr>
          <p:nvPr/>
        </p:nvPicPr>
        <p:blipFill>
          <a:blip r:embed="rId5"/>
          <a:stretch>
            <a:fillRect/>
          </a:stretch>
        </p:blipFill>
        <p:spPr>
          <a:xfrm>
            <a:off x="6095999" y="3942777"/>
            <a:ext cx="4506867" cy="2626595"/>
          </a:xfrm>
          <a:prstGeom prst="rect">
            <a:avLst/>
          </a:prstGeom>
        </p:spPr>
      </p:pic>
    </p:spTree>
    <p:extLst>
      <p:ext uri="{BB962C8B-B14F-4D97-AF65-F5344CB8AC3E}">
        <p14:creationId xmlns:p14="http://schemas.microsoft.com/office/powerpoint/2010/main" val="358567721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D2F5-F9DB-465B-8362-FB5F48968F25}"/>
              </a:ext>
            </a:extLst>
          </p:cNvPr>
          <p:cNvSpPr>
            <a:spLocks noGrp="1"/>
          </p:cNvSpPr>
          <p:nvPr>
            <p:ph type="title"/>
          </p:nvPr>
        </p:nvSpPr>
        <p:spPr>
          <a:xfrm>
            <a:off x="228193" y="133636"/>
            <a:ext cx="11384595" cy="941157"/>
          </a:xfrm>
        </p:spPr>
        <p:txBody>
          <a:bodyPr/>
          <a:lstStyle/>
          <a:p>
            <a:r>
              <a:rPr lang="en-US" dirty="0"/>
              <a:t>Name tags</a:t>
            </a:r>
          </a:p>
        </p:txBody>
      </p:sp>
      <p:pic>
        <p:nvPicPr>
          <p:cNvPr id="3" name="Picture 2">
            <a:extLst>
              <a:ext uri="{FF2B5EF4-FFF2-40B4-BE49-F238E27FC236}">
                <a16:creationId xmlns:a16="http://schemas.microsoft.com/office/drawing/2014/main" id="{3F18F281-FE95-4EE9-93C3-A64939559F8A}"/>
              </a:ext>
            </a:extLst>
          </p:cNvPr>
          <p:cNvPicPr>
            <a:picLocks noChangeAspect="1"/>
          </p:cNvPicPr>
          <p:nvPr/>
        </p:nvPicPr>
        <p:blipFill>
          <a:blip r:embed="rId2"/>
          <a:stretch>
            <a:fillRect/>
          </a:stretch>
        </p:blipFill>
        <p:spPr>
          <a:xfrm>
            <a:off x="429018" y="1524830"/>
            <a:ext cx="7229475" cy="2600325"/>
          </a:xfrm>
          <a:prstGeom prst="rect">
            <a:avLst/>
          </a:prstGeom>
        </p:spPr>
      </p:pic>
      <p:pic>
        <p:nvPicPr>
          <p:cNvPr id="7" name="Picture 6">
            <a:extLst>
              <a:ext uri="{FF2B5EF4-FFF2-40B4-BE49-F238E27FC236}">
                <a16:creationId xmlns:a16="http://schemas.microsoft.com/office/drawing/2014/main" id="{FF9A0419-671E-49D0-9C16-37CC3BB73765}"/>
              </a:ext>
            </a:extLst>
          </p:cNvPr>
          <p:cNvPicPr>
            <a:picLocks noChangeAspect="1"/>
          </p:cNvPicPr>
          <p:nvPr/>
        </p:nvPicPr>
        <p:blipFill>
          <a:blip r:embed="rId3"/>
          <a:stretch>
            <a:fillRect/>
          </a:stretch>
        </p:blipFill>
        <p:spPr>
          <a:xfrm>
            <a:off x="6938045" y="4250814"/>
            <a:ext cx="4006180" cy="2074885"/>
          </a:xfrm>
          <a:prstGeom prst="rect">
            <a:avLst/>
          </a:prstGeom>
          <a:ln>
            <a:solidFill>
              <a:schemeClr val="bg1">
                <a:lumMod val="85000"/>
              </a:schemeClr>
            </a:solidFill>
          </a:ln>
        </p:spPr>
      </p:pic>
    </p:spTree>
    <p:extLst>
      <p:ext uri="{BB962C8B-B14F-4D97-AF65-F5344CB8AC3E}">
        <p14:creationId xmlns:p14="http://schemas.microsoft.com/office/powerpoint/2010/main" val="30785188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ater next to the ocean&#10;&#10;Description generated with high confidence">
            <a:extLst>
              <a:ext uri="{FF2B5EF4-FFF2-40B4-BE49-F238E27FC236}">
                <a16:creationId xmlns:a16="http://schemas.microsoft.com/office/drawing/2014/main" id="{E4C56096-08A0-4F9F-8EFC-DA24A8EE2B04}"/>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11835" t="2937" r="11835"/>
          <a:stretch/>
        </p:blipFill>
        <p:spPr>
          <a:xfrm>
            <a:off x="-58681" y="0"/>
            <a:ext cx="12584264" cy="6858000"/>
          </a:xfrm>
        </p:spPr>
      </p:pic>
      <p:sp>
        <p:nvSpPr>
          <p:cNvPr id="12" name="Rectangle 11">
            <a:extLst>
              <a:ext uri="{FF2B5EF4-FFF2-40B4-BE49-F238E27FC236}">
                <a16:creationId xmlns:a16="http://schemas.microsoft.com/office/drawing/2014/main" id="{45A04122-6510-4B38-94E6-6576FE7C6BBA}"/>
              </a:ext>
            </a:extLst>
          </p:cNvPr>
          <p:cNvSpPr/>
          <p:nvPr/>
        </p:nvSpPr>
        <p:spPr>
          <a:xfrm>
            <a:off x="-58681" y="0"/>
            <a:ext cx="12584263"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21F68CA-68A7-4E08-B0A5-2374DA18975B}"/>
              </a:ext>
            </a:extLst>
          </p:cNvPr>
          <p:cNvSpPr>
            <a:spLocks noGrp="1"/>
          </p:cNvSpPr>
          <p:nvPr>
            <p:ph type="title" idx="4294967295"/>
          </p:nvPr>
        </p:nvSpPr>
        <p:spPr>
          <a:xfrm>
            <a:off x="0" y="1357313"/>
            <a:ext cx="12214225" cy="4143375"/>
          </a:xfrm>
        </p:spPr>
        <p:txBody>
          <a:bodyPr/>
          <a:lstStyle/>
          <a:p>
            <a:pPr algn="ctr">
              <a:lnSpc>
                <a:spcPct val="150000"/>
              </a:lnSpc>
              <a:spcAft>
                <a:spcPts val="1800"/>
              </a:spcAft>
            </a:pPr>
            <a:r>
              <a:rPr lang="en-US" sz="6600" cap="none" spc="600" dirty="0">
                <a:solidFill>
                  <a:schemeClr val="bg1"/>
                </a:solidFill>
                <a:latin typeface="Segoe UI Semibold" panose="020B0702040204020203" pitchFamily="34" charset="0"/>
                <a:cs typeface="Segoe UI Semibold" panose="020B0702040204020203" pitchFamily="34" charset="0"/>
              </a:rPr>
              <a:t>EMPOWER PEOPLE.</a:t>
            </a:r>
            <a:br>
              <a:rPr lang="en-US" sz="6600" cap="none" spc="600" dirty="0">
                <a:solidFill>
                  <a:schemeClr val="bg1"/>
                </a:solidFill>
                <a:latin typeface="Segoe UI Semibold" panose="020B0702040204020203" pitchFamily="34" charset="0"/>
                <a:cs typeface="Segoe UI Semibold" panose="020B0702040204020203" pitchFamily="34" charset="0"/>
              </a:rPr>
            </a:br>
            <a:r>
              <a:rPr lang="en-US" sz="6600" cap="none" spc="600" dirty="0">
                <a:solidFill>
                  <a:schemeClr val="bg1"/>
                </a:solidFill>
                <a:latin typeface="Segoe UI Semibold" panose="020B0702040204020203" pitchFamily="34" charset="0"/>
                <a:cs typeface="Segoe UI Semibold" panose="020B0702040204020203" pitchFamily="34" charset="0"/>
              </a:rPr>
              <a:t>IMPROVE LIVES.</a:t>
            </a:r>
            <a:br>
              <a:rPr lang="en-US" sz="6600" cap="none" spc="600" dirty="0">
                <a:solidFill>
                  <a:schemeClr val="bg1"/>
                </a:solidFill>
                <a:latin typeface="Segoe UI Semibold" panose="020B0702040204020203" pitchFamily="34" charset="0"/>
                <a:cs typeface="Segoe UI Semibold" panose="020B0702040204020203" pitchFamily="34" charset="0"/>
              </a:rPr>
            </a:br>
            <a:r>
              <a:rPr lang="en-US" sz="6600" cap="none" spc="600" dirty="0">
                <a:solidFill>
                  <a:schemeClr val="bg1"/>
                </a:solidFill>
                <a:latin typeface="Segoe UI Semibold" panose="020B0702040204020203" pitchFamily="34" charset="0"/>
                <a:cs typeface="Segoe UI Semibold" panose="020B0702040204020203" pitchFamily="34" charset="0"/>
              </a:rPr>
              <a:t>INSPIRE SUCCESS.</a:t>
            </a:r>
          </a:p>
        </p:txBody>
      </p:sp>
    </p:spTree>
    <p:extLst>
      <p:ext uri="{BB962C8B-B14F-4D97-AF65-F5344CB8AC3E}">
        <p14:creationId xmlns:p14="http://schemas.microsoft.com/office/powerpoint/2010/main" val="397134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6B0A2"/>
        </a:solidFill>
        <a:effectLst/>
      </p:bgPr>
    </p:bg>
    <p:spTree>
      <p:nvGrpSpPr>
        <p:cNvPr id="1" name=""/>
        <p:cNvGrpSpPr/>
        <p:nvPr/>
      </p:nvGrpSpPr>
      <p:grpSpPr>
        <a:xfrm>
          <a:off x="0" y="0"/>
          <a:ext cx="0" cy="0"/>
          <a:chOff x="0" y="0"/>
          <a:chExt cx="0" cy="0"/>
        </a:xfrm>
      </p:grpSpPr>
      <p:pic>
        <p:nvPicPr>
          <p:cNvPr id="1030" name="Picture 3" descr="image021">
            <a:extLst>
              <a:ext uri="{FF2B5EF4-FFF2-40B4-BE49-F238E27FC236}">
                <a16:creationId xmlns:a16="http://schemas.microsoft.com/office/drawing/2014/main" id="{98BF8053-8A8F-4337-93BE-2D46EEFF6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246" y="1854336"/>
            <a:ext cx="6904580" cy="388382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91319C5-505B-4E9B-8DDE-B4D630613D93}"/>
              </a:ext>
            </a:extLst>
          </p:cNvPr>
          <p:cNvSpPr>
            <a:spLocks noGrp="1"/>
          </p:cNvSpPr>
          <p:nvPr>
            <p:ph type="title"/>
          </p:nvPr>
        </p:nvSpPr>
        <p:spPr>
          <a:xfrm>
            <a:off x="267740" y="155579"/>
            <a:ext cx="11384595" cy="941157"/>
          </a:xfrm>
        </p:spPr>
        <p:txBody>
          <a:bodyPr/>
          <a:lstStyle/>
          <a:p>
            <a:r>
              <a:rPr lang="en-US" dirty="0" err="1"/>
              <a:t>Powerpoint</a:t>
            </a:r>
            <a:r>
              <a:rPr lang="en-US" dirty="0"/>
              <a:t> presentations</a:t>
            </a:r>
          </a:p>
        </p:txBody>
      </p:sp>
      <p:pic>
        <p:nvPicPr>
          <p:cNvPr id="1029" name="Picture 4" descr="image022">
            <a:extLst>
              <a:ext uri="{FF2B5EF4-FFF2-40B4-BE49-F238E27FC236}">
                <a16:creationId xmlns:a16="http://schemas.microsoft.com/office/drawing/2014/main" id="{DD0C3693-AD49-4EB3-9DD5-96FBA0856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24" y="3939703"/>
            <a:ext cx="4580337" cy="257644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descr="image020">
            <a:extLst>
              <a:ext uri="{FF2B5EF4-FFF2-40B4-BE49-F238E27FC236}">
                <a16:creationId xmlns:a16="http://schemas.microsoft.com/office/drawing/2014/main" id="{BA48DED6-9432-4B6E-9953-3AC5236CE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24" y="1240189"/>
            <a:ext cx="4544108" cy="255606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5902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AF8C-5440-4B20-BF6C-12D1A46251A5}"/>
              </a:ext>
            </a:extLst>
          </p:cNvPr>
          <p:cNvSpPr>
            <a:spLocks noGrp="1"/>
          </p:cNvSpPr>
          <p:nvPr>
            <p:ph type="title"/>
          </p:nvPr>
        </p:nvSpPr>
        <p:spPr>
          <a:xfrm>
            <a:off x="248690" y="336106"/>
            <a:ext cx="11384595" cy="941157"/>
          </a:xfrm>
        </p:spPr>
        <p:txBody>
          <a:bodyPr/>
          <a:lstStyle/>
          <a:p>
            <a:r>
              <a:rPr lang="en-US" dirty="0"/>
              <a:t>Press releases</a:t>
            </a:r>
          </a:p>
        </p:txBody>
      </p:sp>
      <p:pic>
        <p:nvPicPr>
          <p:cNvPr id="3" name="Picture 2">
            <a:extLst>
              <a:ext uri="{FF2B5EF4-FFF2-40B4-BE49-F238E27FC236}">
                <a16:creationId xmlns:a16="http://schemas.microsoft.com/office/drawing/2014/main" id="{C307785C-D32E-43ED-A36E-05E2CACD56C1}"/>
              </a:ext>
            </a:extLst>
          </p:cNvPr>
          <p:cNvPicPr>
            <a:picLocks noChangeAspect="1"/>
          </p:cNvPicPr>
          <p:nvPr/>
        </p:nvPicPr>
        <p:blipFill>
          <a:blip r:embed="rId2"/>
          <a:stretch>
            <a:fillRect/>
          </a:stretch>
        </p:blipFill>
        <p:spPr>
          <a:xfrm>
            <a:off x="248689" y="1277263"/>
            <a:ext cx="5952085" cy="5428376"/>
          </a:xfrm>
          <a:prstGeom prst="rect">
            <a:avLst/>
          </a:prstGeom>
        </p:spPr>
      </p:pic>
      <p:pic>
        <p:nvPicPr>
          <p:cNvPr id="7" name="Picture 6">
            <a:extLst>
              <a:ext uri="{FF2B5EF4-FFF2-40B4-BE49-F238E27FC236}">
                <a16:creationId xmlns:a16="http://schemas.microsoft.com/office/drawing/2014/main" id="{7659D099-CCD1-471A-90BF-E70CE65DA6CF}"/>
              </a:ext>
            </a:extLst>
          </p:cNvPr>
          <p:cNvPicPr>
            <a:picLocks noChangeAspect="1"/>
          </p:cNvPicPr>
          <p:nvPr/>
        </p:nvPicPr>
        <p:blipFill>
          <a:blip r:embed="rId3"/>
          <a:stretch>
            <a:fillRect/>
          </a:stretch>
        </p:blipFill>
        <p:spPr>
          <a:xfrm>
            <a:off x="6327102" y="271462"/>
            <a:ext cx="5775663" cy="6329363"/>
          </a:xfrm>
          <a:prstGeom prst="rect">
            <a:avLst/>
          </a:prstGeom>
        </p:spPr>
      </p:pic>
    </p:spTree>
    <p:extLst>
      <p:ext uri="{BB962C8B-B14F-4D97-AF65-F5344CB8AC3E}">
        <p14:creationId xmlns:p14="http://schemas.microsoft.com/office/powerpoint/2010/main" val="9458876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977667-455D-404F-82FA-C8374DB32611}"/>
              </a:ext>
            </a:extLst>
          </p:cNvPr>
          <p:cNvSpPr>
            <a:spLocks noGrp="1"/>
          </p:cNvSpPr>
          <p:nvPr>
            <p:ph type="title"/>
          </p:nvPr>
        </p:nvSpPr>
        <p:spPr/>
        <p:txBody>
          <a:bodyPr/>
          <a:lstStyle/>
          <a:p>
            <a:r>
              <a:rPr lang="en-US" dirty="0"/>
              <a:t>Promotional materials</a:t>
            </a:r>
          </a:p>
        </p:txBody>
      </p:sp>
      <p:sp>
        <p:nvSpPr>
          <p:cNvPr id="5" name="Text Placeholder 4">
            <a:extLst>
              <a:ext uri="{FF2B5EF4-FFF2-40B4-BE49-F238E27FC236}">
                <a16:creationId xmlns:a16="http://schemas.microsoft.com/office/drawing/2014/main" id="{1FD37141-F525-4176-81A5-09109EA5505E}"/>
              </a:ext>
            </a:extLst>
          </p:cNvPr>
          <p:cNvSpPr>
            <a:spLocks noGrp="1"/>
          </p:cNvSpPr>
          <p:nvPr>
            <p:ph type="body" sz="quarter" idx="16"/>
          </p:nvPr>
        </p:nvSpPr>
        <p:spPr/>
        <p:txBody>
          <a:bodyPr/>
          <a:lstStyle/>
          <a:p>
            <a:endParaRPr lang="en-US" dirty="0"/>
          </a:p>
        </p:txBody>
      </p:sp>
      <p:sp>
        <p:nvSpPr>
          <p:cNvPr id="2" name="Rectangle 1">
            <a:extLst>
              <a:ext uri="{FF2B5EF4-FFF2-40B4-BE49-F238E27FC236}">
                <a16:creationId xmlns:a16="http://schemas.microsoft.com/office/drawing/2014/main" id="{6E0024AE-941E-4DF9-BBD4-2ACAB9129925}"/>
              </a:ext>
            </a:extLst>
          </p:cNvPr>
          <p:cNvSpPr/>
          <p:nvPr/>
        </p:nvSpPr>
        <p:spPr>
          <a:xfrm>
            <a:off x="2938942" y="1922011"/>
            <a:ext cx="6767120" cy="2760756"/>
          </a:xfrm>
          <a:prstGeom prst="rect">
            <a:avLst/>
          </a:prstGeom>
        </p:spPr>
        <p:txBody>
          <a:bodyPr wrap="square">
            <a:spAutoFit/>
          </a:bodyPr>
          <a:lstStyle/>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Newsletters</a:t>
            </a:r>
          </a:p>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Educational Materials</a:t>
            </a:r>
          </a:p>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rPr>
              <a:t>Displays</a:t>
            </a:r>
          </a:p>
          <a:p>
            <a:pPr marL="28733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4400" dirty="0">
                <a:solidFill>
                  <a:srgbClr val="000000">
                    <a:lumMod val="65000"/>
                    <a:lumOff val="35000"/>
                  </a:srgbClr>
                </a:solidFill>
                <a:latin typeface="Segoe UI"/>
                <a:ea typeface="Segoe UI Black" panose="020B0A02040204020203" pitchFamily="34" charset="0"/>
                <a:cs typeface="Arial" panose="020B0604020202020204" pitchFamily="34" charset="0"/>
              </a:rPr>
              <a:t>Merchandise</a:t>
            </a:r>
            <a:endParaRPr kumimoji="0" lang="en-US" sz="4400" b="0" i="0" u="none" strike="noStrike" kern="1200" cap="none" spc="0" normalizeH="0" baseline="0" noProof="0" dirty="0">
              <a:ln>
                <a:noFill/>
              </a:ln>
              <a:solidFill>
                <a:srgbClr val="000000">
                  <a:lumMod val="65000"/>
                  <a:lumOff val="35000"/>
                </a:srgbClr>
              </a:solidFill>
              <a:effectLst/>
              <a:uLnTx/>
              <a:uFillTx/>
              <a:latin typeface="Segoe UI"/>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23539735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6B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300B-3457-432B-A664-8AECBDA53E4D}"/>
              </a:ext>
            </a:extLst>
          </p:cNvPr>
          <p:cNvSpPr>
            <a:spLocks noGrp="1"/>
          </p:cNvSpPr>
          <p:nvPr>
            <p:ph type="title"/>
          </p:nvPr>
        </p:nvSpPr>
        <p:spPr>
          <a:xfrm>
            <a:off x="100749" y="287138"/>
            <a:ext cx="11384595" cy="941157"/>
          </a:xfrm>
        </p:spPr>
        <p:txBody>
          <a:bodyPr/>
          <a:lstStyle/>
          <a:p>
            <a:r>
              <a:rPr lang="en-US" dirty="0"/>
              <a:t>Other Applications</a:t>
            </a:r>
          </a:p>
        </p:txBody>
      </p:sp>
      <p:pic>
        <p:nvPicPr>
          <p:cNvPr id="8" name="Picture 7">
            <a:extLst>
              <a:ext uri="{FF2B5EF4-FFF2-40B4-BE49-F238E27FC236}">
                <a16:creationId xmlns:a16="http://schemas.microsoft.com/office/drawing/2014/main" id="{442B8DE5-F70B-437F-A4C7-C1511CF728AF}"/>
              </a:ext>
            </a:extLst>
          </p:cNvPr>
          <p:cNvPicPr>
            <a:picLocks noChangeAspect="1"/>
          </p:cNvPicPr>
          <p:nvPr/>
        </p:nvPicPr>
        <p:blipFill>
          <a:blip r:embed="rId2"/>
          <a:stretch>
            <a:fillRect/>
          </a:stretch>
        </p:blipFill>
        <p:spPr>
          <a:xfrm>
            <a:off x="8878277" y="295969"/>
            <a:ext cx="2159988" cy="6101964"/>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A8E06D6E-89D9-4B5E-9775-A4DE0DD7FC85}"/>
              </a:ext>
            </a:extLst>
          </p:cNvPr>
          <p:cNvSpPr txBox="1"/>
          <p:nvPr/>
        </p:nvSpPr>
        <p:spPr>
          <a:xfrm>
            <a:off x="3604733" y="6213267"/>
            <a:ext cx="4982533" cy="369332"/>
          </a:xfrm>
          <a:prstGeom prst="rect">
            <a:avLst/>
          </a:prstGeom>
          <a:noFill/>
        </p:spPr>
        <p:txBody>
          <a:bodyPr wrap="square" rtlCol="0">
            <a:spAutoFit/>
          </a:bodyPr>
          <a:lstStyle/>
          <a:p>
            <a:r>
              <a:rPr lang="en-US" dirty="0"/>
              <a:t>Booths, displays and other marketing materials</a:t>
            </a:r>
          </a:p>
        </p:txBody>
      </p:sp>
      <p:pic>
        <p:nvPicPr>
          <p:cNvPr id="1026" name="Picture 2" descr="https://pbs.twimg.com/media/EIFcAbVUUAAVFRT.jpg:large">
            <a:extLst>
              <a:ext uri="{FF2B5EF4-FFF2-40B4-BE49-F238E27FC236}">
                <a16:creationId xmlns:a16="http://schemas.microsoft.com/office/drawing/2014/main" id="{971DDF5B-CC7F-4825-89D5-59691EE72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0" y="1643087"/>
            <a:ext cx="3094264" cy="309713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pbs.twimg.com/media/EJK7f30W4AIZM7D.jpg:large">
            <a:extLst>
              <a:ext uri="{FF2B5EF4-FFF2-40B4-BE49-F238E27FC236}">
                <a16:creationId xmlns:a16="http://schemas.microsoft.com/office/drawing/2014/main" id="{8F1FF522-EF1F-4DBC-9217-36075041E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913" y="3564394"/>
            <a:ext cx="3735999" cy="22802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18029A-59E1-4BFE-B6DD-988E8D0C5230}"/>
              </a:ext>
            </a:extLst>
          </p:cNvPr>
          <p:cNvPicPr>
            <a:picLocks noChangeAspect="1"/>
          </p:cNvPicPr>
          <p:nvPr/>
        </p:nvPicPr>
        <p:blipFill>
          <a:blip r:embed="rId5"/>
          <a:stretch>
            <a:fillRect/>
          </a:stretch>
        </p:blipFill>
        <p:spPr>
          <a:xfrm>
            <a:off x="4273170" y="1625600"/>
            <a:ext cx="4252158" cy="36068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617092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C8C632-EE15-4A8B-B67D-30FD5FBDA302}"/>
              </a:ext>
            </a:extLst>
          </p:cNvPr>
          <p:cNvSpPr>
            <a:spLocks noGrp="1"/>
          </p:cNvSpPr>
          <p:nvPr>
            <p:ph type="body" sz="quarter" idx="16"/>
          </p:nvPr>
        </p:nvSpPr>
        <p:spPr/>
        <p:txBody>
          <a:bodyPr/>
          <a:lstStyle/>
          <a:p>
            <a:endParaRPr lang="en-US" dirty="0"/>
          </a:p>
        </p:txBody>
      </p:sp>
      <p:pic>
        <p:nvPicPr>
          <p:cNvPr id="5" name="Picture 4">
            <a:extLst>
              <a:ext uri="{FF2B5EF4-FFF2-40B4-BE49-F238E27FC236}">
                <a16:creationId xmlns:a16="http://schemas.microsoft.com/office/drawing/2014/main" id="{F8CD692C-4FD3-43E6-A431-3E8A7DE0938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1186648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748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001F0-EB22-4282-BE00-163C385FD884}"/>
              </a:ext>
            </a:extLst>
          </p:cNvPr>
          <p:cNvSpPr>
            <a:spLocks noGrp="1"/>
          </p:cNvSpPr>
          <p:nvPr>
            <p:ph type="title"/>
          </p:nvPr>
        </p:nvSpPr>
        <p:spPr/>
        <p:txBody>
          <a:bodyPr/>
          <a:lstStyle/>
          <a:p>
            <a:r>
              <a:rPr lang="en-US" dirty="0"/>
              <a:t>Websites</a:t>
            </a:r>
          </a:p>
        </p:txBody>
      </p:sp>
      <p:sp>
        <p:nvSpPr>
          <p:cNvPr id="6" name="Text Placeholder 5">
            <a:extLst>
              <a:ext uri="{FF2B5EF4-FFF2-40B4-BE49-F238E27FC236}">
                <a16:creationId xmlns:a16="http://schemas.microsoft.com/office/drawing/2014/main" id="{AF285EA4-2804-4E87-B2E7-843EA473917E}"/>
              </a:ext>
            </a:extLst>
          </p:cNvPr>
          <p:cNvSpPr>
            <a:spLocks noGrp="1"/>
          </p:cNvSpPr>
          <p:nvPr>
            <p:ph type="body" sz="quarter" idx="16"/>
          </p:nvPr>
        </p:nvSpPr>
        <p:spPr/>
        <p:txBody>
          <a:bodyPr/>
          <a:lstStyle/>
          <a:p>
            <a:r>
              <a:rPr lang="en-US" sz="2800" dirty="0"/>
              <a:t>Consistently branded for better user experience</a:t>
            </a:r>
          </a:p>
        </p:txBody>
      </p:sp>
      <p:pic>
        <p:nvPicPr>
          <p:cNvPr id="20" name="Picture 19">
            <a:extLst>
              <a:ext uri="{FF2B5EF4-FFF2-40B4-BE49-F238E27FC236}">
                <a16:creationId xmlns:a16="http://schemas.microsoft.com/office/drawing/2014/main" id="{2E49523F-C1F4-4AE7-8C82-FE1F844925AC}"/>
              </a:ext>
            </a:extLst>
          </p:cNvPr>
          <p:cNvPicPr>
            <a:picLocks noChangeAspect="1"/>
          </p:cNvPicPr>
          <p:nvPr/>
        </p:nvPicPr>
        <p:blipFill>
          <a:blip r:embed="rId2"/>
          <a:stretch>
            <a:fillRect/>
          </a:stretch>
        </p:blipFill>
        <p:spPr>
          <a:xfrm>
            <a:off x="210206" y="1001950"/>
            <a:ext cx="3859094" cy="2850202"/>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D5BD93B2-A76E-4471-AD62-F98F7F6E5F14}"/>
              </a:ext>
            </a:extLst>
          </p:cNvPr>
          <p:cNvPicPr>
            <a:picLocks noChangeAspect="1"/>
          </p:cNvPicPr>
          <p:nvPr/>
        </p:nvPicPr>
        <p:blipFill>
          <a:blip r:embed="rId3"/>
          <a:stretch>
            <a:fillRect/>
          </a:stretch>
        </p:blipFill>
        <p:spPr>
          <a:xfrm>
            <a:off x="4166453" y="1000467"/>
            <a:ext cx="3859094" cy="2850202"/>
          </a:xfrm>
          <a:prstGeom prst="rect">
            <a:avLst/>
          </a:prstGeom>
          <a:effectLst>
            <a:outerShdw blurRad="50800" dist="38100" dir="8100000" algn="tr" rotWithShape="0">
              <a:prstClr val="black">
                <a:alpha val="40000"/>
              </a:prstClr>
            </a:outerShdw>
          </a:effectLst>
        </p:spPr>
      </p:pic>
      <p:pic>
        <p:nvPicPr>
          <p:cNvPr id="24" name="Picture 23">
            <a:extLst>
              <a:ext uri="{FF2B5EF4-FFF2-40B4-BE49-F238E27FC236}">
                <a16:creationId xmlns:a16="http://schemas.microsoft.com/office/drawing/2014/main" id="{066FAF79-59A7-4993-AA9B-3CCA639AC84A}"/>
              </a:ext>
            </a:extLst>
          </p:cNvPr>
          <p:cNvPicPr>
            <a:picLocks noChangeAspect="1"/>
          </p:cNvPicPr>
          <p:nvPr/>
        </p:nvPicPr>
        <p:blipFill>
          <a:blip r:embed="rId4"/>
          <a:stretch>
            <a:fillRect/>
          </a:stretch>
        </p:blipFill>
        <p:spPr>
          <a:xfrm>
            <a:off x="8122702" y="1000467"/>
            <a:ext cx="3859094" cy="285020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189189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B0A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977667-455D-404F-82FA-C8374DB32611}"/>
              </a:ext>
            </a:extLst>
          </p:cNvPr>
          <p:cNvSpPr>
            <a:spLocks noGrp="1"/>
          </p:cNvSpPr>
          <p:nvPr>
            <p:ph type="title"/>
          </p:nvPr>
        </p:nvSpPr>
        <p:spPr/>
        <p:txBody>
          <a:bodyPr/>
          <a:lstStyle/>
          <a:p>
            <a:r>
              <a:rPr lang="en-US" dirty="0"/>
              <a:t>Social Media</a:t>
            </a:r>
          </a:p>
        </p:txBody>
      </p:sp>
      <p:sp>
        <p:nvSpPr>
          <p:cNvPr id="5" name="Text Placeholder 4">
            <a:extLst>
              <a:ext uri="{FF2B5EF4-FFF2-40B4-BE49-F238E27FC236}">
                <a16:creationId xmlns:a16="http://schemas.microsoft.com/office/drawing/2014/main" id="{1FD37141-F525-4176-81A5-09109EA5505E}"/>
              </a:ext>
            </a:extLst>
          </p:cNvPr>
          <p:cNvSpPr>
            <a:spLocks noGrp="1"/>
          </p:cNvSpPr>
          <p:nvPr>
            <p:ph type="body" sz="quarter" idx="16"/>
          </p:nvPr>
        </p:nvSpPr>
        <p:spPr/>
        <p:txBody>
          <a:bodyPr/>
          <a:lstStyle/>
          <a:p>
            <a:r>
              <a:rPr lang="en-US" dirty="0"/>
              <a:t>How to use</a:t>
            </a:r>
          </a:p>
        </p:txBody>
      </p:sp>
      <p:pic>
        <p:nvPicPr>
          <p:cNvPr id="2" name="Picture 1">
            <a:extLst>
              <a:ext uri="{FF2B5EF4-FFF2-40B4-BE49-F238E27FC236}">
                <a16:creationId xmlns:a16="http://schemas.microsoft.com/office/drawing/2014/main" id="{323347FC-DC4D-40D6-A7F4-2CA77359F3B9}"/>
              </a:ext>
            </a:extLst>
          </p:cNvPr>
          <p:cNvPicPr>
            <a:picLocks noChangeAspect="1"/>
          </p:cNvPicPr>
          <p:nvPr/>
        </p:nvPicPr>
        <p:blipFill>
          <a:blip r:embed="rId2"/>
          <a:stretch>
            <a:fillRect/>
          </a:stretch>
        </p:blipFill>
        <p:spPr>
          <a:xfrm>
            <a:off x="5767710" y="499713"/>
            <a:ext cx="5907234" cy="4042692"/>
          </a:xfrm>
          <a:prstGeom prst="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3EC821E7-FAA9-4B21-8BE8-3F5CC060E8EC}"/>
              </a:ext>
            </a:extLst>
          </p:cNvPr>
          <p:cNvSpPr txBox="1"/>
          <p:nvPr/>
        </p:nvSpPr>
        <p:spPr>
          <a:xfrm>
            <a:off x="207460" y="1613118"/>
            <a:ext cx="556025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Segoe UI"/>
                <a:ea typeface="+mn-ea"/>
                <a:cs typeface="+mn-cs"/>
              </a:rPr>
              <a:t>SOCIAL MEDIA STYLE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Go-to resource for how the “Be Legendary” brand will appear and act across all social channels.</a:t>
            </a:r>
          </a:p>
        </p:txBody>
      </p:sp>
    </p:spTree>
    <p:extLst>
      <p:ext uri="{BB962C8B-B14F-4D97-AF65-F5344CB8AC3E}">
        <p14:creationId xmlns:p14="http://schemas.microsoft.com/office/powerpoint/2010/main" val="253077912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96E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E758-7308-4B73-866C-00E9A82724BD}"/>
              </a:ext>
            </a:extLst>
          </p:cNvPr>
          <p:cNvSpPr>
            <a:spLocks noGrp="1"/>
          </p:cNvSpPr>
          <p:nvPr>
            <p:ph type="title"/>
          </p:nvPr>
        </p:nvSpPr>
        <p:spPr/>
        <p:txBody>
          <a:bodyPr/>
          <a:lstStyle/>
          <a:p>
            <a:r>
              <a:rPr lang="en-US" dirty="0">
                <a:solidFill>
                  <a:schemeClr val="bg1"/>
                </a:solidFill>
              </a:rPr>
              <a:t>favicons</a:t>
            </a:r>
          </a:p>
        </p:txBody>
      </p:sp>
      <p:sp>
        <p:nvSpPr>
          <p:cNvPr id="3" name="Text Placeholder 2">
            <a:extLst>
              <a:ext uri="{FF2B5EF4-FFF2-40B4-BE49-F238E27FC236}">
                <a16:creationId xmlns:a16="http://schemas.microsoft.com/office/drawing/2014/main" id="{3AA62C60-B381-44B6-9B4F-6A79B48DAD18}"/>
              </a:ext>
            </a:extLst>
          </p:cNvPr>
          <p:cNvSpPr>
            <a:spLocks noGrp="1"/>
          </p:cNvSpPr>
          <p:nvPr>
            <p:ph type="body" sz="quarter" idx="16"/>
          </p:nvPr>
        </p:nvSpPr>
        <p:spPr>
          <a:xfrm>
            <a:off x="343941" y="1409228"/>
            <a:ext cx="11384595" cy="4844180"/>
          </a:xfrm>
        </p:spPr>
        <p:txBody>
          <a:bodyPr/>
          <a:lstStyle/>
          <a:p>
            <a:endParaRPr lang="en-US" dirty="0"/>
          </a:p>
        </p:txBody>
      </p:sp>
      <p:pic>
        <p:nvPicPr>
          <p:cNvPr id="5" name="Picture 4">
            <a:extLst>
              <a:ext uri="{FF2B5EF4-FFF2-40B4-BE49-F238E27FC236}">
                <a16:creationId xmlns:a16="http://schemas.microsoft.com/office/drawing/2014/main" id="{2738A17B-21BB-418B-904E-F2A94C293F64}"/>
              </a:ext>
            </a:extLst>
          </p:cNvPr>
          <p:cNvPicPr>
            <a:picLocks noChangeAspect="1"/>
          </p:cNvPicPr>
          <p:nvPr/>
        </p:nvPicPr>
        <p:blipFill>
          <a:blip r:embed="rId2"/>
          <a:stretch>
            <a:fillRect/>
          </a:stretch>
        </p:blipFill>
        <p:spPr>
          <a:xfrm>
            <a:off x="343940" y="1306286"/>
            <a:ext cx="8296275" cy="2967988"/>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69BE57A4-53E1-40B4-9045-7CF1E7998122}"/>
              </a:ext>
            </a:extLst>
          </p:cNvPr>
          <p:cNvPicPr>
            <a:picLocks noChangeAspect="1"/>
          </p:cNvPicPr>
          <p:nvPr/>
        </p:nvPicPr>
        <p:blipFill>
          <a:blip r:embed="rId3"/>
          <a:stretch>
            <a:fillRect/>
          </a:stretch>
        </p:blipFill>
        <p:spPr>
          <a:xfrm>
            <a:off x="3496108" y="3189537"/>
            <a:ext cx="8351951" cy="306387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1085436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E690-9415-4D57-B0F8-30D849A4ED45}"/>
              </a:ext>
            </a:extLst>
          </p:cNvPr>
          <p:cNvSpPr>
            <a:spLocks noGrp="1"/>
          </p:cNvSpPr>
          <p:nvPr>
            <p:ph type="title"/>
          </p:nvPr>
        </p:nvSpPr>
        <p:spPr/>
        <p:txBody>
          <a:bodyPr/>
          <a:lstStyle/>
          <a:p>
            <a:r>
              <a:rPr lang="en-US" dirty="0"/>
              <a:t>Heather Kulla </a:t>
            </a:r>
          </a:p>
        </p:txBody>
      </p:sp>
      <p:sp>
        <p:nvSpPr>
          <p:cNvPr id="4" name="Rectangle 3">
            <a:extLst>
              <a:ext uri="{FF2B5EF4-FFF2-40B4-BE49-F238E27FC236}">
                <a16:creationId xmlns:a16="http://schemas.microsoft.com/office/drawing/2014/main" id="{1AA4368B-6A8D-4514-855A-0FFFB15E881D}"/>
              </a:ext>
            </a:extLst>
          </p:cNvPr>
          <p:cNvSpPr/>
          <p:nvPr/>
        </p:nvSpPr>
        <p:spPr>
          <a:xfrm>
            <a:off x="463464" y="1707659"/>
            <a:ext cx="9323474" cy="3477875"/>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ea typeface="Times New Roman" panose="02020603050405020304" pitchFamily="18" charset="0"/>
              </a:rPr>
              <a:t>Graduate of the University of North Dakota with a major in Communications</a:t>
            </a:r>
            <a:endParaRPr lang="en-US" sz="20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ea typeface="Times New Roman" panose="02020603050405020304" pitchFamily="18" charset="0"/>
              </a:rPr>
              <a:t>Started event career right out of college as a special event coordinator in 1993- focus was managing a regional tradeshow program</a:t>
            </a:r>
            <a:endParaRPr lang="en-US" sz="20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ea typeface="Times New Roman" panose="02020603050405020304" pitchFamily="18" charset="0"/>
              </a:rPr>
              <a:t>Moved on to national tradeshows - spanning across the United States</a:t>
            </a:r>
            <a:endParaRPr lang="en-US" sz="20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ea typeface="Times New Roman" panose="02020603050405020304" pitchFamily="18" charset="0"/>
              </a:rPr>
              <a:t>Began as Event Manager - managing multiple events in a year ranging in attendance from 100 - 5,000 all held in the United States</a:t>
            </a:r>
            <a:endParaRPr lang="en-US" sz="20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ea typeface="Times New Roman" panose="02020603050405020304" pitchFamily="18" charset="0"/>
              </a:rPr>
              <a:t>Promoted to Director of Events - focusing on both domestic and international events - including Europe, Asia, Canada</a:t>
            </a:r>
            <a:endParaRPr lang="en-US" sz="20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ea typeface="Times New Roman" panose="02020603050405020304" pitchFamily="18" charset="0"/>
              </a:rPr>
              <a:t>Currently Vice President of Events at Dynamic Communities - managing a team of 15 meeting professionals - managing over 30 events a year spanning the globe</a:t>
            </a:r>
            <a:endParaRPr lang="en-US" sz="2000" dirty="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18401942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1C641-7778-49D0-8CA8-48BF7631F218}"/>
              </a:ext>
            </a:extLst>
          </p:cNvPr>
          <p:cNvSpPr>
            <a:spLocks noGrp="1"/>
          </p:cNvSpPr>
          <p:nvPr>
            <p:ph type="title"/>
          </p:nvPr>
        </p:nvSpPr>
        <p:spPr/>
        <p:txBody>
          <a:bodyPr/>
          <a:lstStyle/>
          <a:p>
            <a:r>
              <a:rPr lang="en-US" dirty="0"/>
              <a:t>Meeting planning tools</a:t>
            </a:r>
          </a:p>
        </p:txBody>
      </p:sp>
      <p:sp>
        <p:nvSpPr>
          <p:cNvPr id="4" name="Text Placeholder 3">
            <a:extLst>
              <a:ext uri="{FF2B5EF4-FFF2-40B4-BE49-F238E27FC236}">
                <a16:creationId xmlns:a16="http://schemas.microsoft.com/office/drawing/2014/main" id="{68E8E872-BC5B-4711-AF19-60CCC6BCC2F9}"/>
              </a:ext>
            </a:extLst>
          </p:cNvPr>
          <p:cNvSpPr>
            <a:spLocks noGrp="1"/>
          </p:cNvSpPr>
          <p:nvPr>
            <p:ph type="body" sz="quarter" idx="16"/>
          </p:nvPr>
        </p:nvSpPr>
        <p:spPr/>
        <p:txBody>
          <a:bodyPr/>
          <a:lstStyle/>
          <a:p>
            <a:r>
              <a:rPr lang="en-US" dirty="0"/>
              <a:t>Heather Kulla</a:t>
            </a:r>
          </a:p>
        </p:txBody>
      </p:sp>
      <p:pic>
        <p:nvPicPr>
          <p:cNvPr id="10" name="Picture Placeholder 9" descr="A body of water&#10;&#10;Description automatically generated">
            <a:extLst>
              <a:ext uri="{FF2B5EF4-FFF2-40B4-BE49-F238E27FC236}">
                <a16:creationId xmlns:a16="http://schemas.microsoft.com/office/drawing/2014/main" id="{B136088A-B52D-4665-ABBF-EE1B885EACAE}"/>
              </a:ext>
            </a:extLst>
          </p:cNvPr>
          <p:cNvPicPr>
            <a:picLocks noGrp="1" noChangeAspect="1"/>
          </p:cNvPicPr>
          <p:nvPr>
            <p:ph type="pic" sz="quarter" idx="10"/>
          </p:nvPr>
        </p:nvPicPr>
        <p:blipFill>
          <a:blip r:embed="rId2"/>
          <a:srcRect t="19180" b="19180"/>
          <a:stretch>
            <a:fillRect/>
          </a:stretch>
        </p:blipFill>
        <p:spPr/>
      </p:pic>
    </p:spTree>
    <p:extLst>
      <p:ext uri="{BB962C8B-B14F-4D97-AF65-F5344CB8AC3E}">
        <p14:creationId xmlns:p14="http://schemas.microsoft.com/office/powerpoint/2010/main" val="220777598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B6C0-ADB5-4266-8526-76B55919D7E5}"/>
              </a:ext>
            </a:extLst>
          </p:cNvPr>
          <p:cNvSpPr>
            <a:spLocks noGrp="1"/>
          </p:cNvSpPr>
          <p:nvPr>
            <p:ph type="title"/>
          </p:nvPr>
        </p:nvSpPr>
        <p:spPr>
          <a:xfrm>
            <a:off x="573177" y="365124"/>
            <a:ext cx="5837562" cy="1828800"/>
          </a:xfrm>
        </p:spPr>
        <p:txBody>
          <a:bodyPr vert="horz" lIns="91440" tIns="45720" rIns="91440" bIns="45720" rtlCol="0" anchor="ctr">
            <a:normAutofit/>
          </a:bodyPr>
          <a:lstStyle/>
          <a:p>
            <a:pPr defTabSz="914400"/>
            <a:r>
              <a:rPr lang="en-US" spc="1000" dirty="0">
                <a:solidFill>
                  <a:schemeClr val="tx1"/>
                </a:solidFill>
                <a:latin typeface="Segoe UI Light" panose="020B0502040204020203" pitchFamily="34" charset="0"/>
                <a:ea typeface="+mj-ea"/>
                <a:cs typeface="Segoe UI Light" panose="020B0502040204020203" pitchFamily="34" charset="0"/>
              </a:rPr>
              <a:t>Why are we </a:t>
            </a:r>
            <a:br>
              <a:rPr lang="en-US" spc="1000" dirty="0">
                <a:solidFill>
                  <a:schemeClr val="tx1"/>
                </a:solidFill>
                <a:latin typeface="Segoe UI Light" panose="020B0502040204020203" pitchFamily="34" charset="0"/>
                <a:ea typeface="+mj-ea"/>
                <a:cs typeface="Segoe UI Light" panose="020B0502040204020203" pitchFamily="34" charset="0"/>
              </a:rPr>
            </a:br>
            <a:r>
              <a:rPr lang="en-US" spc="1000" dirty="0">
                <a:solidFill>
                  <a:schemeClr val="tx1"/>
                </a:solidFill>
                <a:latin typeface="Segoe UI Light" panose="020B0502040204020203" pitchFamily="34" charset="0"/>
                <a:ea typeface="+mj-ea"/>
                <a:cs typeface="Segoe UI Light" panose="020B0502040204020203" pitchFamily="34" charset="0"/>
              </a:rPr>
              <a:t>here today?</a:t>
            </a:r>
          </a:p>
        </p:txBody>
      </p:sp>
      <p:pic>
        <p:nvPicPr>
          <p:cNvPr id="5" name="Picture 4" descr="A blurry image of a person&#10;&#10;Description automatically generated">
            <a:extLst>
              <a:ext uri="{FF2B5EF4-FFF2-40B4-BE49-F238E27FC236}">
                <a16:creationId xmlns:a16="http://schemas.microsoft.com/office/drawing/2014/main" id="{495FF544-B644-4129-A28C-10502030AF45}"/>
              </a:ext>
            </a:extLst>
          </p:cNvPr>
          <p:cNvPicPr>
            <a:picLocks noChangeAspect="1"/>
          </p:cNvPicPr>
          <p:nvPr/>
        </p:nvPicPr>
        <p:blipFill rotWithShape="1">
          <a:blip r:embed="rId3"/>
          <a:srcRect l="40755" r="6231" b="-2"/>
          <a:stretch/>
        </p:blipFill>
        <p:spPr>
          <a:xfrm>
            <a:off x="6745377" y="0"/>
            <a:ext cx="5446623" cy="6857990"/>
          </a:xfrm>
          <a:prstGeom prst="rect">
            <a:avLst/>
          </a:prstGeom>
        </p:spPr>
      </p:pic>
      <p:sp>
        <p:nvSpPr>
          <p:cNvPr id="3" name="Text Placeholder 2">
            <a:extLst>
              <a:ext uri="{FF2B5EF4-FFF2-40B4-BE49-F238E27FC236}">
                <a16:creationId xmlns:a16="http://schemas.microsoft.com/office/drawing/2014/main" id="{8429D244-6F30-475A-89ED-2172834CEB67}"/>
              </a:ext>
            </a:extLst>
          </p:cNvPr>
          <p:cNvSpPr>
            <a:spLocks noGrp="1"/>
          </p:cNvSpPr>
          <p:nvPr>
            <p:ph type="body" sz="quarter" idx="16"/>
          </p:nvPr>
        </p:nvSpPr>
        <p:spPr>
          <a:xfrm>
            <a:off x="573177" y="2263498"/>
            <a:ext cx="5694138" cy="4076872"/>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400" dirty="0">
                <a:solidFill>
                  <a:schemeClr val="tx1"/>
                </a:solidFill>
                <a:latin typeface="+mn-lt"/>
                <a:ea typeface="+mn-ea"/>
                <a:cs typeface="+mn-cs"/>
              </a:rPr>
              <a:t>Make your job easier by saving time and money</a:t>
            </a:r>
          </a:p>
          <a:p>
            <a:pPr indent="-228600" defTabSz="914400">
              <a:lnSpc>
                <a:spcPct val="90000"/>
              </a:lnSpc>
              <a:buFont typeface="Arial" panose="020B0604020202020204" pitchFamily="34" charset="0"/>
              <a:buChar char="•"/>
            </a:pPr>
            <a:r>
              <a:rPr lang="en-US" sz="2400" dirty="0">
                <a:solidFill>
                  <a:schemeClr val="tx1"/>
                </a:solidFill>
                <a:latin typeface="+mn-lt"/>
                <a:ea typeface="+mn-ea"/>
                <a:cs typeface="+mn-cs"/>
              </a:rPr>
              <a:t>Elevate your meetings and events</a:t>
            </a:r>
          </a:p>
          <a:p>
            <a:pPr lvl="1" indent="-228600" defTabSz="914400">
              <a:lnSpc>
                <a:spcPct val="90000"/>
              </a:lnSpc>
              <a:buFont typeface="Arial" panose="020B0604020202020204" pitchFamily="34" charset="0"/>
              <a:buChar char="•"/>
            </a:pPr>
            <a:r>
              <a:rPr lang="en-US" sz="2400" dirty="0">
                <a:solidFill>
                  <a:schemeClr val="tx1"/>
                </a:solidFill>
                <a:latin typeface="+mn-lt"/>
                <a:ea typeface="+mn-ea"/>
                <a:cs typeface="+mn-cs"/>
              </a:rPr>
              <a:t>Engaged, Inspired, Educated attendees</a:t>
            </a:r>
          </a:p>
          <a:p>
            <a:pPr indent="-228600" defTabSz="914400">
              <a:lnSpc>
                <a:spcPct val="90000"/>
              </a:lnSpc>
              <a:buFont typeface="Arial" panose="020B0604020202020204" pitchFamily="34" charset="0"/>
              <a:buChar char="•"/>
            </a:pPr>
            <a:r>
              <a:rPr lang="en-US" sz="2400" dirty="0">
                <a:solidFill>
                  <a:schemeClr val="tx1"/>
                </a:solidFill>
                <a:latin typeface="+mn-lt"/>
                <a:ea typeface="+mn-ea"/>
                <a:cs typeface="+mn-cs"/>
              </a:rPr>
              <a:t>Leverage marketing assets</a:t>
            </a:r>
          </a:p>
          <a:p>
            <a:pPr indent="-228600" defTabSz="914400">
              <a:lnSpc>
                <a:spcPct val="90000"/>
              </a:lnSpc>
              <a:buFont typeface="Arial" panose="020B0604020202020204" pitchFamily="34" charset="0"/>
              <a:buChar char="•"/>
            </a:pPr>
            <a:r>
              <a:rPr lang="en-US" sz="2400" dirty="0">
                <a:solidFill>
                  <a:schemeClr val="tx1"/>
                </a:solidFill>
                <a:latin typeface="+mn-lt"/>
                <a:ea typeface="+mn-ea"/>
                <a:cs typeface="+mn-cs"/>
              </a:rPr>
              <a:t>Showcase best of North Dakota to elevate our image</a:t>
            </a:r>
          </a:p>
          <a:p>
            <a:pPr indent="-228600" defTabSz="914400">
              <a:lnSpc>
                <a:spcPct val="90000"/>
              </a:lnSpc>
              <a:buFont typeface="Arial" panose="020B0604020202020204" pitchFamily="34" charset="0"/>
              <a:buChar char="•"/>
            </a:pPr>
            <a:r>
              <a:rPr lang="en-US" sz="2400" dirty="0">
                <a:solidFill>
                  <a:schemeClr val="tx1"/>
                </a:solidFill>
                <a:latin typeface="+mn-lt"/>
                <a:ea typeface="+mn-ea"/>
                <a:cs typeface="+mn-cs"/>
              </a:rPr>
              <a:t>Work as one with consistency</a:t>
            </a:r>
          </a:p>
        </p:txBody>
      </p:sp>
    </p:spTree>
    <p:extLst>
      <p:ext uri="{BB962C8B-B14F-4D97-AF65-F5344CB8AC3E}">
        <p14:creationId xmlns:p14="http://schemas.microsoft.com/office/powerpoint/2010/main" val="3790139943"/>
      </p:ext>
    </p:extLst>
  </p:cSld>
  <p:clrMapOvr>
    <a:overrideClrMapping bg1="dk1" tx1="lt1" bg2="dk2" tx2="lt2" accent1="accent1" accent2="accent2" accent3="accent3" accent4="accent4" accent5="accent5" accent6="accent6" hlink="hlink" folHlink="folHlink"/>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mountain&#10;&#10;Description generated with very high confidence">
            <a:extLst>
              <a:ext uri="{FF2B5EF4-FFF2-40B4-BE49-F238E27FC236}">
                <a16:creationId xmlns:a16="http://schemas.microsoft.com/office/drawing/2014/main" id="{907D1212-E41F-459E-9AD3-14E4887CF083}"/>
              </a:ext>
            </a:extLst>
          </p:cNvPr>
          <p:cNvPicPr>
            <a:picLocks noChangeAspect="1"/>
          </p:cNvPicPr>
          <p:nvPr/>
        </p:nvPicPr>
        <p:blipFill rotWithShape="1">
          <a:blip r:embed="rId3"/>
          <a:srcRect l="16996" t="725" r="14756" b="2918"/>
          <a:stretch/>
        </p:blipFill>
        <p:spPr>
          <a:xfrm>
            <a:off x="0" y="0"/>
            <a:ext cx="12192000" cy="7377293"/>
          </a:xfrm>
          <a:prstGeom prst="rect">
            <a:avLst/>
          </a:prstGeom>
        </p:spPr>
      </p:pic>
      <p:sp>
        <p:nvSpPr>
          <p:cNvPr id="3" name="Title 2">
            <a:extLst>
              <a:ext uri="{FF2B5EF4-FFF2-40B4-BE49-F238E27FC236}">
                <a16:creationId xmlns:a16="http://schemas.microsoft.com/office/drawing/2014/main" id="{F944AA83-A889-4371-9EA1-143B520FF7B7}"/>
              </a:ext>
            </a:extLst>
          </p:cNvPr>
          <p:cNvSpPr>
            <a:spLocks noGrp="1"/>
          </p:cNvSpPr>
          <p:nvPr>
            <p:ph type="title" idx="4294967295"/>
          </p:nvPr>
        </p:nvSpPr>
        <p:spPr>
          <a:xfrm>
            <a:off x="449451" y="365125"/>
            <a:ext cx="10507852" cy="941388"/>
          </a:xfrm>
        </p:spPr>
        <p:txBody>
          <a:bodyPr/>
          <a:lstStyle/>
          <a:p>
            <a:r>
              <a:rPr lang="en-US" sz="6000" cap="none" spc="600" dirty="0">
                <a:solidFill>
                  <a:schemeClr val="bg1"/>
                </a:solidFill>
              </a:rPr>
              <a:t>GRATITUDE</a:t>
            </a:r>
          </a:p>
        </p:txBody>
      </p:sp>
    </p:spTree>
    <p:extLst>
      <p:ext uri="{BB962C8B-B14F-4D97-AF65-F5344CB8AC3E}">
        <p14:creationId xmlns:p14="http://schemas.microsoft.com/office/powerpoint/2010/main" val="2714804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92A2-4C8E-4D1A-A27D-88E26DED1584}"/>
              </a:ext>
            </a:extLst>
          </p:cNvPr>
          <p:cNvSpPr>
            <a:spLocks noGrp="1"/>
          </p:cNvSpPr>
          <p:nvPr>
            <p:ph type="title"/>
          </p:nvPr>
        </p:nvSpPr>
        <p:spPr/>
        <p:txBody>
          <a:bodyPr/>
          <a:lstStyle/>
          <a:p>
            <a:r>
              <a:rPr lang="en-US" dirty="0"/>
              <a:t>Our time together</a:t>
            </a:r>
          </a:p>
        </p:txBody>
      </p:sp>
      <p:sp>
        <p:nvSpPr>
          <p:cNvPr id="3" name="Text Placeholder 2">
            <a:extLst>
              <a:ext uri="{FF2B5EF4-FFF2-40B4-BE49-F238E27FC236}">
                <a16:creationId xmlns:a16="http://schemas.microsoft.com/office/drawing/2014/main" id="{C8990A4F-C9E6-418D-9453-1A02AB15939E}"/>
              </a:ext>
            </a:extLst>
          </p:cNvPr>
          <p:cNvSpPr>
            <a:spLocks noGrp="1"/>
          </p:cNvSpPr>
          <p:nvPr>
            <p:ph type="body" sz="quarter" idx="16"/>
          </p:nvPr>
        </p:nvSpPr>
        <p:spPr/>
        <p:txBody>
          <a:bodyPr/>
          <a:lstStyle/>
          <a:p>
            <a:r>
              <a:rPr lang="en-US" dirty="0"/>
              <a:t>Showcase the tools that have been created</a:t>
            </a:r>
          </a:p>
          <a:p>
            <a:r>
              <a:rPr lang="en-US" dirty="0"/>
              <a:t>Share insights from experiences</a:t>
            </a:r>
          </a:p>
          <a:p>
            <a:r>
              <a:rPr lang="en-US" dirty="0"/>
              <a:t>Answer questions you have</a:t>
            </a:r>
          </a:p>
          <a:p>
            <a:endParaRPr lang="en-US" dirty="0"/>
          </a:p>
          <a:p>
            <a:pPr marL="0" indent="0">
              <a:buNone/>
            </a:pPr>
            <a:r>
              <a:rPr lang="en-US" dirty="0"/>
              <a:t>GOAL….</a:t>
            </a:r>
          </a:p>
        </p:txBody>
      </p:sp>
    </p:spTree>
    <p:extLst>
      <p:ext uri="{BB962C8B-B14F-4D97-AF65-F5344CB8AC3E}">
        <p14:creationId xmlns:p14="http://schemas.microsoft.com/office/powerpoint/2010/main" val="392234901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ater next to the ocean&#10;&#10;Description generated with high confidence">
            <a:extLst>
              <a:ext uri="{FF2B5EF4-FFF2-40B4-BE49-F238E27FC236}">
                <a16:creationId xmlns:a16="http://schemas.microsoft.com/office/drawing/2014/main" id="{E4C56096-08A0-4F9F-8EFC-DA24A8EE2B04}"/>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11835" t="2937" r="11835"/>
          <a:stretch/>
        </p:blipFill>
        <p:spPr>
          <a:xfrm>
            <a:off x="-58681" y="0"/>
            <a:ext cx="12584264" cy="6858000"/>
          </a:xfrm>
        </p:spPr>
      </p:pic>
      <p:sp>
        <p:nvSpPr>
          <p:cNvPr id="12" name="Rectangle 11">
            <a:extLst>
              <a:ext uri="{FF2B5EF4-FFF2-40B4-BE49-F238E27FC236}">
                <a16:creationId xmlns:a16="http://schemas.microsoft.com/office/drawing/2014/main" id="{45A04122-6510-4B38-94E6-6576FE7C6BBA}"/>
              </a:ext>
            </a:extLst>
          </p:cNvPr>
          <p:cNvSpPr/>
          <p:nvPr/>
        </p:nvSpPr>
        <p:spPr>
          <a:xfrm>
            <a:off x="-58681" y="0"/>
            <a:ext cx="12584263"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Title 2">
            <a:extLst>
              <a:ext uri="{FF2B5EF4-FFF2-40B4-BE49-F238E27FC236}">
                <a16:creationId xmlns:a16="http://schemas.microsoft.com/office/drawing/2014/main" id="{021F68CA-68A7-4E08-B0A5-2374DA18975B}"/>
              </a:ext>
            </a:extLst>
          </p:cNvPr>
          <p:cNvSpPr>
            <a:spLocks noGrp="1"/>
          </p:cNvSpPr>
          <p:nvPr>
            <p:ph type="title" idx="4294967295"/>
          </p:nvPr>
        </p:nvSpPr>
        <p:spPr>
          <a:xfrm>
            <a:off x="0" y="1357313"/>
            <a:ext cx="12214225" cy="4143375"/>
          </a:xfrm>
        </p:spPr>
        <p:txBody>
          <a:bodyPr/>
          <a:lstStyle/>
          <a:p>
            <a:pPr algn="ctr">
              <a:lnSpc>
                <a:spcPct val="150000"/>
              </a:lnSpc>
              <a:spcAft>
                <a:spcPts val="1800"/>
              </a:spcAft>
            </a:pPr>
            <a:r>
              <a:rPr lang="en-US" sz="6600" cap="none" spc="600" dirty="0">
                <a:solidFill>
                  <a:schemeClr val="bg1"/>
                </a:solidFill>
                <a:latin typeface="Segoe UI Semibold" panose="020B0702040204020203" pitchFamily="34" charset="0"/>
                <a:cs typeface="Segoe UI Semibold" panose="020B0702040204020203" pitchFamily="34" charset="0"/>
              </a:rPr>
              <a:t>EMPOWER PEOPLE.</a:t>
            </a:r>
            <a:br>
              <a:rPr lang="en-US" sz="6600" cap="none" spc="600" dirty="0">
                <a:solidFill>
                  <a:schemeClr val="bg1"/>
                </a:solidFill>
                <a:latin typeface="Segoe UI Semibold" panose="020B0702040204020203" pitchFamily="34" charset="0"/>
                <a:cs typeface="Segoe UI Semibold" panose="020B0702040204020203" pitchFamily="34" charset="0"/>
              </a:rPr>
            </a:br>
            <a:r>
              <a:rPr lang="en-US" sz="6600" cap="none" spc="600" dirty="0">
                <a:solidFill>
                  <a:schemeClr val="bg1"/>
                </a:solidFill>
                <a:latin typeface="Segoe UI Semibold" panose="020B0702040204020203" pitchFamily="34" charset="0"/>
                <a:cs typeface="Segoe UI Semibold" panose="020B0702040204020203" pitchFamily="34" charset="0"/>
              </a:rPr>
              <a:t>IMPROVE LIVES.</a:t>
            </a:r>
            <a:br>
              <a:rPr lang="en-US" sz="6600" cap="none" spc="600" dirty="0">
                <a:solidFill>
                  <a:schemeClr val="bg1"/>
                </a:solidFill>
                <a:latin typeface="Segoe UI Semibold" panose="020B0702040204020203" pitchFamily="34" charset="0"/>
                <a:cs typeface="Segoe UI Semibold" panose="020B0702040204020203" pitchFamily="34" charset="0"/>
              </a:rPr>
            </a:br>
            <a:r>
              <a:rPr lang="en-US" sz="6600" cap="none" spc="600" dirty="0">
                <a:solidFill>
                  <a:schemeClr val="bg1"/>
                </a:solidFill>
                <a:latin typeface="Segoe UI Semibold" panose="020B0702040204020203" pitchFamily="34" charset="0"/>
                <a:cs typeface="Segoe UI Semibold" panose="020B0702040204020203" pitchFamily="34" charset="0"/>
              </a:rPr>
              <a:t>INSPIRE SUCCESS.</a:t>
            </a:r>
          </a:p>
        </p:txBody>
      </p:sp>
    </p:spTree>
    <p:extLst>
      <p:ext uri="{BB962C8B-B14F-4D97-AF65-F5344CB8AC3E}">
        <p14:creationId xmlns:p14="http://schemas.microsoft.com/office/powerpoint/2010/main" val="1490799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6D4E-8270-4E31-86FD-979F0219F28B}"/>
              </a:ext>
            </a:extLst>
          </p:cNvPr>
          <p:cNvSpPr>
            <a:spLocks noGrp="1"/>
          </p:cNvSpPr>
          <p:nvPr>
            <p:ph type="title"/>
          </p:nvPr>
        </p:nvSpPr>
        <p:spPr/>
        <p:txBody>
          <a:bodyPr/>
          <a:lstStyle/>
          <a:p>
            <a:r>
              <a:rPr lang="en-US" dirty="0"/>
              <a:t>Event messaging framework</a:t>
            </a:r>
          </a:p>
        </p:txBody>
      </p:sp>
      <p:sp>
        <p:nvSpPr>
          <p:cNvPr id="3" name="Text Placeholder 2">
            <a:extLst>
              <a:ext uri="{FF2B5EF4-FFF2-40B4-BE49-F238E27FC236}">
                <a16:creationId xmlns:a16="http://schemas.microsoft.com/office/drawing/2014/main" id="{27DF3B0E-832F-4AA2-893E-5E0F3CD2A27C}"/>
              </a:ext>
            </a:extLst>
          </p:cNvPr>
          <p:cNvSpPr>
            <a:spLocks noGrp="1"/>
          </p:cNvSpPr>
          <p:nvPr>
            <p:ph type="body" sz="quarter" idx="16"/>
          </p:nvPr>
        </p:nvSpPr>
        <p:spPr/>
        <p:txBody>
          <a:bodyPr/>
          <a:lstStyle/>
          <a:p>
            <a:r>
              <a:rPr lang="en-US" sz="2800" dirty="0"/>
              <a:t>Elements:</a:t>
            </a:r>
          </a:p>
          <a:p>
            <a:pPr lvl="1"/>
            <a:r>
              <a:rPr lang="en-US" sz="2400" dirty="0"/>
              <a:t>Value Proposition</a:t>
            </a:r>
          </a:p>
          <a:p>
            <a:pPr lvl="1"/>
            <a:r>
              <a:rPr lang="en-US" sz="2400" dirty="0"/>
              <a:t>Target Audience</a:t>
            </a:r>
          </a:p>
          <a:p>
            <a:pPr lvl="1"/>
            <a:r>
              <a:rPr lang="en-US" sz="2400" dirty="0"/>
              <a:t>Event Objectives</a:t>
            </a:r>
          </a:p>
          <a:p>
            <a:pPr lvl="1"/>
            <a:r>
              <a:rPr lang="en-US" sz="2400" dirty="0"/>
              <a:t>Attendee Experience Pillars</a:t>
            </a:r>
          </a:p>
          <a:p>
            <a:pPr lvl="1"/>
            <a:r>
              <a:rPr lang="en-US" sz="2400" dirty="0"/>
              <a:t>Positioning Statement</a:t>
            </a:r>
          </a:p>
          <a:p>
            <a:r>
              <a:rPr lang="en-US" sz="2800" dirty="0"/>
              <a:t>Benefits of implementing:</a:t>
            </a:r>
          </a:p>
          <a:p>
            <a:pPr lvl="1"/>
            <a:r>
              <a:rPr lang="en-US" sz="2400" dirty="0"/>
              <a:t>Clear message</a:t>
            </a:r>
          </a:p>
          <a:p>
            <a:pPr lvl="1"/>
            <a:r>
              <a:rPr lang="en-US" sz="2400" dirty="0"/>
              <a:t>Targeted marketing efforts</a:t>
            </a:r>
          </a:p>
          <a:p>
            <a:pPr lvl="1"/>
            <a:r>
              <a:rPr lang="en-US" sz="2400" dirty="0"/>
              <a:t>Consistency</a:t>
            </a:r>
          </a:p>
        </p:txBody>
      </p:sp>
    </p:spTree>
    <p:extLst>
      <p:ext uri="{BB962C8B-B14F-4D97-AF65-F5344CB8AC3E}">
        <p14:creationId xmlns:p14="http://schemas.microsoft.com/office/powerpoint/2010/main" val="41061926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219BB-6AE7-4D0D-B5F8-422D74568B03}"/>
              </a:ext>
            </a:extLst>
          </p:cNvPr>
          <p:cNvSpPr>
            <a:spLocks noGrp="1"/>
          </p:cNvSpPr>
          <p:nvPr>
            <p:ph type="title"/>
          </p:nvPr>
        </p:nvSpPr>
        <p:spPr/>
        <p:txBody>
          <a:bodyPr/>
          <a:lstStyle/>
          <a:p>
            <a:r>
              <a:rPr lang="en-US" dirty="0"/>
              <a:t>Event scorecard</a:t>
            </a:r>
          </a:p>
        </p:txBody>
      </p:sp>
      <p:sp>
        <p:nvSpPr>
          <p:cNvPr id="3" name="Text Placeholder 2">
            <a:extLst>
              <a:ext uri="{FF2B5EF4-FFF2-40B4-BE49-F238E27FC236}">
                <a16:creationId xmlns:a16="http://schemas.microsoft.com/office/drawing/2014/main" id="{CAFE166B-1386-47A3-9919-C955C1F33200}"/>
              </a:ext>
            </a:extLst>
          </p:cNvPr>
          <p:cNvSpPr>
            <a:spLocks noGrp="1"/>
          </p:cNvSpPr>
          <p:nvPr>
            <p:ph type="body" sz="quarter" idx="16"/>
          </p:nvPr>
        </p:nvSpPr>
        <p:spPr/>
        <p:txBody>
          <a:bodyPr/>
          <a:lstStyle/>
          <a:p>
            <a:r>
              <a:rPr lang="en-US" dirty="0"/>
              <a:t>Elements:</a:t>
            </a:r>
          </a:p>
          <a:p>
            <a:pPr lvl="1"/>
            <a:r>
              <a:rPr lang="en-US" dirty="0"/>
              <a:t>Status of the event areas</a:t>
            </a:r>
          </a:p>
          <a:p>
            <a:pPr lvl="1"/>
            <a:r>
              <a:rPr lang="en-US" dirty="0"/>
              <a:t>Notes to communicate any wins, red flags, potential issues</a:t>
            </a:r>
          </a:p>
          <a:p>
            <a:r>
              <a:rPr lang="en-US" dirty="0"/>
              <a:t>Benefits of implementing:</a:t>
            </a:r>
          </a:p>
          <a:p>
            <a:pPr lvl="1"/>
            <a:r>
              <a:rPr lang="en-US" dirty="0"/>
              <a:t>Consistent way to communicate the event status</a:t>
            </a:r>
          </a:p>
          <a:p>
            <a:pPr lvl="1"/>
            <a:r>
              <a:rPr lang="en-US" dirty="0"/>
              <a:t>Visibility to any red flags</a:t>
            </a:r>
          </a:p>
          <a:p>
            <a:pPr lvl="1"/>
            <a:r>
              <a:rPr lang="en-US" dirty="0"/>
              <a:t>Tracking of the event planning progress and status</a:t>
            </a:r>
          </a:p>
        </p:txBody>
      </p:sp>
    </p:spTree>
    <p:extLst>
      <p:ext uri="{BB962C8B-B14F-4D97-AF65-F5344CB8AC3E}">
        <p14:creationId xmlns:p14="http://schemas.microsoft.com/office/powerpoint/2010/main" val="10331079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89E2-5D15-472D-AB61-246C406426F3}"/>
              </a:ext>
            </a:extLst>
          </p:cNvPr>
          <p:cNvSpPr>
            <a:spLocks noGrp="1"/>
          </p:cNvSpPr>
          <p:nvPr>
            <p:ph type="title"/>
          </p:nvPr>
        </p:nvSpPr>
        <p:spPr/>
        <p:txBody>
          <a:bodyPr/>
          <a:lstStyle/>
          <a:p>
            <a:r>
              <a:rPr lang="en-US" dirty="0"/>
              <a:t>Project Plan</a:t>
            </a:r>
          </a:p>
        </p:txBody>
      </p:sp>
      <p:sp>
        <p:nvSpPr>
          <p:cNvPr id="3" name="Text Placeholder 2">
            <a:extLst>
              <a:ext uri="{FF2B5EF4-FFF2-40B4-BE49-F238E27FC236}">
                <a16:creationId xmlns:a16="http://schemas.microsoft.com/office/drawing/2014/main" id="{5A97957C-F496-4B97-B2A9-A21FAA9BFA0D}"/>
              </a:ext>
            </a:extLst>
          </p:cNvPr>
          <p:cNvSpPr>
            <a:spLocks noGrp="1"/>
          </p:cNvSpPr>
          <p:nvPr>
            <p:ph type="body" sz="quarter" idx="16"/>
          </p:nvPr>
        </p:nvSpPr>
        <p:spPr/>
        <p:txBody>
          <a:bodyPr/>
          <a:lstStyle/>
          <a:p>
            <a:r>
              <a:rPr lang="en-US" dirty="0"/>
              <a:t>Elements:</a:t>
            </a:r>
          </a:p>
          <a:p>
            <a:pPr lvl="1"/>
            <a:r>
              <a:rPr lang="en-US" dirty="0"/>
              <a:t>Event workback plan</a:t>
            </a:r>
          </a:p>
          <a:p>
            <a:pPr lvl="1"/>
            <a:r>
              <a:rPr lang="en-US" dirty="0"/>
              <a:t>Event agenda</a:t>
            </a:r>
          </a:p>
          <a:p>
            <a:pPr lvl="1"/>
            <a:r>
              <a:rPr lang="en-US" dirty="0"/>
              <a:t>Rooms @ a view</a:t>
            </a:r>
          </a:p>
          <a:p>
            <a:pPr lvl="1"/>
            <a:r>
              <a:rPr lang="en-US" dirty="0"/>
              <a:t>Ancillary events</a:t>
            </a:r>
          </a:p>
          <a:p>
            <a:pPr lvl="1"/>
            <a:r>
              <a:rPr lang="en-US" dirty="0"/>
              <a:t>Rehearsal Schedule</a:t>
            </a:r>
          </a:p>
          <a:p>
            <a:pPr lvl="1"/>
            <a:r>
              <a:rPr lang="en-US" dirty="0"/>
              <a:t>Pricing</a:t>
            </a:r>
          </a:p>
          <a:p>
            <a:pPr lvl="1"/>
            <a:r>
              <a:rPr lang="en-US" dirty="0"/>
              <a:t>Sponsorship</a:t>
            </a:r>
          </a:p>
          <a:p>
            <a:pPr lvl="1"/>
            <a:r>
              <a:rPr lang="en-US" dirty="0"/>
              <a:t>Staff &amp; Speaker Travel</a:t>
            </a:r>
          </a:p>
        </p:txBody>
      </p:sp>
      <p:sp>
        <p:nvSpPr>
          <p:cNvPr id="4" name="Text Placeholder 3">
            <a:extLst>
              <a:ext uri="{FF2B5EF4-FFF2-40B4-BE49-F238E27FC236}">
                <a16:creationId xmlns:a16="http://schemas.microsoft.com/office/drawing/2014/main" id="{2A993012-D1DE-47B9-853C-B7A87A08F9B8}"/>
              </a:ext>
            </a:extLst>
          </p:cNvPr>
          <p:cNvSpPr>
            <a:spLocks noGrp="1"/>
          </p:cNvSpPr>
          <p:nvPr>
            <p:ph type="body" sz="quarter" idx="17"/>
          </p:nvPr>
        </p:nvSpPr>
        <p:spPr/>
        <p:txBody>
          <a:bodyPr/>
          <a:lstStyle/>
          <a:p>
            <a:r>
              <a:rPr lang="en-US" dirty="0"/>
              <a:t>Benefits of Implementing:</a:t>
            </a:r>
          </a:p>
          <a:p>
            <a:pPr lvl="1"/>
            <a:r>
              <a:rPr lang="en-US" dirty="0"/>
              <a:t>One source for all event elements</a:t>
            </a:r>
          </a:p>
          <a:p>
            <a:pPr lvl="1"/>
            <a:r>
              <a:rPr lang="en-US" dirty="0"/>
              <a:t>Consistency in all communications to vendors</a:t>
            </a:r>
          </a:p>
          <a:p>
            <a:pPr lvl="1"/>
            <a:r>
              <a:rPr lang="en-US" dirty="0"/>
              <a:t>Team stays informed through one document</a:t>
            </a:r>
          </a:p>
        </p:txBody>
      </p:sp>
    </p:spTree>
    <p:extLst>
      <p:ext uri="{BB962C8B-B14F-4D97-AF65-F5344CB8AC3E}">
        <p14:creationId xmlns:p14="http://schemas.microsoft.com/office/powerpoint/2010/main" val="415862102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51ED3-1217-4CB7-88DA-214634349DB1}"/>
              </a:ext>
            </a:extLst>
          </p:cNvPr>
          <p:cNvSpPr>
            <a:spLocks noGrp="1"/>
          </p:cNvSpPr>
          <p:nvPr>
            <p:ph type="title"/>
          </p:nvPr>
        </p:nvSpPr>
        <p:spPr/>
        <p:txBody>
          <a:bodyPr/>
          <a:lstStyle/>
          <a:p>
            <a:r>
              <a:rPr lang="en-US" dirty="0"/>
              <a:t>FAQ’s</a:t>
            </a:r>
          </a:p>
        </p:txBody>
      </p:sp>
      <p:sp>
        <p:nvSpPr>
          <p:cNvPr id="3" name="Text Placeholder 2">
            <a:extLst>
              <a:ext uri="{FF2B5EF4-FFF2-40B4-BE49-F238E27FC236}">
                <a16:creationId xmlns:a16="http://schemas.microsoft.com/office/drawing/2014/main" id="{B7069B91-DBE7-4C4A-8C15-F5BD9BD8F4E2}"/>
              </a:ext>
            </a:extLst>
          </p:cNvPr>
          <p:cNvSpPr>
            <a:spLocks noGrp="1"/>
          </p:cNvSpPr>
          <p:nvPr>
            <p:ph type="body" sz="quarter" idx="16"/>
          </p:nvPr>
        </p:nvSpPr>
        <p:spPr/>
        <p:txBody>
          <a:bodyPr/>
          <a:lstStyle/>
          <a:p>
            <a:r>
              <a:rPr lang="en-US" dirty="0"/>
              <a:t>Guidance with event elements that have served the most questions</a:t>
            </a:r>
          </a:p>
          <a:p>
            <a:r>
              <a:rPr lang="en-US" dirty="0"/>
              <a:t>Living document</a:t>
            </a:r>
          </a:p>
          <a:p>
            <a:r>
              <a:rPr lang="en-US" dirty="0"/>
              <a:t>Add as you encounter experiences</a:t>
            </a:r>
          </a:p>
          <a:p>
            <a:endParaRPr lang="en-US" dirty="0"/>
          </a:p>
        </p:txBody>
      </p:sp>
    </p:spTree>
    <p:extLst>
      <p:ext uri="{BB962C8B-B14F-4D97-AF65-F5344CB8AC3E}">
        <p14:creationId xmlns:p14="http://schemas.microsoft.com/office/powerpoint/2010/main" val="229263182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15FDA2-40CF-4B7F-9508-3F73127D3EB2}"/>
              </a:ext>
            </a:extLst>
          </p:cNvPr>
          <p:cNvSpPr>
            <a:spLocks noGrp="1"/>
          </p:cNvSpPr>
          <p:nvPr>
            <p:ph type="pic" sz="quarter" idx="16"/>
          </p:nvPr>
        </p:nvSpPr>
        <p:spPr/>
      </p:sp>
      <p:sp>
        <p:nvSpPr>
          <p:cNvPr id="10" name="Text Placeholder 9">
            <a:extLst>
              <a:ext uri="{FF2B5EF4-FFF2-40B4-BE49-F238E27FC236}">
                <a16:creationId xmlns:a16="http://schemas.microsoft.com/office/drawing/2014/main" id="{5AE153FF-4770-4B70-BA99-DE17CD85E416}"/>
              </a:ext>
            </a:extLst>
          </p:cNvPr>
          <p:cNvSpPr>
            <a:spLocks noGrp="1"/>
          </p:cNvSpPr>
          <p:nvPr>
            <p:ph type="body" sz="quarter" idx="15"/>
          </p:nvPr>
        </p:nvSpPr>
        <p:spPr/>
        <p:txBody>
          <a:bodyPr/>
          <a:lstStyle/>
          <a:p>
            <a:pPr marL="0" indent="0" algn="ctr">
              <a:buNone/>
            </a:pPr>
            <a:endParaRPr lang="en-US" dirty="0"/>
          </a:p>
          <a:p>
            <a:pPr marL="0" indent="0" algn="ctr">
              <a:buNone/>
            </a:pPr>
            <a:endParaRPr lang="en-US" dirty="0"/>
          </a:p>
          <a:p>
            <a:pPr marL="0" indent="0" algn="ctr">
              <a:buNone/>
            </a:pPr>
            <a:r>
              <a:rPr lang="en-US" sz="8000" dirty="0"/>
              <a:t>Q &amp; A</a:t>
            </a:r>
          </a:p>
        </p:txBody>
      </p:sp>
    </p:spTree>
    <p:extLst>
      <p:ext uri="{BB962C8B-B14F-4D97-AF65-F5344CB8AC3E}">
        <p14:creationId xmlns:p14="http://schemas.microsoft.com/office/powerpoint/2010/main" val="3666817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87482"/>
        </a:solidFill>
        <a:effectLst/>
      </p:bgPr>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6151AAC-A523-46F6-A2BB-2462A31F835D}"/>
              </a:ext>
            </a:extLst>
          </p:cNvPr>
          <p:cNvPicPr>
            <a:picLocks noGrp="1" noChangeAspect="1"/>
          </p:cNvPicPr>
          <p:nvPr>
            <p:ph type="pic" sz="quarter" idx="14"/>
          </p:nvPr>
        </p:nvPicPr>
        <p:blipFill rotWithShape="1">
          <a:blip r:embed="rId2"/>
          <a:srcRect l="4228" t="34532" r="21928" b="17924"/>
          <a:stretch/>
        </p:blipFill>
        <p:spPr>
          <a:xfrm>
            <a:off x="177424" y="177425"/>
            <a:ext cx="7369791" cy="3162868"/>
          </a:xfrm>
          <a:effectLst>
            <a:outerShdw blurRad="50800" dist="38100" dir="8100000" algn="tr" rotWithShape="0">
              <a:prstClr val="black">
                <a:alpha val="40000"/>
              </a:prstClr>
            </a:outerShdw>
          </a:effectLst>
        </p:spPr>
      </p:pic>
      <p:pic>
        <p:nvPicPr>
          <p:cNvPr id="15" name="Picture Placeholder 14">
            <a:extLst>
              <a:ext uri="{FF2B5EF4-FFF2-40B4-BE49-F238E27FC236}">
                <a16:creationId xmlns:a16="http://schemas.microsoft.com/office/drawing/2014/main" id="{08D43895-0C9F-47F0-B9A2-DC5B700C2601}"/>
              </a:ext>
            </a:extLst>
          </p:cNvPr>
          <p:cNvPicPr>
            <a:picLocks noGrp="1" noChangeAspect="1"/>
          </p:cNvPicPr>
          <p:nvPr>
            <p:ph type="pic" sz="quarter" idx="15"/>
          </p:nvPr>
        </p:nvPicPr>
        <p:blipFill>
          <a:blip r:embed="rId3"/>
          <a:srcRect l="14704" r="14704"/>
          <a:stretch>
            <a:fillRect/>
          </a:stretch>
        </p:blipFill>
        <p:spPr>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E14FC94C-7C58-46CE-B618-4F9164DF7BAF}"/>
              </a:ext>
            </a:extLst>
          </p:cNvPr>
          <p:cNvSpPr>
            <a:spLocks noGrp="1"/>
          </p:cNvSpPr>
          <p:nvPr>
            <p:ph type="title" idx="4294967295"/>
          </p:nvPr>
        </p:nvSpPr>
        <p:spPr>
          <a:xfrm>
            <a:off x="7781678" y="902828"/>
            <a:ext cx="4113338" cy="1325563"/>
          </a:xfrm>
        </p:spPr>
        <p:txBody>
          <a:bodyPr vert="horz" lIns="91440" tIns="45720" rIns="91440" bIns="45720" rtlCol="0" anchor="ctr">
            <a:normAutofit/>
          </a:bodyPr>
          <a:lstStyle/>
          <a:p>
            <a:pPr defTabSz="914400"/>
            <a:r>
              <a:rPr lang="en-US" sz="4000" kern="1200" dirty="0">
                <a:solidFill>
                  <a:schemeClr val="tx1"/>
                </a:solidFill>
                <a:latin typeface="+mj-lt"/>
                <a:ea typeface="+mj-ea"/>
                <a:cs typeface="+mj-cs"/>
              </a:rPr>
              <a:t>Thanks to our Partners</a:t>
            </a:r>
          </a:p>
        </p:txBody>
      </p:sp>
      <p:sp>
        <p:nvSpPr>
          <p:cNvPr id="3" name="Text Placeholder 2">
            <a:extLst>
              <a:ext uri="{FF2B5EF4-FFF2-40B4-BE49-F238E27FC236}">
                <a16:creationId xmlns:a16="http://schemas.microsoft.com/office/drawing/2014/main" id="{8D10F15B-75CC-4879-9ECF-EF1C9487C05F}"/>
              </a:ext>
            </a:extLst>
          </p:cNvPr>
          <p:cNvSpPr>
            <a:spLocks noGrp="1"/>
          </p:cNvSpPr>
          <p:nvPr>
            <p:ph type="body" sz="quarter" idx="4294967295"/>
          </p:nvPr>
        </p:nvSpPr>
        <p:spPr>
          <a:xfrm>
            <a:off x="7724639" y="2266217"/>
            <a:ext cx="5097463" cy="4065588"/>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CVBs</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Dickinson </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Bismarck – Mandan</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Devils Lake</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Fargo – Moorhead- West Fargo</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Greater Grand Forks</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Jamestown Civic Center</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McKenzie County </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Minot </a:t>
            </a:r>
          </a:p>
          <a:p>
            <a:pPr lvl="1" indent="-228600" defTabSz="914400">
              <a:lnSpc>
                <a:spcPct val="90000"/>
              </a:lnSpc>
              <a:buFont typeface="Arial" panose="020B0604020202020204" pitchFamily="34" charset="0"/>
              <a:buChar char="•"/>
            </a:pPr>
            <a:r>
              <a:rPr lang="en-US" sz="2000" dirty="0">
                <a:solidFill>
                  <a:schemeClr val="tx1"/>
                </a:solidFill>
                <a:latin typeface="+mn-lt"/>
                <a:ea typeface="+mn-ea"/>
                <a:cs typeface="+mn-cs"/>
              </a:rPr>
              <a:t>Williston </a:t>
            </a:r>
          </a:p>
          <a:p>
            <a:pPr marL="0" indent="-228600" defTabSz="914400">
              <a:lnSpc>
                <a:spcPct val="90000"/>
              </a:lnSpc>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1362463882"/>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 descr="No description provided by user">
            <a:extLst>
              <a:ext uri="{FF2B5EF4-FFF2-40B4-BE49-F238E27FC236}">
                <a16:creationId xmlns:a16="http://schemas.microsoft.com/office/drawing/2014/main" id="{53126ED5-F643-43E4-AC95-A82E4615F2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a:extLst>
              <a:ext uri="{FF2B5EF4-FFF2-40B4-BE49-F238E27FC236}">
                <a16:creationId xmlns:a16="http://schemas.microsoft.com/office/drawing/2014/main" id="{A70E6CDB-4D3A-4D0F-9A00-160A51756153}"/>
              </a:ext>
            </a:extLst>
          </p:cNvPr>
          <p:cNvSpPr txBox="1">
            <a:spLocks/>
          </p:cNvSpPr>
          <p:nvPr/>
        </p:nvSpPr>
        <p:spPr>
          <a:xfrm>
            <a:off x="7166043" y="465645"/>
            <a:ext cx="5621163" cy="4844180"/>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959"/>
              </a:spcAft>
              <a:buFont typeface="Wingdings" panose="05000000000000000000" pitchFamily="2" charset="2"/>
              <a:buChar char="§"/>
              <a:defRPr lang="en-US" sz="2800" b="0" i="0" kern="1200" cap="none"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tabLst>
                <a:tab pos="169629" algn="l"/>
                <a:tab pos="339257" algn="l"/>
              </a:tabLst>
              <a:defRPr lang="en-US" sz="2400" b="0" i="0" kern="1200" cap="none" spc="0" baseline="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r>
              <a:rPr lang="en-US" dirty="0">
                <a:solidFill>
                  <a:schemeClr val="bg1"/>
                </a:solidFill>
              </a:rPr>
              <a:t>Production Companies</a:t>
            </a:r>
          </a:p>
          <a:p>
            <a:pPr lvl="1"/>
            <a:r>
              <a:rPr lang="en-US" dirty="0">
                <a:solidFill>
                  <a:schemeClr val="bg1"/>
                </a:solidFill>
              </a:rPr>
              <a:t>HB Sound and Light</a:t>
            </a:r>
          </a:p>
          <a:p>
            <a:pPr lvl="1"/>
            <a:r>
              <a:rPr lang="en-US" dirty="0">
                <a:solidFill>
                  <a:schemeClr val="bg1"/>
                </a:solidFill>
              </a:rPr>
              <a:t>Live Wire</a:t>
            </a:r>
          </a:p>
          <a:p>
            <a:pPr lvl="1"/>
            <a:r>
              <a:rPr lang="en-US" dirty="0">
                <a:solidFill>
                  <a:schemeClr val="bg1"/>
                </a:solidFill>
              </a:rPr>
              <a:t>Media Productions</a:t>
            </a:r>
          </a:p>
        </p:txBody>
      </p:sp>
    </p:spTree>
    <p:extLst>
      <p:ext uri="{BB962C8B-B14F-4D97-AF65-F5344CB8AC3E}">
        <p14:creationId xmlns:p14="http://schemas.microsoft.com/office/powerpoint/2010/main" val="12057110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2A2A-E1BE-4AF7-A4AB-D328BB3E624B}"/>
              </a:ext>
            </a:extLst>
          </p:cNvPr>
          <p:cNvSpPr>
            <a:spLocks noGrp="1"/>
          </p:cNvSpPr>
          <p:nvPr>
            <p:ph type="title"/>
          </p:nvPr>
        </p:nvSpPr>
        <p:spPr>
          <a:xfrm>
            <a:off x="5069940" y="176865"/>
            <a:ext cx="6172200" cy="1828800"/>
          </a:xfrm>
        </p:spPr>
        <p:txBody>
          <a:bodyPr vert="horz" lIns="91440" tIns="45720" rIns="91440" bIns="45720" rtlCol="0" anchor="ctr">
            <a:normAutofit/>
          </a:bodyPr>
          <a:lstStyle/>
          <a:p>
            <a:pPr defTabSz="914400"/>
            <a:r>
              <a:rPr lang="en-US" spc="1000" dirty="0">
                <a:solidFill>
                  <a:schemeClr val="tx1"/>
                </a:solidFill>
                <a:latin typeface="Segoe UI Light" panose="020B0502040204020203" pitchFamily="34" charset="0"/>
                <a:cs typeface="Segoe UI Light" panose="020B0502040204020203" pitchFamily="34" charset="0"/>
              </a:rPr>
              <a:t>AGENDA</a:t>
            </a:r>
            <a:endParaRPr lang="en-US" dirty="0">
              <a:solidFill>
                <a:schemeClr val="tx1"/>
              </a:solidFill>
              <a:latin typeface="+mj-lt"/>
              <a:ea typeface="+mj-ea"/>
              <a:cs typeface="+mj-cs"/>
            </a:endParaRPr>
          </a:p>
        </p:txBody>
      </p:sp>
      <p:pic>
        <p:nvPicPr>
          <p:cNvPr id="5" name="Picture 4" descr="A picture containing person, indoor, wall, table&#10;&#10;Description automatically generated">
            <a:extLst>
              <a:ext uri="{FF2B5EF4-FFF2-40B4-BE49-F238E27FC236}">
                <a16:creationId xmlns:a16="http://schemas.microsoft.com/office/drawing/2014/main" id="{DB71E676-6A65-4256-88AD-F45F2275C1A9}"/>
              </a:ext>
            </a:extLst>
          </p:cNvPr>
          <p:cNvPicPr>
            <a:picLocks noChangeAspect="1"/>
          </p:cNvPicPr>
          <p:nvPr/>
        </p:nvPicPr>
        <p:blipFill rotWithShape="1">
          <a:blip r:embed="rId2"/>
          <a:srcRect r="-1" b="1335"/>
          <a:stretch/>
        </p:blipFill>
        <p:spPr>
          <a:xfrm>
            <a:off x="20" y="10"/>
            <a:ext cx="4639713" cy="6857990"/>
          </a:xfrm>
          <a:prstGeom prst="rect">
            <a:avLst/>
          </a:prstGeom>
        </p:spPr>
      </p:pic>
      <p:sp>
        <p:nvSpPr>
          <p:cNvPr id="3" name="Text Placeholder 2">
            <a:extLst>
              <a:ext uri="{FF2B5EF4-FFF2-40B4-BE49-F238E27FC236}">
                <a16:creationId xmlns:a16="http://schemas.microsoft.com/office/drawing/2014/main" id="{E6B36805-5DFC-4AA7-A6E5-F65D17FDEE48}"/>
              </a:ext>
            </a:extLst>
          </p:cNvPr>
          <p:cNvSpPr>
            <a:spLocks noGrp="1"/>
          </p:cNvSpPr>
          <p:nvPr>
            <p:ph type="body" sz="quarter" idx="16"/>
          </p:nvPr>
        </p:nvSpPr>
        <p:spPr>
          <a:xfrm>
            <a:off x="5069939" y="1592910"/>
            <a:ext cx="6475737" cy="4631025"/>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8:30   Welcome and Why </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8:40   Meetings: Extension of our state brand and an opportunity to market North Dakota.</a:t>
            </a:r>
          </a:p>
          <a:p>
            <a:pPr marL="457200" lvl="1"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Resources to help</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9:00   Meeting Planning Tools</a:t>
            </a:r>
          </a:p>
          <a:p>
            <a:pPr marL="457200" lvl="1"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Event messaging framework</a:t>
            </a:r>
          </a:p>
          <a:p>
            <a:pPr marL="457200" lvl="1"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Event score card</a:t>
            </a:r>
          </a:p>
          <a:p>
            <a:pPr marL="457200" lvl="1"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Project plan</a:t>
            </a:r>
          </a:p>
          <a:p>
            <a:pPr marL="457200" lvl="1"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FAQs and Q &amp; A</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10:30   Introductions – suppliers</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10:35   Break with suppliers </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11:00   Budget Template</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11:30   State registration system – Eventbrite demo</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11:50   Q &amp; A </a:t>
            </a:r>
          </a:p>
          <a:p>
            <a:pPr indent="-228600" defTabSz="914400">
              <a:lnSpc>
                <a:spcPct val="90000"/>
              </a:lnSpc>
              <a:buFont typeface="Arial" panose="020B0604020202020204" pitchFamily="34" charset="0"/>
              <a:buChar char="•"/>
            </a:pPr>
            <a:r>
              <a:rPr lang="en-US" sz="1600" dirty="0">
                <a:solidFill>
                  <a:schemeClr val="tx1"/>
                </a:solidFill>
                <a:latin typeface="+mn-lt"/>
                <a:ea typeface="+mn-ea"/>
                <a:cs typeface="+mn-cs"/>
              </a:rPr>
              <a:t>12:00   Wrap</a:t>
            </a:r>
          </a:p>
        </p:txBody>
      </p:sp>
    </p:spTree>
    <p:extLst>
      <p:ext uri="{BB962C8B-B14F-4D97-AF65-F5344CB8AC3E}">
        <p14:creationId xmlns:p14="http://schemas.microsoft.com/office/powerpoint/2010/main" val="2878998054"/>
      </p:ext>
    </p:extLst>
  </p:cSld>
  <p:clrMapOvr>
    <a:overrideClrMapping bg1="dk1" tx1="lt1" bg2="dk2" tx2="lt2" accent1="accent1" accent2="accent2" accent3="accent3" accent4="accent4" accent5="accent5" accent6="accent6" hlink="hlink" folHlink="folHlink"/>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F88E78-09D2-4496-AEF8-259B2E4FE41C}"/>
              </a:ext>
            </a:extLst>
          </p:cNvPr>
          <p:cNvSpPr>
            <a:spLocks noGrp="1"/>
          </p:cNvSpPr>
          <p:nvPr>
            <p:ph type="title"/>
          </p:nvPr>
        </p:nvSpPr>
        <p:spPr/>
        <p:txBody>
          <a:bodyPr/>
          <a:lstStyle/>
          <a:p>
            <a:r>
              <a:rPr lang="en-US" dirty="0"/>
              <a:t>Budget template</a:t>
            </a:r>
          </a:p>
        </p:txBody>
      </p:sp>
      <p:sp>
        <p:nvSpPr>
          <p:cNvPr id="6" name="Text Placeholder 5">
            <a:extLst>
              <a:ext uri="{FF2B5EF4-FFF2-40B4-BE49-F238E27FC236}">
                <a16:creationId xmlns:a16="http://schemas.microsoft.com/office/drawing/2014/main" id="{0B2F0051-33D9-4E9C-8BE4-90298C6BF6FF}"/>
              </a:ext>
            </a:extLst>
          </p:cNvPr>
          <p:cNvSpPr>
            <a:spLocks noGrp="1"/>
          </p:cNvSpPr>
          <p:nvPr>
            <p:ph type="body" sz="quarter" idx="16"/>
          </p:nvPr>
        </p:nvSpPr>
        <p:spPr/>
        <p:txBody>
          <a:bodyPr/>
          <a:lstStyle/>
          <a:p>
            <a:r>
              <a:rPr lang="en-US" sz="2400" dirty="0"/>
              <a:t>Elements:</a:t>
            </a:r>
          </a:p>
          <a:p>
            <a:pPr lvl="1"/>
            <a:r>
              <a:rPr lang="en-US" sz="2000" dirty="0"/>
              <a:t>Tabs with details for each bucket of the budget</a:t>
            </a:r>
          </a:p>
          <a:p>
            <a:pPr lvl="1"/>
            <a:r>
              <a:rPr lang="en-US" sz="2000" dirty="0"/>
              <a:t>Formulas built into each tab and roll up to the summary </a:t>
            </a:r>
          </a:p>
          <a:p>
            <a:pPr lvl="1"/>
            <a:r>
              <a:rPr lang="en-US" sz="2000" dirty="0"/>
              <a:t>F&amp;B Tab allows for attrition percentage to give you a better idea of what you should be guaranteeing</a:t>
            </a:r>
          </a:p>
          <a:p>
            <a:pPr lvl="1"/>
            <a:r>
              <a:rPr lang="en-US" sz="2000" dirty="0"/>
              <a:t>Allows tracking budget to actuals as well as include the previous years budget and actual</a:t>
            </a:r>
          </a:p>
          <a:p>
            <a:r>
              <a:rPr lang="en-US" sz="2400" dirty="0"/>
              <a:t>Benefits of implementing:</a:t>
            </a:r>
          </a:p>
          <a:p>
            <a:pPr lvl="1"/>
            <a:r>
              <a:rPr lang="en-US" sz="2000" dirty="0"/>
              <a:t>Formulas allow for easy calculation</a:t>
            </a:r>
          </a:p>
          <a:p>
            <a:pPr lvl="1"/>
            <a:r>
              <a:rPr lang="en-US" sz="2000" dirty="0"/>
              <a:t>Easy to track how you are trending on your budget to actual</a:t>
            </a:r>
          </a:p>
          <a:p>
            <a:pPr lvl="1"/>
            <a:r>
              <a:rPr lang="en-US" sz="2000" dirty="0"/>
              <a:t>Summary page is the perfect way to report to procurement, management and team on how you are trending</a:t>
            </a:r>
          </a:p>
        </p:txBody>
      </p:sp>
    </p:spTree>
    <p:extLst>
      <p:ext uri="{BB962C8B-B14F-4D97-AF65-F5344CB8AC3E}">
        <p14:creationId xmlns:p14="http://schemas.microsoft.com/office/powerpoint/2010/main" val="19030083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15FDA2-40CF-4B7F-9508-3F73127D3EB2}"/>
              </a:ext>
            </a:extLst>
          </p:cNvPr>
          <p:cNvSpPr>
            <a:spLocks noGrp="1"/>
          </p:cNvSpPr>
          <p:nvPr>
            <p:ph type="pic" sz="quarter" idx="16"/>
          </p:nvPr>
        </p:nvSpPr>
        <p:spPr/>
      </p:sp>
      <p:sp>
        <p:nvSpPr>
          <p:cNvPr id="10" name="Text Placeholder 9">
            <a:extLst>
              <a:ext uri="{FF2B5EF4-FFF2-40B4-BE49-F238E27FC236}">
                <a16:creationId xmlns:a16="http://schemas.microsoft.com/office/drawing/2014/main" id="{5AE153FF-4770-4B70-BA99-DE17CD85E416}"/>
              </a:ext>
            </a:extLst>
          </p:cNvPr>
          <p:cNvSpPr>
            <a:spLocks noGrp="1"/>
          </p:cNvSpPr>
          <p:nvPr>
            <p:ph type="body" sz="quarter" idx="15"/>
          </p:nvPr>
        </p:nvSpPr>
        <p:spPr/>
        <p:txBody>
          <a:bodyPr/>
          <a:lstStyle/>
          <a:p>
            <a:pPr marL="0" indent="0" algn="ctr">
              <a:buNone/>
            </a:pPr>
            <a:endParaRPr lang="en-US" dirty="0"/>
          </a:p>
          <a:p>
            <a:pPr marL="0" indent="0" algn="ctr">
              <a:buNone/>
            </a:pPr>
            <a:endParaRPr lang="en-US" dirty="0"/>
          </a:p>
          <a:p>
            <a:pPr marL="0" indent="0" algn="ctr">
              <a:buNone/>
            </a:pPr>
            <a:r>
              <a:rPr lang="en-US" sz="8000" dirty="0"/>
              <a:t>Q &amp; A</a:t>
            </a:r>
          </a:p>
        </p:txBody>
      </p:sp>
    </p:spTree>
    <p:extLst>
      <p:ext uri="{BB962C8B-B14F-4D97-AF65-F5344CB8AC3E}">
        <p14:creationId xmlns:p14="http://schemas.microsoft.com/office/powerpoint/2010/main" val="624465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n&#10;&#10;Description automatically generated">
            <a:extLst>
              <a:ext uri="{FF2B5EF4-FFF2-40B4-BE49-F238E27FC236}">
                <a16:creationId xmlns:a16="http://schemas.microsoft.com/office/drawing/2014/main" id="{282C11BD-7AE9-4323-918D-20907FB433E0}"/>
              </a:ext>
            </a:extLst>
          </p:cNvPr>
          <p:cNvPicPr>
            <a:picLocks noChangeAspect="1"/>
          </p:cNvPicPr>
          <p:nvPr/>
        </p:nvPicPr>
        <p:blipFill>
          <a:blip r:embed="rId2"/>
          <a:stretch>
            <a:fillRect/>
          </a:stretch>
        </p:blipFill>
        <p:spPr>
          <a:xfrm>
            <a:off x="2063930" y="1157772"/>
            <a:ext cx="8203475" cy="4620944"/>
          </a:xfrm>
          <a:prstGeom prst="rect">
            <a:avLst/>
          </a:prstGeom>
        </p:spPr>
      </p:pic>
    </p:spTree>
    <p:extLst>
      <p:ext uri="{BB962C8B-B14F-4D97-AF65-F5344CB8AC3E}">
        <p14:creationId xmlns:p14="http://schemas.microsoft.com/office/powerpoint/2010/main" val="2115431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96E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6C9CCA-00E8-451C-9105-FDD540F30A67}"/>
              </a:ext>
            </a:extLst>
          </p:cNvPr>
          <p:cNvPicPr>
            <a:picLocks noChangeAspect="1"/>
          </p:cNvPicPr>
          <p:nvPr/>
        </p:nvPicPr>
        <p:blipFill>
          <a:blip r:embed="rId2"/>
          <a:stretch>
            <a:fillRect/>
          </a:stretch>
        </p:blipFill>
        <p:spPr>
          <a:xfrm>
            <a:off x="2461828" y="308708"/>
            <a:ext cx="7268344" cy="4641869"/>
          </a:xfrm>
          <a:prstGeom prst="rect">
            <a:avLst/>
          </a:prstGeom>
          <a:ln w="6350">
            <a:solidFill>
              <a:srgbClr val="B6B0A2">
                <a:alpha val="76000"/>
              </a:srgbClr>
            </a:solidFill>
          </a:ln>
          <a:effectLst>
            <a:outerShdw blurRad="50800" dist="38100" dir="8100000" algn="tr" rotWithShape="0">
              <a:schemeClr val="tx2">
                <a:alpha val="40000"/>
              </a:schemeClr>
            </a:outerShdw>
          </a:effectLst>
        </p:spPr>
      </p:pic>
      <p:sp>
        <p:nvSpPr>
          <p:cNvPr id="2" name="Title 1">
            <a:extLst>
              <a:ext uri="{FF2B5EF4-FFF2-40B4-BE49-F238E27FC236}">
                <a16:creationId xmlns:a16="http://schemas.microsoft.com/office/drawing/2014/main" id="{EE07F8EC-6EE8-4D1B-82C2-608D33DFED65}"/>
              </a:ext>
            </a:extLst>
          </p:cNvPr>
          <p:cNvSpPr>
            <a:spLocks noGrp="1"/>
          </p:cNvSpPr>
          <p:nvPr>
            <p:ph type="title"/>
          </p:nvPr>
        </p:nvSpPr>
        <p:spPr>
          <a:xfrm>
            <a:off x="0" y="5197231"/>
            <a:ext cx="12192000" cy="1352061"/>
          </a:xfrm>
          <a:solidFill>
            <a:srgbClr val="709749"/>
          </a:solidFill>
          <a:effectLst>
            <a:outerShdw blurRad="50800" dist="38100" dir="8100000" algn="tr" rotWithShape="0">
              <a:prstClr val="black">
                <a:alpha val="40000"/>
              </a:prstClr>
            </a:outerShdw>
          </a:effectLst>
        </p:spPr>
        <p:txBody>
          <a:bodyPr anchor="ctr"/>
          <a:lstStyle/>
          <a:p>
            <a:pPr algn="ctr"/>
            <a:r>
              <a:rPr lang="en-US" dirty="0">
                <a:solidFill>
                  <a:schemeClr val="bg1"/>
                </a:solidFill>
              </a:rPr>
              <a:t>Eventbrite – Registration System</a:t>
            </a:r>
            <a:br>
              <a:rPr lang="en-US" dirty="0">
                <a:solidFill>
                  <a:schemeClr val="bg1"/>
                </a:solidFill>
              </a:rPr>
            </a:br>
            <a:r>
              <a:rPr lang="en-US" sz="1600" cap="none" dirty="0">
                <a:solidFill>
                  <a:schemeClr val="bg1"/>
                </a:solidFill>
              </a:rPr>
              <a:t>nd.gov/</a:t>
            </a:r>
            <a:r>
              <a:rPr lang="en-US" sz="1600" cap="none" dirty="0" err="1">
                <a:solidFill>
                  <a:schemeClr val="bg1"/>
                </a:solidFill>
              </a:rPr>
              <a:t>statemarketing</a:t>
            </a:r>
            <a:r>
              <a:rPr lang="en-US" sz="1600" cap="none" dirty="0">
                <a:solidFill>
                  <a:schemeClr val="bg1"/>
                </a:solidFill>
              </a:rPr>
              <a:t>	</a:t>
            </a:r>
          </a:p>
        </p:txBody>
      </p:sp>
    </p:spTree>
    <p:extLst>
      <p:ext uri="{BB962C8B-B14F-4D97-AF65-F5344CB8AC3E}">
        <p14:creationId xmlns:p14="http://schemas.microsoft.com/office/powerpoint/2010/main" val="429430033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ater next to the ocean&#10;&#10;Description generated with high confidence">
            <a:extLst>
              <a:ext uri="{FF2B5EF4-FFF2-40B4-BE49-F238E27FC236}">
                <a16:creationId xmlns:a16="http://schemas.microsoft.com/office/drawing/2014/main" id="{E4C56096-08A0-4F9F-8EFC-DA24A8EE2B04}"/>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11835" t="2937" r="11835"/>
          <a:stretch/>
        </p:blipFill>
        <p:spPr>
          <a:xfrm>
            <a:off x="-58681" y="0"/>
            <a:ext cx="12584264" cy="6858000"/>
          </a:xfrm>
        </p:spPr>
      </p:pic>
      <p:sp>
        <p:nvSpPr>
          <p:cNvPr id="12" name="Rectangle 11">
            <a:extLst>
              <a:ext uri="{FF2B5EF4-FFF2-40B4-BE49-F238E27FC236}">
                <a16:creationId xmlns:a16="http://schemas.microsoft.com/office/drawing/2014/main" id="{45A04122-6510-4B38-94E6-6576FE7C6BBA}"/>
              </a:ext>
            </a:extLst>
          </p:cNvPr>
          <p:cNvSpPr/>
          <p:nvPr/>
        </p:nvSpPr>
        <p:spPr>
          <a:xfrm>
            <a:off x="-58681" y="0"/>
            <a:ext cx="12584263"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21F68CA-68A7-4E08-B0A5-2374DA18975B}"/>
              </a:ext>
            </a:extLst>
          </p:cNvPr>
          <p:cNvSpPr>
            <a:spLocks noGrp="1"/>
          </p:cNvSpPr>
          <p:nvPr>
            <p:ph type="title" idx="4294967295"/>
          </p:nvPr>
        </p:nvSpPr>
        <p:spPr>
          <a:xfrm>
            <a:off x="0" y="1357313"/>
            <a:ext cx="12214225" cy="4143375"/>
          </a:xfrm>
        </p:spPr>
        <p:txBody>
          <a:bodyPr/>
          <a:lstStyle/>
          <a:p>
            <a:pPr algn="ctr">
              <a:lnSpc>
                <a:spcPct val="150000"/>
              </a:lnSpc>
              <a:spcAft>
                <a:spcPts val="1800"/>
              </a:spcAft>
            </a:pPr>
            <a:r>
              <a:rPr lang="en-US" sz="6600" cap="none" spc="600" dirty="0">
                <a:solidFill>
                  <a:schemeClr val="bg1"/>
                </a:solidFill>
                <a:latin typeface="Segoe UI Semibold" panose="020B0702040204020203" pitchFamily="34" charset="0"/>
                <a:cs typeface="Segoe UI Semibold" panose="020B0702040204020203" pitchFamily="34" charset="0"/>
              </a:rPr>
              <a:t>EMPOWER PEOPLE.</a:t>
            </a:r>
            <a:br>
              <a:rPr lang="en-US" sz="6600" cap="none" spc="600" dirty="0">
                <a:solidFill>
                  <a:schemeClr val="bg1"/>
                </a:solidFill>
                <a:latin typeface="Segoe UI Semibold" panose="020B0702040204020203" pitchFamily="34" charset="0"/>
                <a:cs typeface="Segoe UI Semibold" panose="020B0702040204020203" pitchFamily="34" charset="0"/>
              </a:rPr>
            </a:br>
            <a:r>
              <a:rPr lang="en-US" sz="6600" cap="none" spc="600" dirty="0">
                <a:solidFill>
                  <a:schemeClr val="bg1"/>
                </a:solidFill>
                <a:latin typeface="Segoe UI Semibold" panose="020B0702040204020203" pitchFamily="34" charset="0"/>
                <a:cs typeface="Segoe UI Semibold" panose="020B0702040204020203" pitchFamily="34" charset="0"/>
              </a:rPr>
              <a:t>IMPROVE LIVES.</a:t>
            </a:r>
            <a:br>
              <a:rPr lang="en-US" sz="6600" cap="none" spc="600" dirty="0">
                <a:solidFill>
                  <a:schemeClr val="bg1"/>
                </a:solidFill>
                <a:latin typeface="Segoe UI Semibold" panose="020B0702040204020203" pitchFamily="34" charset="0"/>
                <a:cs typeface="Segoe UI Semibold" panose="020B0702040204020203" pitchFamily="34" charset="0"/>
              </a:rPr>
            </a:br>
            <a:r>
              <a:rPr lang="en-US" sz="6600" cap="none" spc="600" dirty="0">
                <a:solidFill>
                  <a:schemeClr val="bg1"/>
                </a:solidFill>
                <a:latin typeface="Segoe UI Semibold" panose="020B0702040204020203" pitchFamily="34" charset="0"/>
                <a:cs typeface="Segoe UI Semibold" panose="020B0702040204020203" pitchFamily="34" charset="0"/>
              </a:rPr>
              <a:t>INSPIRE SUCCESS.</a:t>
            </a:r>
          </a:p>
        </p:txBody>
      </p:sp>
    </p:spTree>
    <p:extLst>
      <p:ext uri="{BB962C8B-B14F-4D97-AF65-F5344CB8AC3E}">
        <p14:creationId xmlns:p14="http://schemas.microsoft.com/office/powerpoint/2010/main" val="3075918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96E6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9806C4-47DE-4FA9-9B01-8EFA4A44E5A4}"/>
              </a:ext>
            </a:extLst>
          </p:cNvPr>
          <p:cNvSpPr>
            <a:spLocks noGrp="1"/>
          </p:cNvSpPr>
          <p:nvPr>
            <p:ph type="title"/>
          </p:nvPr>
        </p:nvSpPr>
        <p:spPr>
          <a:xfrm>
            <a:off x="863029" y="1633416"/>
            <a:ext cx="3416158" cy="3094892"/>
          </a:xfrm>
        </p:spPr>
        <p:txBody>
          <a:bodyPr vert="horz" lIns="91440" tIns="45720" rIns="91440" bIns="45720" rtlCol="0" anchor="ctr">
            <a:normAutofit/>
          </a:bodyPr>
          <a:lstStyle/>
          <a:p>
            <a:pPr defTabSz="914400"/>
            <a:r>
              <a:rPr lang="en-US" sz="3700" dirty="0">
                <a:solidFill>
                  <a:srgbClr val="FFFFFF"/>
                </a:solidFill>
                <a:latin typeface="+mj-lt"/>
                <a:ea typeface="+mj-ea"/>
                <a:cs typeface="+mj-cs"/>
              </a:rPr>
              <a:t>For more information</a:t>
            </a:r>
          </a:p>
        </p:txBody>
      </p:sp>
      <p:graphicFrame>
        <p:nvGraphicFramePr>
          <p:cNvPr id="5" name="Text Placeholder 2">
            <a:extLst>
              <a:ext uri="{FF2B5EF4-FFF2-40B4-BE49-F238E27FC236}">
                <a16:creationId xmlns:a16="http://schemas.microsoft.com/office/drawing/2014/main" id="{B50747F4-02A7-47E6-AEB7-10489CD7E935}"/>
              </a:ext>
            </a:extLst>
          </p:cNvPr>
          <p:cNvGraphicFramePr/>
          <p:nvPr>
            <p:extLst>
              <p:ext uri="{D42A27DB-BD31-4B8C-83A1-F6EECF244321}">
                <p14:modId xmlns:p14="http://schemas.microsoft.com/office/powerpoint/2010/main" val="349027437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611D4F81-797A-4579-9316-2E1406B115D7}"/>
              </a:ext>
            </a:extLst>
          </p:cNvPr>
          <p:cNvPicPr>
            <a:picLocks noChangeAspect="1"/>
          </p:cNvPicPr>
          <p:nvPr/>
        </p:nvPicPr>
        <p:blipFill>
          <a:blip r:embed="rId7"/>
          <a:stretch>
            <a:fillRect/>
          </a:stretch>
        </p:blipFill>
        <p:spPr>
          <a:xfrm>
            <a:off x="1041027" y="5016988"/>
            <a:ext cx="3060162" cy="860670"/>
          </a:xfrm>
          <a:prstGeom prst="rect">
            <a:avLst/>
          </a:prstGeom>
        </p:spPr>
      </p:pic>
    </p:spTree>
    <p:extLst>
      <p:ext uri="{BB962C8B-B14F-4D97-AF65-F5344CB8AC3E}">
        <p14:creationId xmlns:p14="http://schemas.microsoft.com/office/powerpoint/2010/main" val="212807356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riding a motorcycle down a dirt road&#10;&#10;Description generated with very high confidence">
            <a:extLst>
              <a:ext uri="{FF2B5EF4-FFF2-40B4-BE49-F238E27FC236}">
                <a16:creationId xmlns:a16="http://schemas.microsoft.com/office/drawing/2014/main" id="{777E6BE2-B5C5-4D1A-87CB-0FC7DE84541E}"/>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3428" r="3428"/>
          <a:stretch>
            <a:fillRect/>
          </a:stretch>
        </p:blipFill>
        <p:spPr/>
      </p:pic>
      <p:pic>
        <p:nvPicPr>
          <p:cNvPr id="16" name="Picture Placeholder 15" descr="A person standing on a grassy hill&#10;&#10;Description generated with very high confidence">
            <a:extLst>
              <a:ext uri="{FF2B5EF4-FFF2-40B4-BE49-F238E27FC236}">
                <a16:creationId xmlns:a16="http://schemas.microsoft.com/office/drawing/2014/main" id="{44018459-9E8D-4170-AB1B-4D969CA5425C}"/>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l="710" r="710"/>
          <a:stretch>
            <a:fillRect/>
          </a:stretch>
        </p:blipFill>
        <p:spPr/>
      </p:pic>
      <p:pic>
        <p:nvPicPr>
          <p:cNvPr id="10" name="Picture Placeholder 9" descr="A young boy sitting at a fruit stand&#10;&#10;Description generated with high confidence">
            <a:extLst>
              <a:ext uri="{FF2B5EF4-FFF2-40B4-BE49-F238E27FC236}">
                <a16:creationId xmlns:a16="http://schemas.microsoft.com/office/drawing/2014/main" id="{8B0B1F10-515E-4244-9A17-B45D6AB6ABC2}"/>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l="612" r="612"/>
          <a:stretch>
            <a:fillRect/>
          </a:stretch>
        </p:blipFill>
        <p:spPr/>
      </p:pic>
      <p:pic>
        <p:nvPicPr>
          <p:cNvPr id="14" name="Picture Placeholder 13" descr="A view of a city&#10;&#10;Description generated with very high confidence">
            <a:extLst>
              <a:ext uri="{FF2B5EF4-FFF2-40B4-BE49-F238E27FC236}">
                <a16:creationId xmlns:a16="http://schemas.microsoft.com/office/drawing/2014/main" id="{81244762-4660-4020-811E-5085C3052D3B}"/>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l="18250" r="18250"/>
          <a:stretch>
            <a:fillRect/>
          </a:stretch>
        </p:blipFill>
        <p:spPr/>
      </p:pic>
      <p:sp>
        <p:nvSpPr>
          <p:cNvPr id="17" name="Rectangle 16">
            <a:extLst>
              <a:ext uri="{FF2B5EF4-FFF2-40B4-BE49-F238E27FC236}">
                <a16:creationId xmlns:a16="http://schemas.microsoft.com/office/drawing/2014/main" id="{36A65365-03ED-456D-8AED-B65ECD8445F2}"/>
              </a:ext>
            </a:extLst>
          </p:cNvPr>
          <p:cNvSpPr/>
          <p:nvPr/>
        </p:nvSpPr>
        <p:spPr>
          <a:xfrm>
            <a:off x="8108707" y="3429000"/>
            <a:ext cx="3537175" cy="2387252"/>
          </a:xfrm>
          <a:prstGeom prst="rect">
            <a:avLst/>
          </a:prstGeom>
          <a:solidFill>
            <a:srgbClr val="000000">
              <a:alpha val="25098"/>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pc="600" dirty="0">
                <a:solidFill>
                  <a:schemeClr val="bg1"/>
                </a:solidFill>
              </a:rPr>
              <a:t>GRATITUDE</a:t>
            </a:r>
          </a:p>
          <a:p>
            <a:pPr algn="ctr">
              <a:spcAft>
                <a:spcPts val="1200"/>
              </a:spcAft>
            </a:pPr>
            <a:r>
              <a:rPr lang="en-US" spc="600" dirty="0">
                <a:solidFill>
                  <a:schemeClr val="bg1"/>
                </a:solidFill>
              </a:rPr>
              <a:t>HUMILITY</a:t>
            </a:r>
          </a:p>
          <a:p>
            <a:pPr algn="ctr">
              <a:spcAft>
                <a:spcPts val="1200"/>
              </a:spcAft>
            </a:pPr>
            <a:r>
              <a:rPr lang="en-US" spc="600" dirty="0">
                <a:solidFill>
                  <a:schemeClr val="bg1"/>
                </a:solidFill>
              </a:rPr>
              <a:t>CURIOSITY</a:t>
            </a:r>
          </a:p>
          <a:p>
            <a:pPr algn="ctr">
              <a:spcAft>
                <a:spcPts val="1200"/>
              </a:spcAft>
            </a:pPr>
            <a:r>
              <a:rPr lang="en-US" spc="600" dirty="0">
                <a:solidFill>
                  <a:schemeClr val="bg1"/>
                </a:solidFill>
              </a:rPr>
              <a:t>COURAGE</a:t>
            </a:r>
          </a:p>
        </p:txBody>
      </p:sp>
      <p:sp>
        <p:nvSpPr>
          <p:cNvPr id="20" name="Rectangle 19">
            <a:extLst>
              <a:ext uri="{FF2B5EF4-FFF2-40B4-BE49-F238E27FC236}">
                <a16:creationId xmlns:a16="http://schemas.microsoft.com/office/drawing/2014/main" id="{C514D2A3-0C1B-46CB-B71B-8E846EF488EC}"/>
              </a:ext>
            </a:extLst>
          </p:cNvPr>
          <p:cNvSpPr/>
          <p:nvPr/>
        </p:nvSpPr>
        <p:spPr>
          <a:xfrm>
            <a:off x="481263" y="800826"/>
            <a:ext cx="3537175" cy="2387253"/>
          </a:xfrm>
          <a:prstGeom prst="rect">
            <a:avLst/>
          </a:prstGeom>
          <a:solidFill>
            <a:srgbClr val="000000">
              <a:alpha val="25098"/>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z="3200" spc="300" dirty="0">
                <a:solidFill>
                  <a:schemeClr val="bg1"/>
                </a:solidFill>
              </a:rPr>
              <a:t>TEAM ND </a:t>
            </a:r>
          </a:p>
          <a:p>
            <a:pPr algn="ctr">
              <a:spcAft>
                <a:spcPts val="1200"/>
              </a:spcAft>
            </a:pPr>
            <a:r>
              <a:rPr lang="en-US" sz="3200" spc="300" dirty="0">
                <a:solidFill>
                  <a:schemeClr val="bg1"/>
                </a:solidFill>
              </a:rPr>
              <a:t>VALUES</a:t>
            </a:r>
          </a:p>
        </p:txBody>
      </p:sp>
    </p:spTree>
    <p:extLst>
      <p:ext uri="{BB962C8B-B14F-4D97-AF65-F5344CB8AC3E}">
        <p14:creationId xmlns:p14="http://schemas.microsoft.com/office/powerpoint/2010/main" val="3764753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Rectangle 2">
            <a:extLst>
              <a:ext uri="{FF2B5EF4-FFF2-40B4-BE49-F238E27FC236}">
                <a16:creationId xmlns:a16="http://schemas.microsoft.com/office/drawing/2014/main" id="{EA5E2BEF-B1CA-4484-9770-214FF2A155E4}"/>
              </a:ext>
            </a:extLst>
          </p:cNvPr>
          <p:cNvSpPr/>
          <p:nvPr/>
        </p:nvSpPr>
        <p:spPr>
          <a:xfrm>
            <a:off x="3255818" y="1842655"/>
            <a:ext cx="692727" cy="471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C4DE4242-B7A2-4591-B246-50279E9889D0}"/>
              </a:ext>
            </a:extLst>
          </p:cNvPr>
          <p:cNvPicPr>
            <a:picLocks noChangeAspect="1"/>
          </p:cNvPicPr>
          <p:nvPr/>
        </p:nvPicPr>
        <p:blipFill>
          <a:blip r:embed="rId2"/>
          <a:stretch>
            <a:fillRect/>
          </a:stretch>
        </p:blipFill>
        <p:spPr>
          <a:xfrm>
            <a:off x="270933" y="1654973"/>
            <a:ext cx="5488545" cy="4410598"/>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07DF995A-9C02-44BA-B19E-3938FE72FFCB}"/>
              </a:ext>
            </a:extLst>
          </p:cNvPr>
          <p:cNvPicPr>
            <a:picLocks noChangeAspect="1"/>
          </p:cNvPicPr>
          <p:nvPr/>
        </p:nvPicPr>
        <p:blipFill>
          <a:blip r:embed="rId3"/>
          <a:stretch>
            <a:fillRect/>
          </a:stretch>
        </p:blipFill>
        <p:spPr>
          <a:xfrm>
            <a:off x="5927739" y="1654973"/>
            <a:ext cx="6020349" cy="4410598"/>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5D74F57B-6FB7-4283-A219-11CACEC09234}"/>
              </a:ext>
            </a:extLst>
          </p:cNvPr>
          <p:cNvSpPr>
            <a:spLocks noGrp="1"/>
          </p:cNvSpPr>
          <p:nvPr>
            <p:ph type="title"/>
          </p:nvPr>
        </p:nvSpPr>
        <p:spPr>
          <a:xfrm>
            <a:off x="0" y="643467"/>
            <a:ext cx="12191999" cy="744836"/>
          </a:xfrm>
        </p:spPr>
        <p:txBody>
          <a:bodyPr vert="horz" lIns="91440" tIns="45720" rIns="91440" bIns="45720" rtlCol="0" anchor="ctr">
            <a:noAutofit/>
          </a:bodyPr>
          <a:lstStyle/>
          <a:p>
            <a:pPr algn="ctr" defTabSz="914400"/>
            <a:r>
              <a:rPr lang="en-US" kern="1200" spc="1000" dirty="0">
                <a:solidFill>
                  <a:schemeClr val="bg1"/>
                </a:solidFill>
                <a:latin typeface="Segoe UI Semilight" panose="020B0402040204020203" pitchFamily="34" charset="0"/>
                <a:ea typeface="+mj-ea"/>
                <a:cs typeface="Segoe UI Semilight" panose="020B0402040204020203" pitchFamily="34" charset="0"/>
              </a:rPr>
              <a:t>Branding </a:t>
            </a:r>
            <a:r>
              <a:rPr lang="en-US" kern="1200" spc="1000" dirty="0" err="1">
                <a:solidFill>
                  <a:schemeClr val="bg1"/>
                </a:solidFill>
                <a:latin typeface="Segoe UI Semilight" panose="020B0402040204020203" pitchFamily="34" charset="0"/>
                <a:ea typeface="+mj-ea"/>
                <a:cs typeface="Segoe UI Semilight" panose="020B0402040204020203" pitchFamily="34" charset="0"/>
              </a:rPr>
              <a:t>UpdatE</a:t>
            </a:r>
            <a:endParaRPr lang="en-US" kern="1200" spc="1000" dirty="0">
              <a:solidFill>
                <a:schemeClr val="bg1"/>
              </a:solidFill>
              <a:latin typeface="Segoe UI Semilight" panose="020B0402040204020203" pitchFamily="34" charset="0"/>
              <a:ea typeface="+mj-ea"/>
              <a:cs typeface="Segoe UI Semilight" panose="020B0402040204020203" pitchFamily="34" charset="0"/>
            </a:endParaRPr>
          </a:p>
        </p:txBody>
      </p:sp>
      <p:pic>
        <p:nvPicPr>
          <p:cNvPr id="11" name="Picture 10">
            <a:extLst>
              <a:ext uri="{FF2B5EF4-FFF2-40B4-BE49-F238E27FC236}">
                <a16:creationId xmlns:a16="http://schemas.microsoft.com/office/drawing/2014/main" id="{E348F792-B9C1-4F09-86B4-36E5DF6FFF2D}"/>
              </a:ext>
            </a:extLst>
          </p:cNvPr>
          <p:cNvPicPr>
            <a:picLocks noChangeAspect="1"/>
          </p:cNvPicPr>
          <p:nvPr/>
        </p:nvPicPr>
        <p:blipFill>
          <a:blip r:embed="rId4"/>
          <a:stretch>
            <a:fillRect/>
          </a:stretch>
        </p:blipFill>
        <p:spPr>
          <a:xfrm>
            <a:off x="7096125" y="5062350"/>
            <a:ext cx="5095875" cy="180975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991493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931C4F1-075C-4BA9-9DC3-06591DA5EE06}"/>
              </a:ext>
            </a:extLst>
          </p:cNvPr>
          <p:cNvSpPr/>
          <p:nvPr/>
        </p:nvSpPr>
        <p:spPr>
          <a:xfrm>
            <a:off x="428624" y="1349698"/>
            <a:ext cx="6923671" cy="18368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CB8C59C-39B9-49A1-B3AD-CEF1F1247CB6}"/>
              </a:ext>
            </a:extLst>
          </p:cNvPr>
          <p:cNvSpPr>
            <a:spLocks noGrp="1"/>
          </p:cNvSpPr>
          <p:nvPr>
            <p:ph type="body" sz="quarter" idx="4294967295"/>
          </p:nvPr>
        </p:nvSpPr>
        <p:spPr>
          <a:xfrm>
            <a:off x="7867650" y="1091380"/>
            <a:ext cx="4324350" cy="4236389"/>
          </a:xfrm>
        </p:spPr>
        <p:txBody>
          <a:bodyPr/>
          <a:lstStyle/>
          <a:p>
            <a:r>
              <a:rPr lang="en-US" sz="1600" dirty="0"/>
              <a:t>Please follow brand guidelines for placement of the logo.</a:t>
            </a:r>
          </a:p>
          <a:p>
            <a:r>
              <a:rPr lang="en-US" sz="1600" dirty="0"/>
              <a:t>The logos on this slide are all saved at .PNGs so they have no background – you can copy and use them per the brand guidelines</a:t>
            </a:r>
          </a:p>
          <a:p>
            <a:r>
              <a:rPr lang="en-US" sz="1600" dirty="0"/>
              <a:t>Note horizontal version below should only be used on website or by exception.</a:t>
            </a:r>
          </a:p>
          <a:p>
            <a:r>
              <a:rPr lang="en-US" sz="1600" dirty="0"/>
              <a:t>You are not required to use the trademark (TM) version of the logos for presentations, but are encouraged to use for fact sheets or other distributed marketing collateral.</a:t>
            </a:r>
          </a:p>
          <a:p>
            <a:r>
              <a:rPr lang="en-US" sz="1600" dirty="0"/>
              <a:t>For alternative resolution requirements please take from the Commerce site ___..</a:t>
            </a:r>
          </a:p>
        </p:txBody>
      </p:sp>
      <p:sp>
        <p:nvSpPr>
          <p:cNvPr id="2" name="Title 1">
            <a:extLst>
              <a:ext uri="{FF2B5EF4-FFF2-40B4-BE49-F238E27FC236}">
                <a16:creationId xmlns:a16="http://schemas.microsoft.com/office/drawing/2014/main" id="{4993A68B-D436-4A62-A38E-FDA83489406C}"/>
              </a:ext>
            </a:extLst>
          </p:cNvPr>
          <p:cNvSpPr>
            <a:spLocks noGrp="1"/>
          </p:cNvSpPr>
          <p:nvPr>
            <p:ph type="title" idx="4294967295"/>
          </p:nvPr>
        </p:nvSpPr>
        <p:spPr>
          <a:xfrm>
            <a:off x="428625" y="125912"/>
            <a:ext cx="11334750" cy="941388"/>
          </a:xfrm>
        </p:spPr>
        <p:txBody>
          <a:bodyPr/>
          <a:lstStyle/>
          <a:p>
            <a:r>
              <a:rPr lang="en-US" dirty="0"/>
              <a:t>Logos</a:t>
            </a:r>
          </a:p>
        </p:txBody>
      </p:sp>
      <p:pic>
        <p:nvPicPr>
          <p:cNvPr id="5" name="Picture 4">
            <a:extLst>
              <a:ext uri="{FF2B5EF4-FFF2-40B4-BE49-F238E27FC236}">
                <a16:creationId xmlns:a16="http://schemas.microsoft.com/office/drawing/2014/main" id="{A6F42AEF-6D55-4698-851E-6A36FB6D1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7296" y="965404"/>
            <a:ext cx="1993396" cy="381763"/>
          </a:xfrm>
          <a:prstGeom prst="rect">
            <a:avLst/>
          </a:prstGeom>
        </p:spPr>
      </p:pic>
      <p:pic>
        <p:nvPicPr>
          <p:cNvPr id="19" name="Picture 18" descr="A close up of a sign&#10;&#10;Description generated with very high confidence">
            <a:extLst>
              <a:ext uri="{FF2B5EF4-FFF2-40B4-BE49-F238E27FC236}">
                <a16:creationId xmlns:a16="http://schemas.microsoft.com/office/drawing/2014/main" id="{4AF5F219-F24B-4CE3-A332-5248116E8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5527" y="5554820"/>
            <a:ext cx="4128655" cy="832153"/>
          </a:xfrm>
          <a:prstGeom prst="rect">
            <a:avLst/>
          </a:prstGeom>
        </p:spPr>
      </p:pic>
      <p:pic>
        <p:nvPicPr>
          <p:cNvPr id="26" name="Picture 25">
            <a:extLst>
              <a:ext uri="{FF2B5EF4-FFF2-40B4-BE49-F238E27FC236}">
                <a16:creationId xmlns:a16="http://schemas.microsoft.com/office/drawing/2014/main" id="{2DF8AF5F-B35D-49B2-B753-B392CF72D9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6013" y="1704400"/>
            <a:ext cx="2432309" cy="1286259"/>
          </a:xfrm>
          <a:prstGeom prst="rect">
            <a:avLst/>
          </a:prstGeom>
        </p:spPr>
      </p:pic>
      <p:pic>
        <p:nvPicPr>
          <p:cNvPr id="28" name="Picture 27" descr="A close up of a sign&#10;&#10;Description generated with very high confidence">
            <a:extLst>
              <a:ext uri="{FF2B5EF4-FFF2-40B4-BE49-F238E27FC236}">
                <a16:creationId xmlns:a16="http://schemas.microsoft.com/office/drawing/2014/main" id="{C43C1679-D395-497F-ACB4-773639EAC7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014" y="5327769"/>
            <a:ext cx="2432309" cy="1286259"/>
          </a:xfrm>
          <a:prstGeom prst="rect">
            <a:avLst/>
          </a:prstGeom>
        </p:spPr>
      </p:pic>
      <p:pic>
        <p:nvPicPr>
          <p:cNvPr id="30" name="Picture 29" descr="A close up of a sign&#10;&#10;Description generated with very high confidence">
            <a:extLst>
              <a:ext uri="{FF2B5EF4-FFF2-40B4-BE49-F238E27FC236}">
                <a16:creationId xmlns:a16="http://schemas.microsoft.com/office/drawing/2014/main" id="{344F06ED-B6A3-4EDB-B5B8-01F9B884F9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6014" y="3546736"/>
            <a:ext cx="2432309" cy="1286259"/>
          </a:xfrm>
          <a:prstGeom prst="rect">
            <a:avLst/>
          </a:prstGeom>
        </p:spPr>
      </p:pic>
      <p:pic>
        <p:nvPicPr>
          <p:cNvPr id="32" name="Picture 31">
            <a:extLst>
              <a:ext uri="{FF2B5EF4-FFF2-40B4-BE49-F238E27FC236}">
                <a16:creationId xmlns:a16="http://schemas.microsoft.com/office/drawing/2014/main" id="{A7587A9A-E86A-4291-B0CA-BD3190D8D0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8039" y="1667124"/>
            <a:ext cx="2337821" cy="1286259"/>
          </a:xfrm>
          <a:prstGeom prst="rect">
            <a:avLst/>
          </a:prstGeom>
        </p:spPr>
      </p:pic>
      <p:pic>
        <p:nvPicPr>
          <p:cNvPr id="34" name="Picture 33" descr="A close up of a sign&#10;&#10;Description generated with very high confidence">
            <a:extLst>
              <a:ext uri="{FF2B5EF4-FFF2-40B4-BE49-F238E27FC236}">
                <a16:creationId xmlns:a16="http://schemas.microsoft.com/office/drawing/2014/main" id="{B3302B82-5E8E-43AD-B0D3-8516D50550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1601" y="5327770"/>
            <a:ext cx="2337821" cy="1286259"/>
          </a:xfrm>
          <a:prstGeom prst="rect">
            <a:avLst/>
          </a:prstGeom>
        </p:spPr>
      </p:pic>
      <p:pic>
        <p:nvPicPr>
          <p:cNvPr id="36" name="Picture 35" descr="A close up of a sign&#10;&#10;Description generated with very high confidence">
            <a:extLst>
              <a:ext uri="{FF2B5EF4-FFF2-40B4-BE49-F238E27FC236}">
                <a16:creationId xmlns:a16="http://schemas.microsoft.com/office/drawing/2014/main" id="{4F7297E6-0473-4C62-B5A3-AECABF9DFE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1601" y="3546737"/>
            <a:ext cx="2337821" cy="1286259"/>
          </a:xfrm>
          <a:prstGeom prst="rect">
            <a:avLst/>
          </a:prstGeom>
        </p:spPr>
      </p:pic>
    </p:spTree>
    <p:extLst>
      <p:ext uri="{BB962C8B-B14F-4D97-AF65-F5344CB8AC3E}">
        <p14:creationId xmlns:p14="http://schemas.microsoft.com/office/powerpoint/2010/main" val="10737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FFE0C90-F4A7-435D-8423-DA1B923578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2660877" y="788970"/>
            <a:ext cx="6870246" cy="3633138"/>
          </a:xfrm>
          <a:prstGeom prst="rect">
            <a:avLst/>
          </a:prstGeom>
        </p:spPr>
      </p:pic>
      <p:sp>
        <p:nvSpPr>
          <p:cNvPr id="4" name="Title 3">
            <a:extLst>
              <a:ext uri="{FF2B5EF4-FFF2-40B4-BE49-F238E27FC236}">
                <a16:creationId xmlns:a16="http://schemas.microsoft.com/office/drawing/2014/main" id="{2CE001F0-EB22-4282-BE00-163C385FD884}"/>
              </a:ext>
            </a:extLst>
          </p:cNvPr>
          <p:cNvSpPr>
            <a:spLocks noGrp="1"/>
          </p:cNvSpPr>
          <p:nvPr>
            <p:ph type="title"/>
          </p:nvPr>
        </p:nvSpPr>
        <p:spPr/>
        <p:txBody>
          <a:bodyPr/>
          <a:lstStyle/>
          <a:p>
            <a:r>
              <a:rPr lang="en-US" dirty="0"/>
              <a:t>logos</a:t>
            </a:r>
          </a:p>
        </p:txBody>
      </p:sp>
      <p:sp>
        <p:nvSpPr>
          <p:cNvPr id="6" name="Text Placeholder 5">
            <a:extLst>
              <a:ext uri="{FF2B5EF4-FFF2-40B4-BE49-F238E27FC236}">
                <a16:creationId xmlns:a16="http://schemas.microsoft.com/office/drawing/2014/main" id="{AF285EA4-2804-4E87-B2E7-843EA473917E}"/>
              </a:ext>
            </a:extLst>
          </p:cNvPr>
          <p:cNvSpPr>
            <a:spLocks noGrp="1"/>
          </p:cNvSpPr>
          <p:nvPr>
            <p:ph type="body" sz="quarter" idx="16"/>
          </p:nvPr>
        </p:nvSpPr>
        <p:spPr/>
        <p:txBody>
          <a:bodyPr/>
          <a:lstStyle/>
          <a:p>
            <a:r>
              <a:rPr lang="en-US" dirty="0"/>
              <a:t>Showing relationship and hierarchy</a:t>
            </a:r>
          </a:p>
        </p:txBody>
      </p:sp>
    </p:spTree>
    <p:extLst>
      <p:ext uri="{BB962C8B-B14F-4D97-AF65-F5344CB8AC3E}">
        <p14:creationId xmlns:p14="http://schemas.microsoft.com/office/powerpoint/2010/main" val="38812114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0F3E-EC6D-4932-8543-49212411DA97}"/>
              </a:ext>
            </a:extLst>
          </p:cNvPr>
          <p:cNvSpPr>
            <a:spLocks noGrp="1"/>
          </p:cNvSpPr>
          <p:nvPr>
            <p:ph type="title"/>
          </p:nvPr>
        </p:nvSpPr>
        <p:spPr/>
        <p:txBody>
          <a:bodyPr/>
          <a:lstStyle/>
          <a:p>
            <a:r>
              <a:rPr lang="en-US" dirty="0"/>
              <a:t>Logo Lock-ups Provided October 2018</a:t>
            </a:r>
          </a:p>
        </p:txBody>
      </p:sp>
      <p:sp>
        <p:nvSpPr>
          <p:cNvPr id="3" name="Text Placeholder 2">
            <a:extLst>
              <a:ext uri="{FF2B5EF4-FFF2-40B4-BE49-F238E27FC236}">
                <a16:creationId xmlns:a16="http://schemas.microsoft.com/office/drawing/2014/main" id="{A9888255-6A0E-4570-A728-F8B8C4C8F495}"/>
              </a:ext>
            </a:extLst>
          </p:cNvPr>
          <p:cNvSpPr>
            <a:spLocks noGrp="1"/>
          </p:cNvSpPr>
          <p:nvPr>
            <p:ph type="body" sz="quarter" idx="16"/>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2D193359-04F3-44F0-8EAD-CDD6926E8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204" y="1844216"/>
            <a:ext cx="3369571" cy="685801"/>
          </a:xfrm>
          <a:prstGeom prst="rect">
            <a:avLst/>
          </a:prstGeom>
        </p:spPr>
      </p:pic>
      <p:pic>
        <p:nvPicPr>
          <p:cNvPr id="7" name="Picture 6">
            <a:extLst>
              <a:ext uri="{FF2B5EF4-FFF2-40B4-BE49-F238E27FC236}">
                <a16:creationId xmlns:a16="http://schemas.microsoft.com/office/drawing/2014/main" id="{77ABD65C-A13D-457A-B8BD-A725D5E83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04" y="3422538"/>
            <a:ext cx="2807214" cy="685801"/>
          </a:xfrm>
          <a:prstGeom prst="rect">
            <a:avLst/>
          </a:prstGeom>
        </p:spPr>
      </p:pic>
      <p:pic>
        <p:nvPicPr>
          <p:cNvPr id="9" name="Picture 8">
            <a:extLst>
              <a:ext uri="{FF2B5EF4-FFF2-40B4-BE49-F238E27FC236}">
                <a16:creationId xmlns:a16="http://schemas.microsoft.com/office/drawing/2014/main" id="{0B500393-1351-4404-A0B4-BD05ADB72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682" y="3422538"/>
            <a:ext cx="2073406" cy="685801"/>
          </a:xfrm>
          <a:prstGeom prst="rect">
            <a:avLst/>
          </a:prstGeom>
        </p:spPr>
      </p:pic>
      <p:pic>
        <p:nvPicPr>
          <p:cNvPr id="11" name="Picture 10">
            <a:extLst>
              <a:ext uri="{FF2B5EF4-FFF2-40B4-BE49-F238E27FC236}">
                <a16:creationId xmlns:a16="http://schemas.microsoft.com/office/drawing/2014/main" id="{D59F7566-580D-41D6-BC66-9C0A1C086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682" y="1844216"/>
            <a:ext cx="2875794" cy="685801"/>
          </a:xfrm>
          <a:prstGeom prst="rect">
            <a:avLst/>
          </a:prstGeom>
        </p:spPr>
      </p:pic>
      <p:pic>
        <p:nvPicPr>
          <p:cNvPr id="13" name="Picture 12">
            <a:extLst>
              <a:ext uri="{FF2B5EF4-FFF2-40B4-BE49-F238E27FC236}">
                <a16:creationId xmlns:a16="http://schemas.microsoft.com/office/drawing/2014/main" id="{FDB3A209-25F6-41BF-BED3-F67FF975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204" y="5105871"/>
            <a:ext cx="3419863" cy="685801"/>
          </a:xfrm>
          <a:prstGeom prst="rect">
            <a:avLst/>
          </a:prstGeom>
        </p:spPr>
      </p:pic>
      <p:pic>
        <p:nvPicPr>
          <p:cNvPr id="15" name="Picture 14">
            <a:extLst>
              <a:ext uri="{FF2B5EF4-FFF2-40B4-BE49-F238E27FC236}">
                <a16:creationId xmlns:a16="http://schemas.microsoft.com/office/drawing/2014/main" id="{6647A0F8-FE81-48CF-9D43-3610796CDC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682" y="5105871"/>
            <a:ext cx="3081534" cy="685801"/>
          </a:xfrm>
          <a:prstGeom prst="rect">
            <a:avLst/>
          </a:prstGeom>
        </p:spPr>
      </p:pic>
    </p:spTree>
    <p:extLst>
      <p:ext uri="{BB962C8B-B14F-4D97-AF65-F5344CB8AC3E}">
        <p14:creationId xmlns:p14="http://schemas.microsoft.com/office/powerpoint/2010/main" val="27759796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F276-BA25-4D59-8A2E-FC38B76FDAD0}"/>
              </a:ext>
            </a:extLst>
          </p:cNvPr>
          <p:cNvSpPr>
            <a:spLocks noGrp="1"/>
          </p:cNvSpPr>
          <p:nvPr>
            <p:ph type="title"/>
          </p:nvPr>
        </p:nvSpPr>
        <p:spPr>
          <a:xfrm>
            <a:off x="838200" y="365129"/>
            <a:ext cx="10626305" cy="941157"/>
          </a:xfrm>
        </p:spPr>
        <p:txBody>
          <a:bodyPr>
            <a:normAutofit/>
          </a:bodyPr>
          <a:lstStyle/>
          <a:p>
            <a:r>
              <a:rPr lang="en-US" dirty="0"/>
              <a:t>Example: Human services</a:t>
            </a:r>
          </a:p>
        </p:txBody>
      </p:sp>
      <p:pic>
        <p:nvPicPr>
          <p:cNvPr id="4" name="Picture 3">
            <a:extLst>
              <a:ext uri="{FF2B5EF4-FFF2-40B4-BE49-F238E27FC236}">
                <a16:creationId xmlns:a16="http://schemas.microsoft.com/office/drawing/2014/main" id="{0FF57D7B-3AC8-4B18-B433-D9FFA25E0673}"/>
              </a:ext>
            </a:extLst>
          </p:cNvPr>
          <p:cNvPicPr>
            <a:picLocks noChangeAspect="1"/>
          </p:cNvPicPr>
          <p:nvPr/>
        </p:nvPicPr>
        <p:blipFill>
          <a:blip r:embed="rId2"/>
          <a:stretch>
            <a:fillRect/>
          </a:stretch>
        </p:blipFill>
        <p:spPr>
          <a:xfrm>
            <a:off x="769190" y="2035194"/>
            <a:ext cx="3857625" cy="962025"/>
          </a:xfrm>
          <a:prstGeom prst="rect">
            <a:avLst/>
          </a:prstGeom>
        </p:spPr>
      </p:pic>
      <p:sp>
        <p:nvSpPr>
          <p:cNvPr id="5" name="TextBox 4">
            <a:extLst>
              <a:ext uri="{FF2B5EF4-FFF2-40B4-BE49-F238E27FC236}">
                <a16:creationId xmlns:a16="http://schemas.microsoft.com/office/drawing/2014/main" id="{917D976D-2550-4C82-A5E9-E8F2EDA981C7}"/>
              </a:ext>
            </a:extLst>
          </p:cNvPr>
          <p:cNvSpPr txBox="1"/>
          <p:nvPr/>
        </p:nvSpPr>
        <p:spPr>
          <a:xfrm>
            <a:off x="838199" y="1586613"/>
            <a:ext cx="11012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96E66"/>
                </a:solidFill>
                <a:effectLst/>
                <a:uLnTx/>
                <a:uFillTx/>
                <a:latin typeface="Segoe UI"/>
                <a:ea typeface="+mn-ea"/>
                <a:cs typeface="+mn-cs"/>
              </a:rPr>
              <a:t>HORIZONTAL</a:t>
            </a:r>
          </a:p>
        </p:txBody>
      </p:sp>
      <p:sp>
        <p:nvSpPr>
          <p:cNvPr id="6" name="Callout: Line 5">
            <a:extLst>
              <a:ext uri="{FF2B5EF4-FFF2-40B4-BE49-F238E27FC236}">
                <a16:creationId xmlns:a16="http://schemas.microsoft.com/office/drawing/2014/main" id="{AC194810-F130-48FB-825D-F6307C7E18EE}"/>
              </a:ext>
            </a:extLst>
          </p:cNvPr>
          <p:cNvSpPr/>
          <p:nvPr/>
        </p:nvSpPr>
        <p:spPr>
          <a:xfrm>
            <a:off x="4626815" y="2164983"/>
            <a:ext cx="1940853" cy="418297"/>
          </a:xfrm>
          <a:prstGeom prst="borderCallout1">
            <a:avLst>
              <a:gd name="adj1" fmla="val 68266"/>
              <a:gd name="adj2" fmla="val -7217"/>
              <a:gd name="adj3" fmla="val 109961"/>
              <a:gd name="adj4" fmla="val -214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796E66"/>
                </a:solidFill>
                <a:effectLst/>
                <a:uLnTx/>
                <a:uFillTx/>
                <a:latin typeface="Segoe UI"/>
                <a:ea typeface="+mn-ea"/>
                <a:cs typeface="+mn-cs"/>
              </a:rPr>
              <a:t>Agency with primary citizen relationship takes higher billing</a:t>
            </a:r>
          </a:p>
        </p:txBody>
      </p:sp>
      <p:sp>
        <p:nvSpPr>
          <p:cNvPr id="8" name="Callout: Line 7">
            <a:extLst>
              <a:ext uri="{FF2B5EF4-FFF2-40B4-BE49-F238E27FC236}">
                <a16:creationId xmlns:a16="http://schemas.microsoft.com/office/drawing/2014/main" id="{488902B1-060F-49B2-9EAA-B17E6117472A}"/>
              </a:ext>
            </a:extLst>
          </p:cNvPr>
          <p:cNvSpPr/>
          <p:nvPr/>
        </p:nvSpPr>
        <p:spPr>
          <a:xfrm>
            <a:off x="3508753" y="2721101"/>
            <a:ext cx="2054628" cy="418297"/>
          </a:xfrm>
          <a:prstGeom prst="borderCallout1">
            <a:avLst>
              <a:gd name="adj1" fmla="val 68266"/>
              <a:gd name="adj2" fmla="val -7217"/>
              <a:gd name="adj3" fmla="val 109961"/>
              <a:gd name="adj4" fmla="val -214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796E66"/>
                </a:solidFill>
                <a:effectLst/>
                <a:uLnTx/>
                <a:uFillTx/>
                <a:latin typeface="Segoe UI"/>
                <a:ea typeface="+mn-ea"/>
                <a:cs typeface="+mn-cs"/>
              </a:rPr>
              <a:t>Higher-level department still part of the identity, reinforcing relationship and building awareness</a:t>
            </a:r>
          </a:p>
        </p:txBody>
      </p:sp>
      <p:cxnSp>
        <p:nvCxnSpPr>
          <p:cNvPr id="10" name="Straight Connector 9">
            <a:extLst>
              <a:ext uri="{FF2B5EF4-FFF2-40B4-BE49-F238E27FC236}">
                <a16:creationId xmlns:a16="http://schemas.microsoft.com/office/drawing/2014/main" id="{1FA256E8-E6F8-40B1-8F1A-5A9E9324BB7D}"/>
              </a:ext>
            </a:extLst>
          </p:cNvPr>
          <p:cNvCxnSpPr>
            <a:stCxn id="4" idx="3"/>
          </p:cNvCxnSpPr>
          <p:nvPr/>
        </p:nvCxnSpPr>
        <p:spPr>
          <a:xfrm flipV="1">
            <a:off x="4626815" y="2374131"/>
            <a:ext cx="152219" cy="142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6C7B75-B545-4C12-8AEC-2B072120FDCA}"/>
              </a:ext>
            </a:extLst>
          </p:cNvPr>
          <p:cNvCxnSpPr>
            <a:cxnSpLocks/>
          </p:cNvCxnSpPr>
          <p:nvPr/>
        </p:nvCxnSpPr>
        <p:spPr>
          <a:xfrm>
            <a:off x="3331373" y="2721101"/>
            <a:ext cx="248589" cy="69148"/>
          </a:xfrm>
          <a:prstGeom prst="line">
            <a:avLst/>
          </a:prstGeom>
        </p:spPr>
        <p:style>
          <a:lnRef idx="1">
            <a:schemeClr val="accent1"/>
          </a:lnRef>
          <a:fillRef idx="0">
            <a:schemeClr val="accent1"/>
          </a:fillRef>
          <a:effectRef idx="0">
            <a:schemeClr val="accent1"/>
          </a:effectRef>
          <a:fontRef idx="minor">
            <a:schemeClr val="tx1"/>
          </a:fontRef>
        </p:style>
      </p:cxnSp>
      <p:sp>
        <p:nvSpPr>
          <p:cNvPr id="14" name="Callout: Line 13">
            <a:extLst>
              <a:ext uri="{FF2B5EF4-FFF2-40B4-BE49-F238E27FC236}">
                <a16:creationId xmlns:a16="http://schemas.microsoft.com/office/drawing/2014/main" id="{20889B79-64EE-40F6-86FC-015ED201D91A}"/>
              </a:ext>
            </a:extLst>
          </p:cNvPr>
          <p:cNvSpPr/>
          <p:nvPr/>
        </p:nvSpPr>
        <p:spPr>
          <a:xfrm>
            <a:off x="1355134" y="2986485"/>
            <a:ext cx="1602939" cy="418297"/>
          </a:xfrm>
          <a:prstGeom prst="borderCallout1">
            <a:avLst>
              <a:gd name="adj1" fmla="val 68266"/>
              <a:gd name="adj2" fmla="val -7217"/>
              <a:gd name="adj3" fmla="val 109961"/>
              <a:gd name="adj4" fmla="val -214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796E66"/>
                </a:solidFill>
                <a:effectLst/>
                <a:uLnTx/>
                <a:uFillTx/>
                <a:latin typeface="Segoe UI"/>
                <a:ea typeface="+mn-ea"/>
                <a:cs typeface="+mn-cs"/>
              </a:rPr>
              <a:t>“Be Legendary” visually aligns with Human Services – this works</a:t>
            </a:r>
          </a:p>
        </p:txBody>
      </p:sp>
      <p:cxnSp>
        <p:nvCxnSpPr>
          <p:cNvPr id="15" name="Straight Connector 14">
            <a:extLst>
              <a:ext uri="{FF2B5EF4-FFF2-40B4-BE49-F238E27FC236}">
                <a16:creationId xmlns:a16="http://schemas.microsoft.com/office/drawing/2014/main" id="{10B1A3C3-3F5F-4766-80B0-CEFCD1E1AB01}"/>
              </a:ext>
            </a:extLst>
          </p:cNvPr>
          <p:cNvCxnSpPr>
            <a:cxnSpLocks/>
          </p:cNvCxnSpPr>
          <p:nvPr/>
        </p:nvCxnSpPr>
        <p:spPr>
          <a:xfrm>
            <a:off x="2156604" y="2755675"/>
            <a:ext cx="0" cy="188572"/>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7190ED-88A5-443B-A277-0A2B9B5FDF51}"/>
              </a:ext>
            </a:extLst>
          </p:cNvPr>
          <p:cNvPicPr>
            <a:picLocks noChangeAspect="1"/>
          </p:cNvPicPr>
          <p:nvPr/>
        </p:nvPicPr>
        <p:blipFill>
          <a:blip r:embed="rId3"/>
          <a:stretch>
            <a:fillRect/>
          </a:stretch>
        </p:blipFill>
        <p:spPr>
          <a:xfrm>
            <a:off x="769190" y="3709074"/>
            <a:ext cx="2914650" cy="914400"/>
          </a:xfrm>
          <a:prstGeom prst="rect">
            <a:avLst/>
          </a:prstGeom>
        </p:spPr>
      </p:pic>
      <p:pic>
        <p:nvPicPr>
          <p:cNvPr id="19" name="Picture 18">
            <a:extLst>
              <a:ext uri="{FF2B5EF4-FFF2-40B4-BE49-F238E27FC236}">
                <a16:creationId xmlns:a16="http://schemas.microsoft.com/office/drawing/2014/main" id="{37B432BF-6EFB-4ADE-B819-467928E6A2D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03547" y="4229427"/>
            <a:ext cx="3028950" cy="1104900"/>
          </a:xfrm>
          <a:prstGeom prst="rect">
            <a:avLst/>
          </a:prstGeom>
        </p:spPr>
      </p:pic>
      <p:pic>
        <p:nvPicPr>
          <p:cNvPr id="20" name="Picture 19">
            <a:extLst>
              <a:ext uri="{FF2B5EF4-FFF2-40B4-BE49-F238E27FC236}">
                <a16:creationId xmlns:a16="http://schemas.microsoft.com/office/drawing/2014/main" id="{8C68F79B-162F-4FC6-BFFC-56BD532BF5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517" y="4759230"/>
            <a:ext cx="2724150" cy="1133475"/>
          </a:xfrm>
          <a:prstGeom prst="rect">
            <a:avLst/>
          </a:prstGeom>
        </p:spPr>
      </p:pic>
      <p:pic>
        <p:nvPicPr>
          <p:cNvPr id="21" name="Picture 20">
            <a:extLst>
              <a:ext uri="{FF2B5EF4-FFF2-40B4-BE49-F238E27FC236}">
                <a16:creationId xmlns:a16="http://schemas.microsoft.com/office/drawing/2014/main" id="{12FD7C38-39AC-4751-847D-52DCF9898386}"/>
              </a:ext>
            </a:extLst>
          </p:cNvPr>
          <p:cNvPicPr>
            <a:picLocks noChangeAspect="1"/>
          </p:cNvPicPr>
          <p:nvPr/>
        </p:nvPicPr>
        <p:blipFill>
          <a:blip r:embed="rId6"/>
          <a:stretch>
            <a:fillRect/>
          </a:stretch>
        </p:blipFill>
        <p:spPr>
          <a:xfrm>
            <a:off x="8516425" y="2019126"/>
            <a:ext cx="2495550" cy="1123950"/>
          </a:xfrm>
          <a:prstGeom prst="rect">
            <a:avLst/>
          </a:prstGeom>
        </p:spPr>
      </p:pic>
      <p:sp>
        <p:nvSpPr>
          <p:cNvPr id="23" name="TextBox 22">
            <a:extLst>
              <a:ext uri="{FF2B5EF4-FFF2-40B4-BE49-F238E27FC236}">
                <a16:creationId xmlns:a16="http://schemas.microsoft.com/office/drawing/2014/main" id="{AA214FD0-022D-4D27-BB94-CAE97262C3BA}"/>
              </a:ext>
            </a:extLst>
          </p:cNvPr>
          <p:cNvSpPr txBox="1"/>
          <p:nvPr/>
        </p:nvSpPr>
        <p:spPr>
          <a:xfrm>
            <a:off x="8645819" y="1586613"/>
            <a:ext cx="8347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96E66"/>
                </a:solidFill>
                <a:effectLst/>
                <a:uLnTx/>
                <a:uFillTx/>
                <a:latin typeface="Segoe UI"/>
                <a:ea typeface="+mn-ea"/>
                <a:cs typeface="+mn-cs"/>
              </a:rPr>
              <a:t>VERTICAL</a:t>
            </a:r>
          </a:p>
        </p:txBody>
      </p:sp>
      <p:sp>
        <p:nvSpPr>
          <p:cNvPr id="25" name="Callout: Line 24">
            <a:extLst>
              <a:ext uri="{FF2B5EF4-FFF2-40B4-BE49-F238E27FC236}">
                <a16:creationId xmlns:a16="http://schemas.microsoft.com/office/drawing/2014/main" id="{BB56AA73-69C0-4C42-9FD1-65637BC8D1C3}"/>
              </a:ext>
            </a:extLst>
          </p:cNvPr>
          <p:cNvSpPr/>
          <p:nvPr/>
        </p:nvSpPr>
        <p:spPr>
          <a:xfrm>
            <a:off x="8659437" y="3571335"/>
            <a:ext cx="2848203" cy="1345721"/>
          </a:xfrm>
          <a:prstGeom prst="borderCallout1">
            <a:avLst>
              <a:gd name="adj1" fmla="val 68266"/>
              <a:gd name="adj2" fmla="val -7217"/>
              <a:gd name="adj3" fmla="val 109961"/>
              <a:gd name="adj4" fmla="val -214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1" u="none" strike="noStrike" kern="1200" cap="none" spc="0" normalizeH="0" baseline="0" noProof="0" dirty="0">
                <a:ln>
                  <a:noFill/>
                </a:ln>
                <a:solidFill>
                  <a:srgbClr val="796E66"/>
                </a:solidFill>
                <a:effectLst/>
                <a:uLnTx/>
                <a:uFillTx/>
                <a:latin typeface="Segoe UI"/>
                <a:ea typeface="+mn-ea"/>
                <a:cs typeface="+mn-cs"/>
              </a:rPr>
              <a:t>Horizontal logo is always preferred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796E66"/>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1" u="none" strike="noStrike" kern="1200" cap="none" spc="0" normalizeH="0" baseline="0" noProof="0" dirty="0">
                <a:ln>
                  <a:noFill/>
                </a:ln>
                <a:solidFill>
                  <a:srgbClr val="796E66"/>
                </a:solidFill>
                <a:effectLst/>
                <a:uLnTx/>
                <a:uFillTx/>
                <a:latin typeface="Segoe UI"/>
                <a:ea typeface="+mn-ea"/>
                <a:cs typeface="+mn-cs"/>
              </a:rPr>
              <a:t>Vertical is available with proof of need. There should be very few instances where horizontal space is an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796E66"/>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1" u="none" strike="noStrike" kern="1200" cap="none" spc="0" normalizeH="0" baseline="0" noProof="0" dirty="0">
                <a:ln>
                  <a:noFill/>
                </a:ln>
                <a:solidFill>
                  <a:srgbClr val="796E66"/>
                </a:solidFill>
                <a:effectLst/>
                <a:uLnTx/>
                <a:uFillTx/>
                <a:latin typeface="Segoe UI"/>
                <a:ea typeface="+mn-ea"/>
                <a:cs typeface="+mn-cs"/>
              </a:rPr>
              <a:t>Again, this recommendation does not stack or wrap the department. Rather, the horizontal logo is used and the department or agency is placed horizontally beneath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1" u="none" strike="noStrike" kern="1200" cap="none" spc="0" normalizeH="0" baseline="0" noProof="0" dirty="0">
              <a:ln>
                <a:noFill/>
              </a:ln>
              <a:solidFill>
                <a:srgbClr val="796E66"/>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1" u="none" strike="noStrike" kern="1200" cap="none" spc="0" normalizeH="0" baseline="0" noProof="0" dirty="0">
                <a:ln>
                  <a:noFill/>
                </a:ln>
                <a:solidFill>
                  <a:srgbClr val="796E66"/>
                </a:solidFill>
                <a:effectLst/>
                <a:uLnTx/>
                <a:uFillTx/>
                <a:latin typeface="Segoe UI"/>
                <a:ea typeface="+mn-ea"/>
                <a:cs typeface="+mn-cs"/>
              </a:rPr>
              <a:t>Vertical options should be created upon request (with proof of need); they will not be automatically provided with initial logo request. </a:t>
            </a:r>
          </a:p>
        </p:txBody>
      </p:sp>
    </p:spTree>
    <p:extLst>
      <p:ext uri="{BB962C8B-B14F-4D97-AF65-F5344CB8AC3E}">
        <p14:creationId xmlns:p14="http://schemas.microsoft.com/office/powerpoint/2010/main" val="3881291787"/>
      </p:ext>
    </p:extLst>
  </p:cSld>
  <p:clrMapOvr>
    <a:masterClrMapping/>
  </p:clrMapOvr>
</p:sld>
</file>

<file path=ppt/theme/theme1.xml><?xml version="1.0" encoding="utf-8"?>
<a:theme xmlns:a="http://schemas.openxmlformats.org/drawingml/2006/main" name="NORTH DAKOTA">
  <a:themeElements>
    <a:clrScheme name="Custom 1">
      <a:dk1>
        <a:srgbClr val="796E66"/>
      </a:dk1>
      <a:lt1>
        <a:sysClr val="window" lastClr="FFFFFF"/>
      </a:lt1>
      <a:dk2>
        <a:srgbClr val="000000"/>
      </a:dk2>
      <a:lt2>
        <a:srgbClr val="B6B0A2"/>
      </a:lt2>
      <a:accent1>
        <a:srgbClr val="D34727"/>
      </a:accent1>
      <a:accent2>
        <a:srgbClr val="087482"/>
      </a:accent2>
      <a:accent3>
        <a:srgbClr val="FAA21B"/>
      </a:accent3>
      <a:accent4>
        <a:srgbClr val="049FDA"/>
      </a:accent4>
      <a:accent5>
        <a:srgbClr val="709749"/>
      </a:accent5>
      <a:accent6>
        <a:srgbClr val="B3BD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BELEGENDARY_1_96dpi" id="{3A4CE9D5-7867-416E-9E23-45FF1C50E1CF}" vid="{46262918-D099-4D93-B986-EE8C94552717}"/>
    </a:ext>
  </a:extLst>
</a:theme>
</file>

<file path=ppt/theme/theme2.xml><?xml version="1.0" encoding="utf-8"?>
<a:theme xmlns:a="http://schemas.openxmlformats.org/drawingml/2006/main" name="North Dakota Be Legendary 2018 Template Nov 2018">
  <a:themeElements>
    <a:clrScheme name="Custom 1">
      <a:dk1>
        <a:srgbClr val="796E66"/>
      </a:dk1>
      <a:lt1>
        <a:sysClr val="window" lastClr="FFFFFF"/>
      </a:lt1>
      <a:dk2>
        <a:srgbClr val="000000"/>
      </a:dk2>
      <a:lt2>
        <a:srgbClr val="B6B0A2"/>
      </a:lt2>
      <a:accent1>
        <a:srgbClr val="D34727"/>
      </a:accent1>
      <a:accent2>
        <a:srgbClr val="087482"/>
      </a:accent2>
      <a:accent3>
        <a:srgbClr val="FAA21B"/>
      </a:accent3>
      <a:accent4>
        <a:srgbClr val="049FDA"/>
      </a:accent4>
      <a:accent5>
        <a:srgbClr val="709749"/>
      </a:accent5>
      <a:accent6>
        <a:srgbClr val="B3BD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th Dakota Be Legendary 2018 Template Nov 2018" id="{E0177D6A-7DCC-4B80-B945-C505818CF03A}" vid="{719EE215-2282-4328-B2B8-C8B90B0037B0}"/>
    </a:ext>
  </a:extLst>
</a:theme>
</file>

<file path=ppt/theme/theme3.xml><?xml version="1.0" encoding="utf-8"?>
<a:theme xmlns:a="http://schemas.openxmlformats.org/drawingml/2006/main" name="1_NORTH DAKOTA">
  <a:themeElements>
    <a:clrScheme name="Custom 1">
      <a:dk1>
        <a:srgbClr val="D34727"/>
      </a:dk1>
      <a:lt1>
        <a:sysClr val="window" lastClr="FFFFFF"/>
      </a:lt1>
      <a:dk2>
        <a:srgbClr val="000000"/>
      </a:dk2>
      <a:lt2>
        <a:srgbClr val="B6B0A2"/>
      </a:lt2>
      <a:accent1>
        <a:srgbClr val="D34727"/>
      </a:accent1>
      <a:accent2>
        <a:srgbClr val="087482"/>
      </a:accent2>
      <a:accent3>
        <a:srgbClr val="FAA21B"/>
      </a:accent3>
      <a:accent4>
        <a:srgbClr val="049FDA"/>
      </a:accent4>
      <a:accent5>
        <a:srgbClr val="709749"/>
      </a:accent5>
      <a:accent6>
        <a:srgbClr val="B3BD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BELEGENDARY_1_96dpi" id="{3A4CE9D5-7867-416E-9E23-45FF1C50E1CF}" vid="{46262918-D099-4D93-B986-EE8C945527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55659C2B9395458018880B469EB1DB" ma:contentTypeVersion="10" ma:contentTypeDescription="Create a new document." ma:contentTypeScope="" ma:versionID="986c18be3c6b651e99f8d79652d7b0e3">
  <xsd:schema xmlns:xsd="http://www.w3.org/2001/XMLSchema" xmlns:xs="http://www.w3.org/2001/XMLSchema" xmlns:p="http://schemas.microsoft.com/office/2006/metadata/properties" xmlns:ns2="da766425-94d1-43d6-acec-7bdf8b0cc625" xmlns:ns3="9f37c495-a8f2-4970-a71f-08050f15a5aa" targetNamespace="http://schemas.microsoft.com/office/2006/metadata/properties" ma:root="true" ma:fieldsID="ff690605e68c34803e69e15d88d95897" ns2:_="" ns3:_="">
    <xsd:import namespace="da766425-94d1-43d6-acec-7bdf8b0cc625"/>
    <xsd:import namespace="9f37c495-a8f2-4970-a71f-08050f15a5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66425-94d1-43d6-acec-7bdf8b0cc6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37c495-a8f2-4970-a71f-08050f15a5a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D909E-C325-4136-9D12-6176C17C548A}">
  <ds:schemaRefs>
    <ds:schemaRef ds:uri="http://schemas.microsoft.com/sharepoint/v3/contenttype/forms"/>
  </ds:schemaRefs>
</ds:datastoreItem>
</file>

<file path=customXml/itemProps2.xml><?xml version="1.0" encoding="utf-8"?>
<ds:datastoreItem xmlns:ds="http://schemas.openxmlformats.org/officeDocument/2006/customXml" ds:itemID="{A191B3E8-BFF4-4980-AC5E-ABF000BC922D}">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da766425-94d1-43d6-acec-7bdf8b0cc625"/>
    <ds:schemaRef ds:uri="http://schemas.microsoft.com/office/infopath/2007/PartnerControls"/>
    <ds:schemaRef ds:uri="9f37c495-a8f2-4970-a71f-08050f15a5aa"/>
    <ds:schemaRef ds:uri="http://www.w3.org/XML/1998/namespace"/>
  </ds:schemaRefs>
</ds:datastoreItem>
</file>

<file path=customXml/itemProps3.xml><?xml version="1.0" encoding="utf-8"?>
<ds:datastoreItem xmlns:ds="http://schemas.openxmlformats.org/officeDocument/2006/customXml" ds:itemID="{AB1B76BD-F6AE-4F66-B002-733918E9CF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66425-94d1-43d6-acec-7bdf8b0cc625"/>
    <ds:schemaRef ds:uri="9f37c495-a8f2-4970-a71f-08050f15a5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805</TotalTime>
  <Words>1650</Words>
  <Application>Microsoft Office PowerPoint</Application>
  <PresentationFormat>Widescreen</PresentationFormat>
  <Paragraphs>253</Paragraphs>
  <Slides>46</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46</vt:i4>
      </vt:variant>
    </vt:vector>
  </HeadingPairs>
  <TitlesOfParts>
    <vt:vector size="60" baseType="lpstr">
      <vt:lpstr>Arial</vt:lpstr>
      <vt:lpstr>Calibri</vt:lpstr>
      <vt:lpstr>Muli Black</vt:lpstr>
      <vt:lpstr>Segoe UI</vt:lpstr>
      <vt:lpstr>Segoe UI Black</vt:lpstr>
      <vt:lpstr>Segoe UI Light</vt:lpstr>
      <vt:lpstr>Segoe UI Semibold</vt:lpstr>
      <vt:lpstr>Segoe UI Semilight</vt:lpstr>
      <vt:lpstr>Source Sans Pro</vt:lpstr>
      <vt:lpstr>Symbol</vt:lpstr>
      <vt:lpstr>Wingdings</vt:lpstr>
      <vt:lpstr>NORTH DAKOTA</vt:lpstr>
      <vt:lpstr>North Dakota Be Legendary 2018 Template Nov 2018</vt:lpstr>
      <vt:lpstr>1_NORTH DAKOTA</vt:lpstr>
      <vt:lpstr>Welcome</vt:lpstr>
      <vt:lpstr>EMPOWER PEOPLE. IMPROVE LIVES. INSPIRE SUCCESS.</vt:lpstr>
      <vt:lpstr>Why are we  here today?</vt:lpstr>
      <vt:lpstr>AGENDA</vt:lpstr>
      <vt:lpstr>Branding UpdatE</vt:lpstr>
      <vt:lpstr>Logos</vt:lpstr>
      <vt:lpstr>logos</vt:lpstr>
      <vt:lpstr>Logo Lock-ups Provided October 2018</vt:lpstr>
      <vt:lpstr>Example: Human services</vt:lpstr>
      <vt:lpstr>Color palette</vt:lpstr>
      <vt:lpstr>Typography  </vt:lpstr>
      <vt:lpstr>photography</vt:lpstr>
      <vt:lpstr>Examples: census, operation intern, Main Street </vt:lpstr>
      <vt:lpstr>Office Supplies</vt:lpstr>
      <vt:lpstr>Email signatures</vt:lpstr>
      <vt:lpstr>Letterhead</vt:lpstr>
      <vt:lpstr>envelopes</vt:lpstr>
      <vt:lpstr>Business cards</vt:lpstr>
      <vt:lpstr>Name tags</vt:lpstr>
      <vt:lpstr>Powerpoint presentations</vt:lpstr>
      <vt:lpstr>Press releases</vt:lpstr>
      <vt:lpstr>Promotional materials</vt:lpstr>
      <vt:lpstr>Other Applications</vt:lpstr>
      <vt:lpstr>PowerPoint Presentation</vt:lpstr>
      <vt:lpstr>Websites</vt:lpstr>
      <vt:lpstr>Social Media</vt:lpstr>
      <vt:lpstr>favicons</vt:lpstr>
      <vt:lpstr>Heather Kulla </vt:lpstr>
      <vt:lpstr>Meeting planning tools</vt:lpstr>
      <vt:lpstr>GRATITUDE</vt:lpstr>
      <vt:lpstr>Our time together</vt:lpstr>
      <vt:lpstr>EMPOWER PEOPLE. IMPROVE LIVES. INSPIRE SUCCESS.</vt:lpstr>
      <vt:lpstr>Event messaging framework</vt:lpstr>
      <vt:lpstr>Event scorecard</vt:lpstr>
      <vt:lpstr>Project Plan</vt:lpstr>
      <vt:lpstr>FAQ’s</vt:lpstr>
      <vt:lpstr>PowerPoint Presentation</vt:lpstr>
      <vt:lpstr>Thanks to our Partners</vt:lpstr>
      <vt:lpstr>PowerPoint Presentation</vt:lpstr>
      <vt:lpstr>Budget template</vt:lpstr>
      <vt:lpstr>PowerPoint Presentation</vt:lpstr>
      <vt:lpstr>PowerPoint Presentation</vt:lpstr>
      <vt:lpstr>Eventbrite – Registration System nd.gov/statemarketing </vt:lpstr>
      <vt:lpstr>EMPOWER PEOPLE. IMPROVE LIVES. INSPIRE SUCCESS.</vt:lpstr>
      <vt:lpstr>For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Theurer, Cassie K.</dc:creator>
  <cp:lastModifiedBy>Miller, Tricia A.</cp:lastModifiedBy>
  <cp:revision>30</cp:revision>
  <dcterms:created xsi:type="dcterms:W3CDTF">2019-12-02T16:29:04Z</dcterms:created>
  <dcterms:modified xsi:type="dcterms:W3CDTF">2019-12-05T17:12:53Z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0x010100FF55659C2B9395458018880B469EB1DB</vt:lpwstr>
  </property>
</Properties>
</file>