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charts/colors3.xml" ContentType="application/vnd.ms-office.chartcolorstyl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xml" ContentType="application/vnd.ms-office.chartcolorstyle+xml"/>
  <Override PartName="/ppt/charts/chart3.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Lst>
  <p:notesMasterIdLst>
    <p:notesMasterId r:id="rId21"/>
  </p:notesMasterIdLst>
  <p:handoutMasterIdLst>
    <p:handoutMasterId r:id="rId22"/>
  </p:handoutMasterIdLst>
  <p:sldIdLst>
    <p:sldId id="2316" r:id="rId2"/>
    <p:sldId id="2304" r:id="rId3"/>
    <p:sldId id="2303" r:id="rId4"/>
    <p:sldId id="406" r:id="rId5"/>
    <p:sldId id="2298" r:id="rId6"/>
    <p:sldId id="2299" r:id="rId7"/>
    <p:sldId id="2317" r:id="rId8"/>
    <p:sldId id="2311" r:id="rId9"/>
    <p:sldId id="2300" r:id="rId10"/>
    <p:sldId id="2302" r:id="rId11"/>
    <p:sldId id="2301" r:id="rId12"/>
    <p:sldId id="2307" r:id="rId13"/>
    <p:sldId id="2308" r:id="rId14"/>
    <p:sldId id="2309" r:id="rId15"/>
    <p:sldId id="2310" r:id="rId16"/>
    <p:sldId id="1585" r:id="rId17"/>
    <p:sldId id="323" r:id="rId18"/>
    <p:sldId id="2296" r:id="rId19"/>
    <p:sldId id="2294" r:id="rId20"/>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NDAMENTALS" id="{3E2DCDE2-314C-41F3-9EF4-CE2E759924CB}">
          <p14:sldIdLst>
            <p14:sldId id="2316"/>
            <p14:sldId id="2304"/>
            <p14:sldId id="2303"/>
            <p14:sldId id="406"/>
            <p14:sldId id="2298"/>
            <p14:sldId id="2299"/>
          </p14:sldIdLst>
        </p14:section>
        <p14:section name="PURPOSE VALUES CULTURAL ASPIRATIONS" id="{A037EC7B-1263-4EFE-B8B0-FEF9654C458D}">
          <p14:sldIdLst>
            <p14:sldId id="2317"/>
            <p14:sldId id="2311"/>
            <p14:sldId id="2300"/>
            <p14:sldId id="2302"/>
            <p14:sldId id="2301"/>
            <p14:sldId id="2307"/>
            <p14:sldId id="2308"/>
            <p14:sldId id="2309"/>
            <p14:sldId id="2310"/>
          </p14:sldIdLst>
        </p14:section>
        <p14:section name="SLIDE STARTERS" id="{E1CDFD5E-D228-49D7-A354-D831D2D8B269}">
          <p14:sldIdLst>
            <p14:sldId id="1585"/>
            <p14:sldId id="323"/>
            <p14:sldId id="2296"/>
            <p14:sldId id="2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D35"/>
    <a:srgbClr val="709749"/>
    <a:srgbClr val="049FDA"/>
    <a:srgbClr val="FAA21B"/>
    <a:srgbClr val="087482"/>
    <a:srgbClr val="D34727"/>
    <a:srgbClr val="C7550F"/>
    <a:srgbClr val="000000"/>
    <a:srgbClr val="EFAB5B"/>
    <a:srgbClr val="739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291" autoAdjust="0"/>
  </p:normalViewPr>
  <p:slideViewPr>
    <p:cSldViewPr snapToGrid="0" snapToObjects="1">
      <p:cViewPr varScale="1">
        <p:scale>
          <a:sx n="65" d="100"/>
          <a:sy n="65" d="100"/>
        </p:scale>
        <p:origin x="100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3462"/>
    </p:cViewPr>
  </p:sorterViewPr>
  <p:notesViewPr>
    <p:cSldViewPr snapToGrid="0" snapToObjects="1" showGuides="1">
      <p:cViewPr varScale="1">
        <p:scale>
          <a:sx n="81" d="100"/>
          <a:sy n="81" d="100"/>
        </p:scale>
        <p:origin x="30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15788944650101E-2"/>
          <c:y val="4.2272120953741152E-2"/>
          <c:w val="0.8890867007483465"/>
          <c:h val="0.91022721819764885"/>
        </c:manualLayout>
      </c:layout>
      <c:doughnutChart>
        <c:varyColors val="1"/>
        <c:ser>
          <c:idx val="0"/>
          <c:order val="0"/>
          <c:tx>
            <c:strRef>
              <c:f>Sheet1!$B$1</c:f>
              <c:strCache>
                <c:ptCount val="1"/>
                <c:pt idx="0">
                  <c:v>Sales</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A9AE-4531-8B59-61720D04F65B}"/>
              </c:ext>
            </c:extLst>
          </c:dPt>
          <c:dPt>
            <c:idx val="1"/>
            <c:bubble3D val="0"/>
            <c:spPr>
              <a:solidFill>
                <a:schemeClr val="tx1"/>
              </a:solidFill>
              <a:ln w="19050">
                <a:noFill/>
              </a:ln>
              <a:effectLst/>
            </c:spPr>
            <c:extLst>
              <c:ext xmlns:c16="http://schemas.microsoft.com/office/drawing/2014/chart" uri="{C3380CC4-5D6E-409C-BE32-E72D297353CC}">
                <c16:uniqueId val="{00000003-A9AE-4531-8B59-61720D04F65B}"/>
              </c:ext>
            </c:extLst>
          </c:dPt>
          <c:dPt>
            <c:idx val="2"/>
            <c:bubble3D val="0"/>
            <c:spPr>
              <a:solidFill>
                <a:schemeClr val="accent4"/>
              </a:solidFill>
              <a:ln w="19050">
                <a:noFill/>
              </a:ln>
              <a:effectLst/>
            </c:spPr>
            <c:extLst>
              <c:ext xmlns:c16="http://schemas.microsoft.com/office/drawing/2014/chart" uri="{C3380CC4-5D6E-409C-BE32-E72D297353CC}">
                <c16:uniqueId val="{00000001-FF9C-4640-A5D5-F0EE40DD2862}"/>
              </c:ext>
            </c:extLst>
          </c:dPt>
          <c:dPt>
            <c:idx val="3"/>
            <c:bubble3D val="0"/>
            <c:spPr>
              <a:solidFill>
                <a:schemeClr val="accent2"/>
              </a:solidFill>
              <a:ln w="19050">
                <a:noFill/>
              </a:ln>
              <a:effectLst/>
            </c:spPr>
            <c:extLst>
              <c:ext xmlns:c16="http://schemas.microsoft.com/office/drawing/2014/chart" uri="{C3380CC4-5D6E-409C-BE32-E72D297353CC}">
                <c16:uniqueId val="{00000002-FF9C-4640-A5D5-F0EE40DD2862}"/>
              </c:ext>
            </c:extLst>
          </c:dPt>
          <c:dPt>
            <c:idx val="4"/>
            <c:bubble3D val="0"/>
            <c:spPr>
              <a:solidFill>
                <a:schemeClr val="accent1"/>
              </a:solidFill>
              <a:ln w="19050">
                <a:noFill/>
              </a:ln>
              <a:effectLst/>
            </c:spPr>
            <c:extLst>
              <c:ext xmlns:c16="http://schemas.microsoft.com/office/drawing/2014/chart" uri="{C3380CC4-5D6E-409C-BE32-E72D297353CC}">
                <c16:uniqueId val="{00000003-FF9C-4640-A5D5-F0EE40DD2862}"/>
              </c:ext>
            </c:extLst>
          </c:dPt>
          <c:dLbls>
            <c:dLbl>
              <c:idx val="0"/>
              <c:layout>
                <c:manualLayout>
                  <c:x val="6.8817213623531192E-3"/>
                  <c:y val="0"/>
                </c:manualLayout>
              </c:layout>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E-4531-8B59-61720D04F65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9AE-4531-8B59-61720D04F65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F9C-4640-A5D5-F0EE40DD2862}"/>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F9C-4640-A5D5-F0EE40DD2862}"/>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F9C-4640-A5D5-F0EE40DD286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24</c:v>
                </c:pt>
                <c:pt idx="1">
                  <c:v>18</c:v>
                </c:pt>
                <c:pt idx="2">
                  <c:v>15</c:v>
                </c:pt>
                <c:pt idx="3">
                  <c:v>10</c:v>
                </c:pt>
                <c:pt idx="4">
                  <c:v>9</c:v>
                </c:pt>
              </c:numCache>
            </c:numRef>
          </c:val>
          <c:extLst>
            <c:ext xmlns:c16="http://schemas.microsoft.com/office/drawing/2014/chart" uri="{C3380CC4-5D6E-409C-BE32-E72D297353CC}">
              <c16:uniqueId val="{00000000-FF9C-4640-A5D5-F0EE40DD286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01256853247104E-2"/>
          <c:y val="6.2175244569460941E-2"/>
          <c:w val="0.86703498128307732"/>
          <c:h val="0.84273633763109146"/>
        </c:manualLayout>
      </c:layout>
      <c:barChart>
        <c:barDir val="col"/>
        <c:grouping val="stacked"/>
        <c:varyColors val="0"/>
        <c:ser>
          <c:idx val="0"/>
          <c:order val="0"/>
          <c:tx>
            <c:strRef>
              <c:f>Sheet1!$B$1</c:f>
              <c:strCache>
                <c:ptCount val="1"/>
                <c:pt idx="0">
                  <c:v>Series 1</c:v>
                </c:pt>
              </c:strCache>
            </c:strRef>
          </c:tx>
          <c:spPr>
            <a:solidFill>
              <a:schemeClr val="tx1"/>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10</c:v>
                </c:pt>
                <c:pt idx="1">
                  <c:v>14</c:v>
                </c:pt>
                <c:pt idx="2">
                  <c:v>18</c:v>
                </c:pt>
                <c:pt idx="3">
                  <c:v>21</c:v>
                </c:pt>
                <c:pt idx="4">
                  <c:v>22</c:v>
                </c:pt>
                <c:pt idx="5">
                  <c:v>17</c:v>
                </c:pt>
                <c:pt idx="6">
                  <c:v>14</c:v>
                </c:pt>
              </c:numCache>
            </c:numRef>
          </c:val>
          <c:extLst>
            <c:ext xmlns:c16="http://schemas.microsoft.com/office/drawing/2014/chart" uri="{C3380CC4-5D6E-409C-BE32-E72D297353CC}">
              <c16:uniqueId val="{00000000-F3D0-4BF3-BD20-0A2CF0CBCAD2}"/>
            </c:ext>
          </c:extLst>
        </c:ser>
        <c:ser>
          <c:idx val="1"/>
          <c:order val="1"/>
          <c:tx>
            <c:strRef>
              <c:f>Sheet1!$C$1</c:f>
              <c:strCache>
                <c:ptCount val="1"/>
                <c:pt idx="0">
                  <c:v>Series 2</c:v>
                </c:pt>
              </c:strCache>
            </c:strRef>
          </c:tx>
          <c:spPr>
            <a:solidFill>
              <a:schemeClr val="accent2"/>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22</c:v>
                </c:pt>
                <c:pt idx="1">
                  <c:v>32</c:v>
                </c:pt>
                <c:pt idx="2">
                  <c:v>55</c:v>
                </c:pt>
                <c:pt idx="3">
                  <c:v>55</c:v>
                </c:pt>
                <c:pt idx="4">
                  <c:v>41</c:v>
                </c:pt>
                <c:pt idx="5">
                  <c:v>38</c:v>
                </c:pt>
                <c:pt idx="6">
                  <c:v>48</c:v>
                </c:pt>
              </c:numCache>
            </c:numRef>
          </c:val>
          <c:extLst>
            <c:ext xmlns:c16="http://schemas.microsoft.com/office/drawing/2014/chart" uri="{C3380CC4-5D6E-409C-BE32-E72D297353CC}">
              <c16:uniqueId val="{00000001-F3D0-4BF3-BD20-0A2CF0CBCAD2}"/>
            </c:ext>
          </c:extLst>
        </c:ser>
        <c:dLbls>
          <c:showLegendKey val="0"/>
          <c:showVal val="0"/>
          <c:showCatName val="0"/>
          <c:showSerName val="0"/>
          <c:showPercent val="0"/>
          <c:showBubbleSize val="0"/>
        </c:dLbls>
        <c:gapWidth val="119"/>
        <c:overlap val="100"/>
        <c:axId val="225901319"/>
        <c:axId val="225901647"/>
      </c:barChart>
      <c:catAx>
        <c:axId val="225901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crossAx val="225901647"/>
        <c:crosses val="autoZero"/>
        <c:auto val="1"/>
        <c:lblAlgn val="ctr"/>
        <c:lblOffset val="100"/>
        <c:noMultiLvlLbl val="0"/>
      </c:catAx>
      <c:valAx>
        <c:axId val="2259016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crossAx val="225901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3175853018366E-2"/>
          <c:y val="6.2175244569460941E-2"/>
          <c:w val="0.86760613686175825"/>
          <c:h val="0.89678557133794867"/>
        </c:manualLayout>
      </c:layout>
      <c:areaChart>
        <c:grouping val="stacked"/>
        <c:varyColors val="0"/>
        <c:ser>
          <c:idx val="0"/>
          <c:order val="0"/>
          <c:tx>
            <c:strRef>
              <c:f>Sheet1!$B$1</c:f>
              <c:strCache>
                <c:ptCount val="1"/>
                <c:pt idx="0">
                  <c:v>Series 1</c:v>
                </c:pt>
              </c:strCache>
            </c:strRef>
          </c:tx>
          <c:spPr>
            <a:solidFill>
              <a:schemeClr val="accent5"/>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4F-48D3-A4A9-EA3833F82B3D}"/>
            </c:ext>
          </c:extLst>
        </c:ser>
        <c:ser>
          <c:idx val="1"/>
          <c:order val="1"/>
          <c:tx>
            <c:strRef>
              <c:f>Sheet1!$C$1</c:f>
              <c:strCache>
                <c:ptCount val="1"/>
                <c:pt idx="0">
                  <c:v>Series 2</c:v>
                </c:pt>
              </c:strCache>
            </c:strRef>
          </c:tx>
          <c:spPr>
            <a:solidFill>
              <a:schemeClr val="accent2"/>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4F-48D3-A4A9-EA3833F82B3D}"/>
            </c:ext>
          </c:extLst>
        </c:ser>
        <c:ser>
          <c:idx val="2"/>
          <c:order val="2"/>
          <c:tx>
            <c:strRef>
              <c:f>Sheet1!$D$1</c:f>
              <c:strCache>
                <c:ptCount val="1"/>
                <c:pt idx="0">
                  <c:v>Series 3</c:v>
                </c:pt>
              </c:strCache>
            </c:strRef>
          </c:tx>
          <c:spPr>
            <a:solidFill>
              <a:schemeClr val="accent1"/>
            </a:solidFill>
            <a:ln w="25400">
              <a:noFill/>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94F-48D3-A4A9-EA3833F82B3D}"/>
            </c:ext>
          </c:extLst>
        </c:ser>
        <c:dLbls>
          <c:showLegendKey val="0"/>
          <c:showVal val="0"/>
          <c:showCatName val="0"/>
          <c:showSerName val="0"/>
          <c:showPercent val="0"/>
          <c:showBubbleSize val="0"/>
        </c:dLbls>
        <c:axId val="225922311"/>
        <c:axId val="225925919"/>
      </c:areaChart>
      <c:catAx>
        <c:axId val="225922311"/>
        <c:scaling>
          <c:orientation val="minMax"/>
        </c:scaling>
        <c:delete val="1"/>
        <c:axPos val="b"/>
        <c:numFmt formatCode="General" sourceLinked="1"/>
        <c:majorTickMark val="out"/>
        <c:minorTickMark val="none"/>
        <c:tickLblPos val="nextTo"/>
        <c:crossAx val="225925919"/>
        <c:crosses val="autoZero"/>
        <c:auto val="1"/>
        <c:lblAlgn val="ctr"/>
        <c:lblOffset val="100"/>
        <c:noMultiLvlLbl val="0"/>
      </c:catAx>
      <c:valAx>
        <c:axId val="225925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crossAx val="22592231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6CA51-F936-394B-9806-25184CB372C6}" type="datetimeFigureOut">
              <a:rPr lang="en-US" smtClean="0">
                <a:latin typeface="Segoe UI" panose="020B0502040204020203" pitchFamily="34" charset="0"/>
              </a:rPr>
              <a:t>11/11/2018</a:t>
            </a:fld>
            <a:endParaRPr lang="en-US" dirty="0">
              <a:latin typeface="Segoe UI" panose="020B0502040204020203"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3835D-1F67-8740-A6E3-E9CBFBC1AAFA}"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19179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egoe UI" panose="020B0502040204020203" pitchFamily="34" charset="0"/>
              </a:defRPr>
            </a:lvl1pPr>
          </a:lstStyle>
          <a:p>
            <a:fld id="{D1379AAA-C0C0-CB49-8400-60D4C0C57CDC}" type="datetimeFigureOut">
              <a:rPr lang="en-US" smtClean="0"/>
              <a:pPr/>
              <a:t>11/11/2018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egoe UI" panose="020B0502040204020203" pitchFamily="34" charset="0"/>
              </a:defRPr>
            </a:lvl1pPr>
          </a:lstStyle>
          <a:p>
            <a:fld id="{3C1A31D5-59AE-914B-B6B8-D3FB1071DEDB}" type="slidenum">
              <a:rPr lang="en-US" smtClean="0"/>
              <a:pPr/>
              <a:t>‹#›</a:t>
            </a:fld>
            <a:endParaRPr lang="en-US" dirty="0"/>
          </a:p>
        </p:txBody>
      </p:sp>
    </p:spTree>
    <p:extLst>
      <p:ext uri="{BB962C8B-B14F-4D97-AF65-F5344CB8AC3E}">
        <p14:creationId xmlns:p14="http://schemas.microsoft.com/office/powerpoint/2010/main" val="1357017768"/>
      </p:ext>
    </p:extLst>
  </p:cSld>
  <p:clrMap bg1="lt1" tx1="dk1" bg2="lt2" tx2="dk2" accent1="accent1" accent2="accent2" accent3="accent3" accent4="accent4" accent5="accent5" accent6="accent6" hlink="hlink" folHlink="folHlink"/>
  <p:notesStyle>
    <a:lvl1pPr marL="0" algn="l" defTabSz="914354" rtl="0" eaLnBrk="1" latinLnBrk="0" hangingPunct="1">
      <a:defRPr sz="1200" b="0" i="0" kern="1200">
        <a:solidFill>
          <a:schemeClr val="tx1"/>
        </a:solidFill>
        <a:latin typeface="Segoe UI" panose="020B0502040204020203" pitchFamily="34" charset="0"/>
        <a:ea typeface="+mn-ea"/>
        <a:cs typeface="+mn-cs"/>
      </a:defRPr>
    </a:lvl1pPr>
    <a:lvl2pPr marL="457178" algn="l" defTabSz="914354" rtl="0" eaLnBrk="1" latinLnBrk="0" hangingPunct="1">
      <a:defRPr sz="1200" b="0" i="0" kern="1200">
        <a:solidFill>
          <a:schemeClr val="tx1"/>
        </a:solidFill>
        <a:latin typeface="Segoe UI" panose="020B0502040204020203" pitchFamily="34" charset="0"/>
        <a:ea typeface="+mn-ea"/>
        <a:cs typeface="+mn-cs"/>
      </a:defRPr>
    </a:lvl2pPr>
    <a:lvl3pPr marL="914354" algn="l" defTabSz="914354" rtl="0" eaLnBrk="1" latinLnBrk="0" hangingPunct="1">
      <a:defRPr sz="1200" b="0" i="0" kern="1200">
        <a:solidFill>
          <a:schemeClr val="tx1"/>
        </a:solidFill>
        <a:latin typeface="Segoe UI" panose="020B0502040204020203" pitchFamily="34" charset="0"/>
        <a:ea typeface="+mn-ea"/>
        <a:cs typeface="+mn-cs"/>
      </a:defRPr>
    </a:lvl3pPr>
    <a:lvl4pPr marL="1371532" algn="l" defTabSz="914354" rtl="0" eaLnBrk="1" latinLnBrk="0" hangingPunct="1">
      <a:defRPr sz="1200" b="0" i="0" kern="1200">
        <a:solidFill>
          <a:schemeClr val="tx1"/>
        </a:solidFill>
        <a:latin typeface="Segoe UI" panose="020B0502040204020203" pitchFamily="34" charset="0"/>
        <a:ea typeface="+mn-ea"/>
        <a:cs typeface="+mn-cs"/>
      </a:defRPr>
    </a:lvl4pPr>
    <a:lvl5pPr marL="1828709" algn="l" defTabSz="914354" rtl="0" eaLnBrk="1" latinLnBrk="0" hangingPunct="1">
      <a:defRPr sz="1200" b="0" i="0" kern="1200">
        <a:solidFill>
          <a:schemeClr val="tx1"/>
        </a:solidFill>
        <a:latin typeface="Segoe UI" panose="020B0502040204020203" pitchFamily="34" charset="0"/>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3B9473-204C-4147-A2E0-C3E143278840}" type="datetime8">
              <a:rPr lang="en-US" smtClean="0"/>
              <a:t>11/11/2018 1:12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132838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Preferred purpose slide</a:t>
            </a:r>
          </a:p>
        </p:txBody>
      </p:sp>
      <p:sp>
        <p:nvSpPr>
          <p:cNvPr id="4" name="Slide Number Placeholder 3"/>
          <p:cNvSpPr>
            <a:spLocks noGrp="1"/>
          </p:cNvSpPr>
          <p:nvPr>
            <p:ph type="sldNum" sz="quarter" idx="10"/>
          </p:nvPr>
        </p:nvSpPr>
        <p:spPr/>
        <p:txBody>
          <a:bodyPr/>
          <a:lstStyle/>
          <a:p>
            <a:fld id="{3C1A31D5-59AE-914B-B6B8-D3FB1071DEDB}" type="slidenum">
              <a:rPr lang="en-US" smtClean="0"/>
              <a:pPr/>
              <a:t>9</a:t>
            </a:fld>
            <a:endParaRPr lang="en-US" dirty="0"/>
          </a:p>
        </p:txBody>
      </p:sp>
    </p:spTree>
    <p:extLst>
      <p:ext uri="{BB962C8B-B14F-4D97-AF65-F5344CB8AC3E}">
        <p14:creationId xmlns:p14="http://schemas.microsoft.com/office/powerpoint/2010/main" val="128744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B9D4F-5F19-438C-92E8-037C6AE8F87D}" type="slidenum">
              <a:rPr lang="en-US" smtClean="0"/>
              <a:t>17</a:t>
            </a:fld>
            <a:endParaRPr lang="en-US"/>
          </a:p>
        </p:txBody>
      </p:sp>
    </p:spTree>
    <p:extLst>
      <p:ext uri="{BB962C8B-B14F-4D97-AF65-F5344CB8AC3E}">
        <p14:creationId xmlns:p14="http://schemas.microsoft.com/office/powerpoint/2010/main" val="237761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B9D4F-5F19-438C-92E8-037C6AE8F87D}" type="slidenum">
              <a:rPr lang="en-US" smtClean="0"/>
              <a:t>18</a:t>
            </a:fld>
            <a:endParaRPr lang="en-US"/>
          </a:p>
        </p:txBody>
      </p:sp>
    </p:spTree>
    <p:extLst>
      <p:ext uri="{BB962C8B-B14F-4D97-AF65-F5344CB8AC3E}">
        <p14:creationId xmlns:p14="http://schemas.microsoft.com/office/powerpoint/2010/main" val="259228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19</a:t>
            </a:fld>
            <a:endParaRPr lang="en-US"/>
          </a:p>
        </p:txBody>
      </p:sp>
    </p:spTree>
    <p:extLst>
      <p:ext uri="{BB962C8B-B14F-4D97-AF65-F5344CB8AC3E}">
        <p14:creationId xmlns:p14="http://schemas.microsoft.com/office/powerpoint/2010/main" val="390573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section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B6D7-42D6-4E1A-BCC2-0CBF2B2359B7}"/>
              </a:ext>
            </a:extLst>
          </p:cNvPr>
          <p:cNvSpPr/>
          <p:nvPr userDrawn="1"/>
        </p:nvSpPr>
        <p:spPr>
          <a:xfrm>
            <a:off x="0" y="5010150"/>
            <a:ext cx="12192000" cy="1847850"/>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753AFE6F-24B9-440C-BB02-46F9A80CBF17}"/>
              </a:ext>
            </a:extLst>
          </p:cNvPr>
          <p:cNvSpPr>
            <a:spLocks noGrp="1"/>
          </p:cNvSpPr>
          <p:nvPr>
            <p:ph type="pic" sz="quarter" idx="10"/>
          </p:nvPr>
        </p:nvSpPr>
        <p:spPr>
          <a:xfrm>
            <a:off x="0" y="0"/>
            <a:ext cx="12192000" cy="5010150"/>
          </a:xfrm>
          <a:solidFill>
            <a:schemeClr val="bg2"/>
          </a:solidFill>
        </p:spPr>
        <p:txBody>
          <a:bodyPr/>
          <a:lstStyle/>
          <a:p>
            <a:r>
              <a:rPr lang="en-US"/>
              <a:t>Click icon to add picture</a:t>
            </a:r>
          </a:p>
        </p:txBody>
      </p:sp>
      <p:sp>
        <p:nvSpPr>
          <p:cNvPr id="11" name="Title 10">
            <a:extLst>
              <a:ext uri="{FF2B5EF4-FFF2-40B4-BE49-F238E27FC236}">
                <a16:creationId xmlns:a16="http://schemas.microsoft.com/office/drawing/2014/main" id="{8BFE4E51-FA15-4EC0-8129-B3A2B8BD90A3}"/>
              </a:ext>
            </a:extLst>
          </p:cNvPr>
          <p:cNvSpPr>
            <a:spLocks noGrp="1"/>
          </p:cNvSpPr>
          <p:nvPr>
            <p:ph type="title"/>
          </p:nvPr>
        </p:nvSpPr>
        <p:spPr>
          <a:xfrm>
            <a:off x="207460" y="4719397"/>
            <a:ext cx="8745471" cy="1251459"/>
          </a:xfrm>
        </p:spPr>
        <p:txBody>
          <a:bodyPr/>
          <a:lstStyle>
            <a:lvl1pPr algn="l">
              <a:defRPr>
                <a:solidFill>
                  <a:schemeClr val="bg1"/>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p:nvPr>
        </p:nvSpPr>
        <p:spPr>
          <a:xfrm>
            <a:off x="210206" y="5993043"/>
            <a:ext cx="8745469" cy="941157"/>
          </a:xfrm>
        </p:spPr>
        <p:txBody>
          <a:bodyPr/>
          <a:lstStyle>
            <a:lvl1pPr marL="0" indent="0" algn="l">
              <a:buNone/>
              <a:defRPr>
                <a:solidFill>
                  <a:schemeClr val="bg1"/>
                </a:solidFill>
              </a:defRPr>
            </a:lvl1pPr>
            <a:lvl2pPr>
              <a:spcAft>
                <a:spcPts val="959"/>
              </a:spcAft>
              <a:defRPr/>
            </a:lvl2pPr>
            <a:lvl3pPr>
              <a:tabLst>
                <a:tab pos="169629" algn="l"/>
                <a:tab pos="339257" algn="l"/>
              </a:tabLst>
              <a:defRPr/>
            </a:lvl3pPr>
          </a:lstStyle>
          <a:p>
            <a:pPr lvl="0"/>
            <a:r>
              <a:rPr lang="en-US" dirty="0"/>
              <a:t>Edit Master text styles</a:t>
            </a:r>
          </a:p>
        </p:txBody>
      </p:sp>
      <p:pic>
        <p:nvPicPr>
          <p:cNvPr id="3" name="Picture 2">
            <a:extLst>
              <a:ext uri="{FF2B5EF4-FFF2-40B4-BE49-F238E27FC236}">
                <a16:creationId xmlns:a16="http://schemas.microsoft.com/office/drawing/2014/main" id="{1D2098B4-6F2E-4027-85AC-B0472FB1A7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31139" y="5311813"/>
            <a:ext cx="2432309" cy="1286259"/>
          </a:xfrm>
          <a:prstGeom prst="rect">
            <a:avLst/>
          </a:prstGeom>
        </p:spPr>
      </p:pic>
    </p:spTree>
    <p:extLst>
      <p:ext uri="{BB962C8B-B14F-4D97-AF65-F5344CB8AC3E}">
        <p14:creationId xmlns:p14="http://schemas.microsoft.com/office/powerpoint/2010/main" val="41483495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ck">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6E152E-7D8E-4E31-81D0-D7F9B1198B54}"/>
              </a:ext>
            </a:extLst>
          </p:cNvPr>
          <p:cNvSpPr>
            <a:spLocks noGrp="1"/>
          </p:cNvSpPr>
          <p:nvPr>
            <p:ph type="pic" sz="quarter" idx="10"/>
          </p:nvPr>
        </p:nvSpPr>
        <p:spPr>
          <a:xfrm>
            <a:off x="0" y="0"/>
            <a:ext cx="12276138" cy="6858000"/>
          </a:xfrm>
        </p:spPr>
        <p:txBody>
          <a:bodyPr/>
          <a:lstStyle/>
          <a:p>
            <a:r>
              <a:rPr lang="en-US"/>
              <a:t>Click icon to add picture</a:t>
            </a:r>
          </a:p>
        </p:txBody>
      </p:sp>
      <p:sp>
        <p:nvSpPr>
          <p:cNvPr id="4" name="Slide Number Placeholder 2">
            <a:extLst>
              <a:ext uri="{FF2B5EF4-FFF2-40B4-BE49-F238E27FC236}">
                <a16:creationId xmlns:a16="http://schemas.microsoft.com/office/drawing/2014/main" id="{5DD72F90-3359-4F1D-BE0F-B42003E7FB35}"/>
              </a:ext>
            </a:extLst>
          </p:cNvPr>
          <p:cNvSpPr>
            <a:spLocks noGrp="1"/>
          </p:cNvSpPr>
          <p:nvPr>
            <p:ph type="sldNum" sz="quarter" idx="12"/>
          </p:nvPr>
        </p:nvSpPr>
        <p:spPr>
          <a:xfrm>
            <a:off x="8610600" y="6356350"/>
            <a:ext cx="2743200" cy="365125"/>
          </a:xfrm>
        </p:spPr>
        <p:txBody>
          <a:bodyPr/>
          <a:lstStyle/>
          <a:p>
            <a:fld id="{7FF58515-C1FE-4FC6-A571-48A5D2061125}" type="slidenum">
              <a:rPr lang="en-US" smtClean="0"/>
              <a:t>‹#›</a:t>
            </a:fld>
            <a:endParaRPr lang="en-US"/>
          </a:p>
        </p:txBody>
      </p:sp>
    </p:spTree>
    <p:extLst>
      <p:ext uri="{BB962C8B-B14F-4D97-AF65-F5344CB8AC3E}">
        <p14:creationId xmlns:p14="http://schemas.microsoft.com/office/powerpoint/2010/main" val="1102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ny History 2">
    <p:spTree>
      <p:nvGrpSpPr>
        <p:cNvPr id="1" name=""/>
        <p:cNvGrpSpPr/>
        <p:nvPr/>
      </p:nvGrpSpPr>
      <p:grpSpPr>
        <a:xfrm>
          <a:off x="0" y="0"/>
          <a:ext cx="0" cy="0"/>
          <a:chOff x="0" y="0"/>
          <a:chExt cx="0" cy="0"/>
        </a:xfrm>
      </p:grpSpPr>
      <p:sp>
        <p:nvSpPr>
          <p:cNvPr id="9" name="Picture Placeholder 6"/>
          <p:cNvSpPr>
            <a:spLocks noGrp="1"/>
          </p:cNvSpPr>
          <p:nvPr>
            <p:ph type="pic" sz="quarter" idx="24" hasCustomPrompt="1"/>
          </p:nvPr>
        </p:nvSpPr>
        <p:spPr>
          <a:xfrm>
            <a:off x="232229" y="196475"/>
            <a:ext cx="11698514" cy="6465050"/>
          </a:xfrm>
          <a:solidFill>
            <a:schemeClr val="tx1"/>
          </a:solidFill>
          <a:ln>
            <a:noFill/>
          </a:ln>
        </p:spPr>
        <p:txBody>
          <a:bodyPr lIns="360000" tIns="360000" rIns="360000" bIns="36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5"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584AFF75-BD5D-E342-A9F1-12EC02DB40E0}"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10" name="Picture Placeholder 6"/>
          <p:cNvSpPr>
            <a:spLocks noGrp="1"/>
          </p:cNvSpPr>
          <p:nvPr>
            <p:ph type="pic" sz="quarter" idx="23" hasCustomPrompt="1"/>
          </p:nvPr>
        </p:nvSpPr>
        <p:spPr>
          <a:xfrm>
            <a:off x="4270787" y="0"/>
            <a:ext cx="7921214" cy="6858000"/>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 name="Footer Placeholder 1"/>
          <p:cNvSpPr>
            <a:spLocks noGrp="1"/>
          </p:cNvSpPr>
          <p:nvPr>
            <p:ph type="ftr" sz="quarter" idx="24"/>
          </p:nvPr>
        </p:nvSpPr>
        <p:spPr>
          <a:xfrm>
            <a:off x="838201" y="6296400"/>
            <a:ext cx="2743200" cy="365125"/>
          </a:xfrm>
          <a:prstGeom prst="rect">
            <a:avLst/>
          </a:prstGeom>
        </p:spPr>
        <p:txBody>
          <a:bodyPr/>
          <a:lstStyle/>
          <a:p>
            <a:endParaRPr lang="en-US" dirty="0"/>
          </a:p>
        </p:txBody>
      </p:sp>
      <p:sp>
        <p:nvSpPr>
          <p:cNvPr id="3" name="Slide Number Placeholder 2"/>
          <p:cNvSpPr>
            <a:spLocks noGrp="1"/>
          </p:cNvSpPr>
          <p:nvPr>
            <p:ph type="sldNum" sz="quarter" idx="25"/>
          </p:nvPr>
        </p:nvSpPr>
        <p:spPr>
          <a:xfrm>
            <a:off x="8610601" y="6296400"/>
            <a:ext cx="2743200" cy="365125"/>
          </a:xfrm>
          <a:prstGeom prst="rect">
            <a:avLst/>
          </a:prstGeom>
        </p:spPr>
        <p:txBody>
          <a:bodyPr/>
          <a:lstStyle/>
          <a:p>
            <a:fld id="{584AFF75-BD5D-E342-A9F1-12EC02DB40E0}" type="slidenum">
              <a:rPr lang="en-US" smtClean="0"/>
              <a:pPr/>
              <a:t>‹#›</a:t>
            </a:fld>
            <a:endParaRPr lang="en-US" dirty="0"/>
          </a:p>
        </p:txBody>
      </p:sp>
    </p:spTree>
    <p:extLst>
      <p:ext uri="{BB962C8B-B14F-4D97-AF65-F5344CB8AC3E}">
        <p14:creationId xmlns:p14="http://schemas.microsoft.com/office/powerpoint/2010/main" val="195145681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 Slide 3">
    <p:spTree>
      <p:nvGrpSpPr>
        <p:cNvPr id="1" name=""/>
        <p:cNvGrpSpPr/>
        <p:nvPr/>
      </p:nvGrpSpPr>
      <p:grpSpPr>
        <a:xfrm>
          <a:off x="0" y="0"/>
          <a:ext cx="0" cy="0"/>
          <a:chOff x="0" y="0"/>
          <a:chExt cx="0" cy="0"/>
        </a:xfrm>
      </p:grpSpPr>
      <p:sp>
        <p:nvSpPr>
          <p:cNvPr id="29" name="Picture Placeholder 6"/>
          <p:cNvSpPr>
            <a:spLocks noGrp="1"/>
          </p:cNvSpPr>
          <p:nvPr>
            <p:ph type="pic" sz="quarter" idx="14" hasCustomPrompt="1"/>
          </p:nvPr>
        </p:nvSpPr>
        <p:spPr>
          <a:xfrm>
            <a:off x="6155973" y="421201"/>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6" name="Picture Placeholder 6"/>
          <p:cNvSpPr>
            <a:spLocks noGrp="1"/>
          </p:cNvSpPr>
          <p:nvPr>
            <p:ph type="pic" sz="quarter" idx="16" hasCustomPrompt="1"/>
          </p:nvPr>
        </p:nvSpPr>
        <p:spPr>
          <a:xfrm>
            <a:off x="6155973" y="3470119"/>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1" name="Picture Placeholder 6"/>
          <p:cNvSpPr>
            <a:spLocks noGrp="1"/>
          </p:cNvSpPr>
          <p:nvPr>
            <p:ph type="pic" sz="quarter" idx="17" hasCustomPrompt="1"/>
          </p:nvPr>
        </p:nvSpPr>
        <p:spPr>
          <a:xfrm>
            <a:off x="421199" y="421201"/>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2" name="Picture Placeholder 6"/>
          <p:cNvSpPr>
            <a:spLocks noGrp="1"/>
          </p:cNvSpPr>
          <p:nvPr>
            <p:ph type="pic" sz="quarter" idx="18" hasCustomPrompt="1"/>
          </p:nvPr>
        </p:nvSpPr>
        <p:spPr>
          <a:xfrm>
            <a:off x="421200" y="3470119"/>
            <a:ext cx="5614826"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 name="Rectangle 3">
            <a:extLst>
              <a:ext uri="{FF2B5EF4-FFF2-40B4-BE49-F238E27FC236}">
                <a16:creationId xmlns:a16="http://schemas.microsoft.com/office/drawing/2014/main" id="{79CF8484-2DC0-40B4-964D-BC0C8EFCACF5}"/>
              </a:ext>
            </a:extLst>
          </p:cNvPr>
          <p:cNvSpPr/>
          <p:nvPr userDrawn="1"/>
        </p:nvSpPr>
        <p:spPr>
          <a:xfrm>
            <a:off x="4735773" y="2634018"/>
            <a:ext cx="2715905" cy="154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very high confidence">
            <a:extLst>
              <a:ext uri="{FF2B5EF4-FFF2-40B4-BE49-F238E27FC236}">
                <a16:creationId xmlns:a16="http://schemas.microsoft.com/office/drawing/2014/main" id="{9C1D7024-CD0C-4199-AB82-61A2126CE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27089" y="2785870"/>
            <a:ext cx="2337821" cy="1286259"/>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ur Image Slide 3">
    <p:spTree>
      <p:nvGrpSpPr>
        <p:cNvPr id="1" name=""/>
        <p:cNvGrpSpPr/>
        <p:nvPr/>
      </p:nvGrpSpPr>
      <p:grpSpPr>
        <a:xfrm>
          <a:off x="0" y="0"/>
          <a:ext cx="0" cy="0"/>
          <a:chOff x="0" y="0"/>
          <a:chExt cx="0" cy="0"/>
        </a:xfrm>
      </p:grpSpPr>
      <p:sp>
        <p:nvSpPr>
          <p:cNvPr id="29" name="Picture Placeholder 6"/>
          <p:cNvSpPr>
            <a:spLocks noGrp="1"/>
          </p:cNvSpPr>
          <p:nvPr>
            <p:ph type="pic" sz="quarter" idx="14" hasCustomPrompt="1"/>
          </p:nvPr>
        </p:nvSpPr>
        <p:spPr>
          <a:xfrm>
            <a:off x="6155973" y="421201"/>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6" name="Picture Placeholder 6"/>
          <p:cNvSpPr>
            <a:spLocks noGrp="1"/>
          </p:cNvSpPr>
          <p:nvPr>
            <p:ph type="pic" sz="quarter" idx="16" hasCustomPrompt="1"/>
          </p:nvPr>
        </p:nvSpPr>
        <p:spPr>
          <a:xfrm>
            <a:off x="6155973" y="3470119"/>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1" name="Picture Placeholder 6"/>
          <p:cNvSpPr>
            <a:spLocks noGrp="1"/>
          </p:cNvSpPr>
          <p:nvPr>
            <p:ph type="pic" sz="quarter" idx="17" hasCustomPrompt="1"/>
          </p:nvPr>
        </p:nvSpPr>
        <p:spPr>
          <a:xfrm>
            <a:off x="421199" y="421201"/>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2" name="Picture Placeholder 6"/>
          <p:cNvSpPr>
            <a:spLocks noGrp="1"/>
          </p:cNvSpPr>
          <p:nvPr>
            <p:ph type="pic" sz="quarter" idx="18" hasCustomPrompt="1"/>
          </p:nvPr>
        </p:nvSpPr>
        <p:spPr>
          <a:xfrm>
            <a:off x="421200" y="3470119"/>
            <a:ext cx="5614826"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ext uri="{BB962C8B-B14F-4D97-AF65-F5344CB8AC3E}">
        <p14:creationId xmlns:p14="http://schemas.microsoft.com/office/powerpoint/2010/main" val="13361460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AD5E0767-3F82-443A-B0F6-557EA7D564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68485" y="2303923"/>
            <a:ext cx="4255029" cy="2250154"/>
          </a:xfrm>
          <a:prstGeom prst="rect">
            <a:avLst/>
          </a:prstGeom>
        </p:spPr>
      </p:pic>
    </p:spTree>
    <p:extLst>
      <p:ext uri="{BB962C8B-B14F-4D97-AF65-F5344CB8AC3E}">
        <p14:creationId xmlns:p14="http://schemas.microsoft.com/office/powerpoint/2010/main" val="158862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bg>
      <p:bgRef idx="1003">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BBDABA-89E5-43A4-9546-2479F90350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1716" y="2358514"/>
            <a:ext cx="4048567" cy="2140972"/>
          </a:xfrm>
          <a:prstGeom prst="rect">
            <a:avLst/>
          </a:prstGeom>
        </p:spPr>
      </p:pic>
    </p:spTree>
    <p:extLst>
      <p:ext uri="{BB962C8B-B14F-4D97-AF65-F5344CB8AC3E}">
        <p14:creationId xmlns:p14="http://schemas.microsoft.com/office/powerpoint/2010/main" val="66556175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10" name="Picture Placeholder 6"/>
          <p:cNvSpPr>
            <a:spLocks noGrp="1"/>
          </p:cNvSpPr>
          <p:nvPr>
            <p:ph type="pic" sz="quarter" idx="23" hasCustomPrompt="1"/>
          </p:nvPr>
        </p:nvSpPr>
        <p:spPr>
          <a:xfrm>
            <a:off x="8018659" y="0"/>
            <a:ext cx="4173343" cy="6858000"/>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1" name="Picture Placeholder 6"/>
          <p:cNvSpPr>
            <a:spLocks noGrp="1"/>
          </p:cNvSpPr>
          <p:nvPr>
            <p:ph type="pic" sz="quarter" idx="24" hasCustomPrompt="1"/>
          </p:nvPr>
        </p:nvSpPr>
        <p:spPr>
          <a:xfrm>
            <a:off x="3" y="0"/>
            <a:ext cx="4173343" cy="6858000"/>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 name="Footer Placeholder 1"/>
          <p:cNvSpPr>
            <a:spLocks noGrp="1"/>
          </p:cNvSpPr>
          <p:nvPr>
            <p:ph type="ftr" sz="quarter" idx="25"/>
          </p:nvPr>
        </p:nvSpPr>
        <p:spPr>
          <a:xfrm>
            <a:off x="838201" y="6296400"/>
            <a:ext cx="2743200" cy="365125"/>
          </a:xfrm>
          <a:prstGeom prst="rect">
            <a:avLst/>
          </a:prstGeom>
        </p:spPr>
        <p:txBody>
          <a:bodyPr/>
          <a:lstStyle/>
          <a:p>
            <a:endParaRPr lang="en-US" dirty="0"/>
          </a:p>
        </p:txBody>
      </p:sp>
      <p:sp>
        <p:nvSpPr>
          <p:cNvPr id="3" name="Slide Number Placeholder 2"/>
          <p:cNvSpPr>
            <a:spLocks noGrp="1"/>
          </p:cNvSpPr>
          <p:nvPr>
            <p:ph type="sldNum" sz="quarter" idx="26"/>
          </p:nvPr>
        </p:nvSpPr>
        <p:spPr>
          <a:xfrm>
            <a:off x="8610601" y="6296400"/>
            <a:ext cx="2743200" cy="365125"/>
          </a:xfrm>
          <a:prstGeom prst="rect">
            <a:avLst/>
          </a:prstGeom>
        </p:spPr>
        <p:txBody>
          <a:bodyPr/>
          <a:lstStyle/>
          <a:p>
            <a:fld id="{584AFF75-BD5D-E342-A9F1-12EC02DB40E0}"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Leader 1">
    <p:spTree>
      <p:nvGrpSpPr>
        <p:cNvPr id="1" name=""/>
        <p:cNvGrpSpPr/>
        <p:nvPr/>
      </p:nvGrpSpPr>
      <p:grpSpPr>
        <a:xfrm>
          <a:off x="0" y="0"/>
          <a:ext cx="0" cy="0"/>
          <a:chOff x="0" y="0"/>
          <a:chExt cx="0" cy="0"/>
        </a:xfrm>
      </p:grpSpPr>
      <p:sp>
        <p:nvSpPr>
          <p:cNvPr id="7" name="Picture Placeholder 6"/>
          <p:cNvSpPr>
            <a:spLocks noGrp="1"/>
          </p:cNvSpPr>
          <p:nvPr>
            <p:ph type="pic" sz="quarter" idx="25" hasCustomPrompt="1"/>
          </p:nvPr>
        </p:nvSpPr>
        <p:spPr>
          <a:xfrm>
            <a:off x="6105303" y="4"/>
            <a:ext cx="4800590" cy="6857999"/>
          </a:xfrm>
          <a:solidFill>
            <a:schemeClr val="accent5"/>
          </a:solidFill>
          <a:ln>
            <a:noFill/>
          </a:ln>
        </p:spPr>
        <p:txBody>
          <a:bodyPr lIns="360000" tIns="360000" rIns="360000" bIns="36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5" name="Rectangle 14"/>
          <p:cNvSpPr/>
          <p:nvPr userDrawn="1"/>
        </p:nvSpPr>
        <p:spPr>
          <a:xfrm>
            <a:off x="10905893" y="4"/>
            <a:ext cx="128610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584AFF75-BD5D-E342-A9F1-12EC02DB40E0}" type="slidenum">
              <a:rPr lang="en-US" smtClean="0"/>
              <a:pPr/>
              <a:t>‹#›</a:t>
            </a:fld>
            <a:endParaRPr lang="en-US" dirty="0"/>
          </a:p>
        </p:txBody>
      </p:sp>
      <p:sp>
        <p:nvSpPr>
          <p:cNvPr id="2" name="Title 1">
            <a:extLst>
              <a:ext uri="{FF2B5EF4-FFF2-40B4-BE49-F238E27FC236}">
                <a16:creationId xmlns:a16="http://schemas.microsoft.com/office/drawing/2014/main" id="{92116D3B-431F-445C-A7BF-970F01C3AE17}"/>
              </a:ext>
            </a:extLst>
          </p:cNvPr>
          <p:cNvSpPr>
            <a:spLocks noGrp="1"/>
          </p:cNvSpPr>
          <p:nvPr>
            <p:ph type="title"/>
          </p:nvPr>
        </p:nvSpPr>
        <p:spPr>
          <a:xfrm>
            <a:off x="622799" y="406400"/>
            <a:ext cx="4876799" cy="1971041"/>
          </a:xfrm>
        </p:spPr>
        <p:txBody>
          <a:bodyPr>
            <a:noAutofit/>
          </a:bodyPr>
          <a:lstStyle>
            <a:lvl1pPr>
              <a:defRPr>
                <a:solidFill>
                  <a:schemeClr val="tx2"/>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6CFF84AA-24D3-4053-AB9C-FC82E9D795EC}"/>
              </a:ext>
            </a:extLst>
          </p:cNvPr>
          <p:cNvSpPr>
            <a:spLocks noGrp="1"/>
          </p:cNvSpPr>
          <p:nvPr>
            <p:ph type="body" sz="quarter" idx="27"/>
          </p:nvPr>
        </p:nvSpPr>
        <p:spPr>
          <a:xfrm>
            <a:off x="583110" y="2682783"/>
            <a:ext cx="4956175" cy="3595554"/>
          </a:xfrm>
        </p:spPr>
        <p:txBody>
          <a:bodyPr>
            <a:noAutofit/>
          </a:bodyPr>
          <a:lstStyle>
            <a:lvl1pPr>
              <a:spcBef>
                <a:spcPts val="0"/>
              </a:spcBef>
              <a:spcAft>
                <a:spcPts val="600"/>
              </a:spcAft>
              <a:defRPr sz="3200">
                <a:solidFill>
                  <a:schemeClr val="tx2">
                    <a:lumMod val="75000"/>
                    <a:lumOff val="25000"/>
                  </a:schemeClr>
                </a:solidFill>
              </a:defRPr>
            </a:lvl1pPr>
            <a:lvl2pPr>
              <a:spcBef>
                <a:spcPts val="0"/>
              </a:spcBef>
              <a:spcAft>
                <a:spcPts val="600"/>
              </a:spcAft>
              <a:defRPr>
                <a:solidFill>
                  <a:schemeClr val="tx2">
                    <a:lumMod val="75000"/>
                    <a:lumOff val="25000"/>
                  </a:schemeClr>
                </a:solidFill>
              </a:defRPr>
            </a:lvl2pPr>
            <a:lvl3pPr>
              <a:spcBef>
                <a:spcPts val="0"/>
              </a:spcBef>
              <a:spcAft>
                <a:spcPts val="600"/>
              </a:spcAft>
              <a:defRPr>
                <a:solidFill>
                  <a:schemeClr val="tx2">
                    <a:lumMod val="75000"/>
                    <a:lumOff val="25000"/>
                  </a:schemeClr>
                </a:solidFill>
              </a:defRPr>
            </a:lvl3pPr>
            <a:lvl4pPr>
              <a:spcBef>
                <a:spcPts val="0"/>
              </a:spcBef>
              <a:spcAft>
                <a:spcPts val="600"/>
              </a:spcAft>
              <a:defRPr>
                <a:solidFill>
                  <a:schemeClr val="tx2">
                    <a:lumMod val="75000"/>
                    <a:lumOff val="25000"/>
                  </a:schemeClr>
                </a:solidFill>
              </a:defRPr>
            </a:lvl4pPr>
            <a:lvl5pPr>
              <a:spcBef>
                <a:spcPts val="0"/>
              </a:spcBef>
              <a:spcAft>
                <a:spcPts val="600"/>
              </a:spcAft>
              <a:defRPr>
                <a:solidFill>
                  <a:schemeClr val="tx2">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4"/>
            <a:ext cx="6096000" cy="6857999"/>
          </a:xfrm>
          <a:solidFill>
            <a:schemeClr val="tx1"/>
          </a:solidFill>
          <a:ln>
            <a:noFill/>
          </a:ln>
        </p:spPr>
        <p:txBody>
          <a:bodyPr lIns="360000" tIns="360000" rIns="360000" bIns="360000">
            <a:normAutofit/>
          </a:bodyPr>
          <a:lstStyle>
            <a:lvl1pPr algn="ctr">
              <a:defRPr sz="1001" b="1" i="0" cap="none" spc="0" baseline="0">
                <a:solidFill>
                  <a:schemeClr val="bg1"/>
                </a:solidFill>
                <a:latin typeface="Muli" charset="0"/>
                <a:ea typeface="Muli" charset="0"/>
                <a:cs typeface="Muli" charset="0"/>
              </a:defRPr>
            </a:lvl1pPr>
          </a:lstStyle>
          <a:p>
            <a:r>
              <a:rPr lang="en-US" dirty="0"/>
              <a:t>Drag picture to placeholder or click to add</a:t>
            </a:r>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6540097" y="234602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6540097" y="1419367"/>
            <a:ext cx="5193566" cy="796034"/>
          </a:xfrm>
        </p:spPr>
        <p:txBody>
          <a:bodyPr>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7876423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r section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53AFE6F-24B9-440C-BB02-46F9A80CBF17}"/>
              </a:ext>
            </a:extLst>
          </p:cNvPr>
          <p:cNvSpPr>
            <a:spLocks noGrp="1"/>
          </p:cNvSpPr>
          <p:nvPr>
            <p:ph type="pic" sz="quarter" idx="10"/>
          </p:nvPr>
        </p:nvSpPr>
        <p:spPr>
          <a:xfrm>
            <a:off x="0" y="-1"/>
            <a:ext cx="12192000" cy="5074473"/>
          </a:xfrm>
          <a:solidFill>
            <a:schemeClr val="bg2"/>
          </a:solidFill>
        </p:spPr>
        <p:txBody>
          <a:bodyPr/>
          <a:lstStyle/>
          <a:p>
            <a:r>
              <a:rPr lang="en-US"/>
              <a:t>Click icon to add picture</a:t>
            </a:r>
          </a:p>
        </p:txBody>
      </p:sp>
      <p:sp>
        <p:nvSpPr>
          <p:cNvPr id="11" name="Title 10">
            <a:extLst>
              <a:ext uri="{FF2B5EF4-FFF2-40B4-BE49-F238E27FC236}">
                <a16:creationId xmlns:a16="http://schemas.microsoft.com/office/drawing/2014/main" id="{8BFE4E51-FA15-4EC0-8129-B3A2B8BD90A3}"/>
              </a:ext>
            </a:extLst>
          </p:cNvPr>
          <p:cNvSpPr>
            <a:spLocks noGrp="1"/>
          </p:cNvSpPr>
          <p:nvPr>
            <p:ph type="title"/>
          </p:nvPr>
        </p:nvSpPr>
        <p:spPr>
          <a:xfrm>
            <a:off x="207460" y="4684434"/>
            <a:ext cx="8745471" cy="1251459"/>
          </a:xfrm>
        </p:spPr>
        <p:txBody>
          <a:bodyPr/>
          <a:lstStyle>
            <a:lvl1pPr algn="l">
              <a:defRPr/>
            </a:lvl1pPr>
          </a:lstStyle>
          <a:p>
            <a:r>
              <a:rPr lang="en-US" dirty="0"/>
              <a:t>Click to edit Master title style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p:nvPr>
        </p:nvSpPr>
        <p:spPr>
          <a:xfrm>
            <a:off x="210206" y="5935893"/>
            <a:ext cx="8745469" cy="941157"/>
          </a:xfrm>
        </p:spPr>
        <p:txBody>
          <a:bodyPr/>
          <a:lstStyle>
            <a:lvl1pPr marL="0" indent="0" algn="l">
              <a:buNone/>
              <a:defRPr/>
            </a:lvl1pPr>
            <a:lvl2pPr>
              <a:spcAft>
                <a:spcPts val="959"/>
              </a:spcAft>
              <a:defRPr/>
            </a:lvl2pPr>
            <a:lvl3pPr>
              <a:tabLst>
                <a:tab pos="169629" algn="l"/>
                <a:tab pos="339257" algn="l"/>
              </a:tabLst>
              <a:defRPr/>
            </a:lvl3pPr>
          </a:lstStyle>
          <a:p>
            <a:pPr lvl="0"/>
            <a:r>
              <a:rPr lang="en-US" dirty="0"/>
              <a:t>Edit Master text styles</a:t>
            </a:r>
          </a:p>
        </p:txBody>
      </p:sp>
      <p:pic>
        <p:nvPicPr>
          <p:cNvPr id="9" name="Picture 8" descr="A close up of a sign&#10;&#10;Description generated with very high confidence">
            <a:extLst>
              <a:ext uri="{FF2B5EF4-FFF2-40B4-BE49-F238E27FC236}">
                <a16:creationId xmlns:a16="http://schemas.microsoft.com/office/drawing/2014/main" id="{ED1F4417-AC22-4B01-A1C2-20EDBACBD6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32511" y="5326493"/>
            <a:ext cx="2432309" cy="1286259"/>
          </a:xfrm>
          <a:prstGeom prst="rect">
            <a:avLst/>
          </a:prstGeom>
        </p:spPr>
      </p:pic>
    </p:spTree>
    <p:extLst>
      <p:ext uri="{BB962C8B-B14F-4D97-AF65-F5344CB8AC3E}">
        <p14:creationId xmlns:p14="http://schemas.microsoft.com/office/powerpoint/2010/main" val="25114389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0" y="0"/>
            <a:ext cx="6096000" cy="6858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6485507" y="208498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6485507" y="101320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6291078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6096000" y="0"/>
            <a:ext cx="6096000" cy="6858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521435" y="250806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521435" y="1436284"/>
            <a:ext cx="5193566" cy="941157"/>
          </a:xfrm>
        </p:spPr>
        <p:txBody>
          <a:bodyPr>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9006703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0" y="0"/>
            <a:ext cx="6096000" cy="6858003"/>
          </a:xfrm>
          <a:prstGeom prst="rect">
            <a:avLst/>
          </a:prstGeom>
          <a:solidFill>
            <a:srgbClr val="D3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6485507" y="208498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6485507" y="101320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3111889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6096000" y="0"/>
            <a:ext cx="6096000" cy="6858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521435" y="250806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521435" y="143628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592725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0" y="0"/>
            <a:ext cx="6096000" cy="6858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6485507" y="208498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6485507" y="101320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198992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6096000" y="0"/>
            <a:ext cx="6096000" cy="6858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521435" y="250806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521435" y="143628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4858984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0" y="0"/>
            <a:ext cx="6096000" cy="6858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6485507" y="208498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6485507" y="101320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8743384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6096000" y="-3"/>
            <a:ext cx="6096000" cy="6858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521435" y="2508069"/>
            <a:ext cx="5193566" cy="3950371"/>
          </a:xfrm>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spcBef>
                <a:spcPts val="600"/>
              </a:spcBef>
              <a:defRPr>
                <a:solidFill>
                  <a:schemeClr val="tx2">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521435" y="1436284"/>
            <a:ext cx="5193566" cy="941157"/>
          </a:xfrm>
        </p:spPr>
        <p:txBody>
          <a:bodyPr>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2749761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9201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10" name="Picture Placeholder 6"/>
          <p:cNvSpPr>
            <a:spLocks noGrp="1"/>
          </p:cNvSpPr>
          <p:nvPr>
            <p:ph type="pic" sz="quarter" idx="25" hasCustomPrompt="1"/>
          </p:nvPr>
        </p:nvSpPr>
        <p:spPr>
          <a:xfrm>
            <a:off x="913246" y="1568638"/>
            <a:ext cx="10365508" cy="4508487"/>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 name="Title 1">
            <a:extLst>
              <a:ext uri="{FF2B5EF4-FFF2-40B4-BE49-F238E27FC236}">
                <a16:creationId xmlns:a16="http://schemas.microsoft.com/office/drawing/2014/main" id="{533F936B-44DC-46BD-8909-BDE54E64C1B9}"/>
              </a:ext>
            </a:extLst>
          </p:cNvPr>
          <p:cNvSpPr>
            <a:spLocks noGrp="1"/>
          </p:cNvSpPr>
          <p:nvPr>
            <p:ph type="title"/>
          </p:nvPr>
        </p:nvSpPr>
        <p:spPr>
          <a:xfrm>
            <a:off x="913246" y="328401"/>
            <a:ext cx="8161361" cy="1240237"/>
          </a:xfrm>
        </p:spPr>
        <p:txBody>
          <a:bodyPr>
            <a:noAutofit/>
          </a:bodyPr>
          <a:lstStyle>
            <a:lvl1pPr>
              <a:defRPr>
                <a:solidFill>
                  <a:schemeClr val="tx2"/>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920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10" name="Picture Placeholder 6"/>
          <p:cNvSpPr>
            <a:spLocks noGrp="1"/>
          </p:cNvSpPr>
          <p:nvPr>
            <p:ph type="pic" sz="quarter" idx="25" hasCustomPrompt="1"/>
          </p:nvPr>
        </p:nvSpPr>
        <p:spPr>
          <a:xfrm>
            <a:off x="595885" y="739080"/>
            <a:ext cx="11000230" cy="5489025"/>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ext uri="{BB962C8B-B14F-4D97-AF65-F5344CB8AC3E}">
        <p14:creationId xmlns:p14="http://schemas.microsoft.com/office/powerpoint/2010/main" val="5520371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mp; body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4FEDC-BAF8-4DAC-A1FC-D71419223E8E}"/>
              </a:ext>
            </a:extLst>
          </p:cNvPr>
          <p:cNvSpPr>
            <a:spLocks noGrp="1"/>
          </p:cNvSpPr>
          <p:nvPr>
            <p:ph type="sldNum" sz="quarter" idx="12"/>
          </p:nvPr>
        </p:nvSpPr>
        <p:spPr/>
        <p:txBody>
          <a:bodyPr/>
          <a:lstStyle/>
          <a:p>
            <a:fld id="{7FF58515-C1FE-4FC6-A571-48A5D2061125}" type="slidenum">
              <a:rPr lang="en-US" smtClean="0"/>
              <a:t>‹#›</a:t>
            </a:fld>
            <a:endParaRPr lang="en-US"/>
          </a:p>
        </p:txBody>
      </p:sp>
      <p:sp>
        <p:nvSpPr>
          <p:cNvPr id="11" name="Title 10">
            <a:extLst>
              <a:ext uri="{FF2B5EF4-FFF2-40B4-BE49-F238E27FC236}">
                <a16:creationId xmlns:a16="http://schemas.microsoft.com/office/drawing/2014/main" id="{8BFE4E51-FA15-4EC0-8129-B3A2B8BD90A3}"/>
              </a:ext>
            </a:extLst>
          </p:cNvPr>
          <p:cNvSpPr>
            <a:spLocks noGrp="1"/>
          </p:cNvSpPr>
          <p:nvPr>
            <p:ph type="title"/>
          </p:nvPr>
        </p:nvSpPr>
        <p:spPr>
          <a:xfrm>
            <a:off x="343940" y="365129"/>
            <a:ext cx="11384595" cy="941157"/>
          </a:xfrm>
        </p:spPr>
        <p:txBody>
          <a:bodyPr/>
          <a:lstStyle/>
          <a:p>
            <a:r>
              <a:rPr lang="en-US"/>
              <a:t>Click to edit Master title style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p:nvPr>
        </p:nvSpPr>
        <p:spPr>
          <a:xfrm>
            <a:off x="343941" y="1409228"/>
            <a:ext cx="11384595" cy="4844180"/>
          </a:xfrm>
        </p:spPr>
        <p:txBody>
          <a:bodyPr/>
          <a:lstStyle>
            <a:lvl2pPr>
              <a:spcAft>
                <a:spcPts val="959"/>
              </a:spcAft>
              <a:defRPr/>
            </a:lvl2pPr>
            <a:lvl3pPr>
              <a:tabLst>
                <a:tab pos="169629" algn="l"/>
                <a:tab pos="339257" algn="l"/>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69028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9201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10" name="Picture Placeholder 6"/>
          <p:cNvSpPr>
            <a:spLocks noGrp="1"/>
          </p:cNvSpPr>
          <p:nvPr>
            <p:ph type="pic" sz="quarter" idx="25" hasCustomPrompt="1"/>
          </p:nvPr>
        </p:nvSpPr>
        <p:spPr>
          <a:xfrm>
            <a:off x="595885" y="739080"/>
            <a:ext cx="11000230" cy="5489025"/>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ext uri="{BB962C8B-B14F-4D97-AF65-F5344CB8AC3E}">
        <p14:creationId xmlns:p14="http://schemas.microsoft.com/office/powerpoint/2010/main" val="21082518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9201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10" name="Picture Placeholder 6"/>
          <p:cNvSpPr>
            <a:spLocks noGrp="1"/>
          </p:cNvSpPr>
          <p:nvPr>
            <p:ph type="pic" sz="quarter" idx="25" hasCustomPrompt="1"/>
          </p:nvPr>
        </p:nvSpPr>
        <p:spPr>
          <a:xfrm>
            <a:off x="595885" y="739080"/>
            <a:ext cx="11000230" cy="5489025"/>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ext uri="{BB962C8B-B14F-4D97-AF65-F5344CB8AC3E}">
        <p14:creationId xmlns:p14="http://schemas.microsoft.com/office/powerpoint/2010/main" val="35546404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One Imag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549D0-56C8-4C3D-AF87-973DF34FCEE3}"/>
              </a:ext>
            </a:extLst>
          </p:cNvPr>
          <p:cNvSpPr/>
          <p:nvPr userDrawn="1"/>
        </p:nvSpPr>
        <p:spPr>
          <a:xfrm>
            <a:off x="-2" y="2"/>
            <a:ext cx="12192000" cy="1719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900068"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494138" y="1887509"/>
            <a:ext cx="11149129" cy="4310821"/>
          </a:xfrm>
        </p:spPr>
        <p:txBody>
          <a:bodyPr/>
          <a:lstStyle>
            <a:lvl1pPr>
              <a:spcBef>
                <a:spcPts val="0"/>
              </a:spcBef>
              <a:spcAft>
                <a:spcPts val="600"/>
              </a:spcAft>
              <a:defRPr sz="3200">
                <a:solidFill>
                  <a:schemeClr val="tx1"/>
                </a:solidFill>
              </a:defRPr>
            </a:lvl1pPr>
            <a:lvl2pPr>
              <a:spcBef>
                <a:spcPts val="0"/>
              </a:spcBef>
              <a:spcAft>
                <a:spcPts val="600"/>
              </a:spcAft>
              <a:defRPr>
                <a:solidFill>
                  <a:schemeClr val="tx1"/>
                </a:solidFill>
              </a:defRPr>
            </a:lvl2pPr>
            <a:lvl3pPr>
              <a:spcBef>
                <a:spcPts val="0"/>
              </a:spcBef>
              <a:spcAft>
                <a:spcPts val="600"/>
              </a:spcAft>
              <a:defRPr>
                <a:solidFill>
                  <a:schemeClr val="tx1"/>
                </a:solidFill>
              </a:defRPr>
            </a:lvl3pPr>
            <a:lvl4pPr>
              <a:spcBef>
                <a:spcPts val="0"/>
              </a:spcBef>
              <a:spcAft>
                <a:spcPts val="600"/>
              </a:spcAft>
              <a:defRPr>
                <a:solidFill>
                  <a:schemeClr val="tx1"/>
                </a:solidFill>
              </a:defRPr>
            </a:lvl4pPr>
            <a:lvl5pPr>
              <a:spcBef>
                <a:spcPts val="0"/>
              </a:spcBef>
              <a:spcAft>
                <a:spcPts val="600"/>
              </a:spcAft>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521434" y="473177"/>
            <a:ext cx="10901741" cy="941157"/>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637886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One Image Slid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4A74AD3-0AA0-4825-830B-9FEED176409E}"/>
              </a:ext>
            </a:extLst>
          </p:cNvPr>
          <p:cNvSpPr>
            <a:spLocks noGrp="1"/>
          </p:cNvSpPr>
          <p:nvPr>
            <p:ph type="pic" sz="quarter" idx="16"/>
          </p:nvPr>
        </p:nvSpPr>
        <p:spPr>
          <a:xfrm>
            <a:off x="-1" y="9824"/>
            <a:ext cx="12192001" cy="2520865"/>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algn="ctr">
              <a:defRPr sz="1100" i="1">
                <a:solidFill>
                  <a:schemeClr val="bg1">
                    <a:lumMod val="85000"/>
                  </a:schemeClr>
                </a:solidFill>
              </a:defRPr>
            </a:lvl1pPr>
          </a:lstStyle>
          <a:p>
            <a:r>
              <a:rPr lang="en-US"/>
              <a:t>Click icon to add picture</a:t>
            </a:r>
            <a:endParaRPr lang="en-US" dirty="0"/>
          </a:p>
        </p:txBody>
      </p:sp>
      <p:sp>
        <p:nvSpPr>
          <p:cNvPr id="6" name="Slide Number Placeholder 5"/>
          <p:cNvSpPr>
            <a:spLocks noGrp="1"/>
          </p:cNvSpPr>
          <p:nvPr>
            <p:ph type="sldNum" sz="quarter" idx="4"/>
          </p:nvPr>
        </p:nvSpPr>
        <p:spPr>
          <a:xfrm>
            <a:off x="8927364"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521434" y="2801899"/>
            <a:ext cx="11149130" cy="3164966"/>
          </a:xfrm>
        </p:spPr>
        <p:txBody>
          <a:bodyPr/>
          <a:lstStyle>
            <a:lvl1pPr>
              <a:spcBef>
                <a:spcPts val="0"/>
              </a:spcBef>
              <a:spcAft>
                <a:spcPts val="600"/>
              </a:spcAft>
              <a:defRPr sz="3200">
                <a:solidFill>
                  <a:schemeClr val="tx1"/>
                </a:solidFill>
              </a:defRPr>
            </a:lvl1pPr>
            <a:lvl2pPr>
              <a:spcBef>
                <a:spcPts val="0"/>
              </a:spcBef>
              <a:spcAft>
                <a:spcPts val="600"/>
              </a:spcAft>
              <a:defRPr>
                <a:solidFill>
                  <a:schemeClr val="tx1"/>
                </a:solidFill>
              </a:defRPr>
            </a:lvl2pPr>
            <a:lvl3pPr>
              <a:spcBef>
                <a:spcPts val="0"/>
              </a:spcBef>
              <a:spcAft>
                <a:spcPts val="600"/>
              </a:spcAft>
              <a:defRPr>
                <a:solidFill>
                  <a:schemeClr val="tx1"/>
                </a:solidFill>
              </a:defRPr>
            </a:lvl3pPr>
            <a:lvl4pPr>
              <a:spcBef>
                <a:spcPts val="0"/>
              </a:spcBef>
              <a:spcAft>
                <a:spcPts val="600"/>
              </a:spcAft>
              <a:defRPr>
                <a:solidFill>
                  <a:schemeClr val="tx1"/>
                </a:solidFill>
              </a:defRPr>
            </a:lvl4pPr>
            <a:lvl5pPr>
              <a:spcBef>
                <a:spcPts val="0"/>
              </a:spcBef>
              <a:spcAft>
                <a:spcPts val="600"/>
              </a:spcAft>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425900" y="249507"/>
            <a:ext cx="5193566" cy="2041497"/>
          </a:xfrm>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7435462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hree column photo">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5" y="1568824"/>
            <a:ext cx="3632388" cy="941157"/>
          </a:xfrm>
          <a:prstGeom prst="rect">
            <a:avLst/>
          </a:prstGeom>
          <a:solidFill>
            <a:schemeClr val="tx1"/>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2" name="Picture Placeholder 10"/>
          <p:cNvSpPr>
            <a:spLocks noGrp="1"/>
          </p:cNvSpPr>
          <p:nvPr>
            <p:ph type="pic" sz="quarter" idx="15" hasCustomPrompt="1"/>
          </p:nvPr>
        </p:nvSpPr>
        <p:spPr>
          <a:xfrm>
            <a:off x="4281364" y="1568824"/>
            <a:ext cx="3623050" cy="941157"/>
          </a:xfrm>
          <a:prstGeom prst="rect">
            <a:avLst/>
          </a:prstGeom>
          <a:solidFill>
            <a:schemeClr val="tx1"/>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3" name="Picture Placeholder 10"/>
          <p:cNvSpPr>
            <a:spLocks noGrp="1"/>
          </p:cNvSpPr>
          <p:nvPr>
            <p:ph type="pic" sz="quarter" idx="16" hasCustomPrompt="1"/>
          </p:nvPr>
        </p:nvSpPr>
        <p:spPr>
          <a:xfrm>
            <a:off x="8126964" y="1568822"/>
            <a:ext cx="3634002" cy="941157"/>
          </a:xfrm>
          <a:prstGeom prst="rect">
            <a:avLst/>
          </a:prstGeom>
          <a:solidFill>
            <a:schemeClr val="tx1"/>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3" name="Slide Number Placeholder 2">
            <a:extLst>
              <a:ext uri="{FF2B5EF4-FFF2-40B4-BE49-F238E27FC236}">
                <a16:creationId xmlns:a16="http://schemas.microsoft.com/office/drawing/2014/main" id="{67C3C6E4-E70A-4C0E-8056-0AD7042538CC}"/>
              </a:ext>
            </a:extLst>
          </p:cNvPr>
          <p:cNvSpPr>
            <a:spLocks noGrp="1"/>
          </p:cNvSpPr>
          <p:nvPr>
            <p:ph type="sldNum" sz="quarter" idx="18"/>
          </p:nvPr>
        </p:nvSpPr>
        <p:spPr/>
        <p:txBody>
          <a:bodyPr/>
          <a:lstStyle/>
          <a:p>
            <a:fld id="{7FF58515-C1FE-4FC6-A571-48A5D2061125}" type="slidenum">
              <a:rPr lang="en-US" smtClean="0"/>
              <a:t>‹#›</a:t>
            </a:fld>
            <a:endParaRPr lang="en-US"/>
          </a:p>
        </p:txBody>
      </p:sp>
      <p:sp>
        <p:nvSpPr>
          <p:cNvPr id="4" name="Title 3">
            <a:extLst>
              <a:ext uri="{FF2B5EF4-FFF2-40B4-BE49-F238E27FC236}">
                <a16:creationId xmlns:a16="http://schemas.microsoft.com/office/drawing/2014/main" id="{F7DF64F1-7940-4CD3-A8C6-BD74C5AABCDE}"/>
              </a:ext>
            </a:extLst>
          </p:cNvPr>
          <p:cNvSpPr>
            <a:spLocks noGrp="1"/>
          </p:cNvSpPr>
          <p:nvPr>
            <p:ph type="title"/>
          </p:nvPr>
        </p:nvSpPr>
        <p:spPr>
          <a:xfrm>
            <a:off x="343941" y="365129"/>
            <a:ext cx="11426426" cy="941157"/>
          </a:xfrm>
        </p:spPr>
        <p:txBody>
          <a:body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D05C6F88-4513-4107-9CBF-0669D51EB166}"/>
              </a:ext>
            </a:extLst>
          </p:cNvPr>
          <p:cNvSpPr>
            <a:spLocks noGrp="1"/>
          </p:cNvSpPr>
          <p:nvPr>
            <p:ph type="body" sz="quarter" idx="20"/>
          </p:nvPr>
        </p:nvSpPr>
        <p:spPr>
          <a:xfrm>
            <a:off x="425829" y="2509979"/>
            <a:ext cx="3623051" cy="38463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a:extLst>
              <a:ext uri="{FF2B5EF4-FFF2-40B4-BE49-F238E27FC236}">
                <a16:creationId xmlns:a16="http://schemas.microsoft.com/office/drawing/2014/main" id="{3FD90455-CFC1-464B-9FBC-C6B9CBC0F42F}"/>
              </a:ext>
            </a:extLst>
          </p:cNvPr>
          <p:cNvSpPr>
            <a:spLocks noGrp="1"/>
          </p:cNvSpPr>
          <p:nvPr>
            <p:ph type="body" sz="quarter" idx="21"/>
          </p:nvPr>
        </p:nvSpPr>
        <p:spPr>
          <a:xfrm>
            <a:off x="4287925" y="2509979"/>
            <a:ext cx="3616489" cy="3846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a:extLst>
              <a:ext uri="{FF2B5EF4-FFF2-40B4-BE49-F238E27FC236}">
                <a16:creationId xmlns:a16="http://schemas.microsoft.com/office/drawing/2014/main" id="{578B5060-728E-48A6-9779-27583BBDA487}"/>
              </a:ext>
            </a:extLst>
          </p:cNvPr>
          <p:cNvSpPr>
            <a:spLocks noGrp="1"/>
          </p:cNvSpPr>
          <p:nvPr>
            <p:ph type="body" sz="quarter" idx="22"/>
          </p:nvPr>
        </p:nvSpPr>
        <p:spPr>
          <a:xfrm>
            <a:off x="8113760" y="2509979"/>
            <a:ext cx="3656607" cy="38463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87892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ree Image Slide 2">
    <p:spTree>
      <p:nvGrpSpPr>
        <p:cNvPr id="1" name=""/>
        <p:cNvGrpSpPr/>
        <p:nvPr/>
      </p:nvGrpSpPr>
      <p:grpSpPr>
        <a:xfrm>
          <a:off x="0" y="0"/>
          <a:ext cx="0" cy="0"/>
          <a:chOff x="0" y="0"/>
          <a:chExt cx="0" cy="0"/>
        </a:xfrm>
      </p:grpSpPr>
      <p:sp>
        <p:nvSpPr>
          <p:cNvPr id="10" name="Rectangle 9"/>
          <p:cNvSpPr/>
          <p:nvPr userDrawn="1"/>
        </p:nvSpPr>
        <p:spPr>
          <a:xfrm flipH="1">
            <a:off x="5392137" y="-1"/>
            <a:ext cx="6799858" cy="5181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Segoe UI" panose="020B0502040204020203" pitchFamily="34" charset="0"/>
            </a:endParaRPr>
          </a:p>
        </p:txBody>
      </p:sp>
      <p:sp>
        <p:nvSpPr>
          <p:cNvPr id="9" name="Picture Placeholder 6"/>
          <p:cNvSpPr>
            <a:spLocks noGrp="1" noChangeAspect="1"/>
          </p:cNvSpPr>
          <p:nvPr>
            <p:ph type="pic" sz="quarter" idx="16" hasCustomPrompt="1"/>
          </p:nvPr>
        </p:nvSpPr>
        <p:spPr>
          <a:xfrm>
            <a:off x="8610537" y="-2"/>
            <a:ext cx="3160258" cy="6858001"/>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6" name="Picture Placeholder 6"/>
          <p:cNvSpPr>
            <a:spLocks noGrp="1"/>
          </p:cNvSpPr>
          <p:nvPr>
            <p:ph type="pic" sz="quarter" idx="17" hasCustomPrompt="1"/>
          </p:nvPr>
        </p:nvSpPr>
        <p:spPr>
          <a:xfrm>
            <a:off x="4970937" y="0"/>
            <a:ext cx="3218400" cy="3218400"/>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9" name="Picture Placeholder 6"/>
          <p:cNvSpPr>
            <a:spLocks noGrp="1"/>
          </p:cNvSpPr>
          <p:nvPr>
            <p:ph type="pic" sz="quarter" idx="18" hasCustomPrompt="1"/>
          </p:nvPr>
        </p:nvSpPr>
        <p:spPr>
          <a:xfrm>
            <a:off x="4970937" y="3639600"/>
            <a:ext cx="3218400" cy="3218400"/>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8" name="Slide Number Placeholder 5"/>
          <p:cNvSpPr>
            <a:spLocks noGrp="1"/>
          </p:cNvSpPr>
          <p:nvPr>
            <p:ph type="sldNum" sz="quarter" idx="4"/>
          </p:nvPr>
        </p:nvSpPr>
        <p:spPr>
          <a:xfrm>
            <a:off x="8610601" y="6337344"/>
            <a:ext cx="2743200" cy="365125"/>
          </a:xfrm>
          <a:prstGeom prst="rect">
            <a:avLst/>
          </a:prstGeom>
        </p:spPr>
        <p:txBody>
          <a:bodyPr vert="horz" lIns="91440" tIns="45720" rIns="0" bIns="45720" rtlCol="0" anchor="ctr"/>
          <a:lstStyle>
            <a:lvl1pPr algn="r">
              <a:defRPr sz="900" b="1" i="0" cap="all" spc="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584AFF75-BD5D-E342-A9F1-12EC02DB40E0}" type="slidenum">
              <a:rPr lang="en-US" smtClean="0"/>
              <a:pPr/>
              <a:t>‹#›</a:t>
            </a:fld>
            <a:endParaRPr lang="en-US" dirty="0"/>
          </a:p>
        </p:txBody>
      </p:sp>
      <p:sp>
        <p:nvSpPr>
          <p:cNvPr id="7" name="Title 1">
            <a:extLst>
              <a:ext uri="{FF2B5EF4-FFF2-40B4-BE49-F238E27FC236}">
                <a16:creationId xmlns:a16="http://schemas.microsoft.com/office/drawing/2014/main" id="{52EF4D8A-29F1-4D11-9268-8372FA7B944B}"/>
              </a:ext>
            </a:extLst>
          </p:cNvPr>
          <p:cNvSpPr>
            <a:spLocks noGrp="1"/>
          </p:cNvSpPr>
          <p:nvPr>
            <p:ph type="title"/>
          </p:nvPr>
        </p:nvSpPr>
        <p:spPr>
          <a:xfrm>
            <a:off x="100278" y="391886"/>
            <a:ext cx="4636314" cy="1949531"/>
          </a:xfrm>
        </p:spPr>
        <p:txBody>
          <a:bodyPr/>
          <a:lstStyle/>
          <a:p>
            <a:r>
              <a:rPr lang="en-US" dirty="0"/>
              <a:t>Click to edit Master title style</a:t>
            </a:r>
          </a:p>
        </p:txBody>
      </p:sp>
      <p:sp>
        <p:nvSpPr>
          <p:cNvPr id="11" name="Text Placeholder 3">
            <a:extLst>
              <a:ext uri="{FF2B5EF4-FFF2-40B4-BE49-F238E27FC236}">
                <a16:creationId xmlns:a16="http://schemas.microsoft.com/office/drawing/2014/main" id="{55FD2EB6-8563-4B90-BB53-5F9F20BECD5C}"/>
              </a:ext>
            </a:extLst>
          </p:cNvPr>
          <p:cNvSpPr>
            <a:spLocks noGrp="1"/>
          </p:cNvSpPr>
          <p:nvPr>
            <p:ph type="body" sz="quarter" idx="25"/>
          </p:nvPr>
        </p:nvSpPr>
        <p:spPr>
          <a:xfrm>
            <a:off x="100278" y="2612571"/>
            <a:ext cx="4636314" cy="3622551"/>
          </a:xfrm>
        </p:spPr>
        <p:txBody>
          <a:bodyPr/>
          <a:lstStyle>
            <a:lvl1pPr>
              <a:spcBef>
                <a:spcPts val="0"/>
              </a:spcBef>
              <a:spcAft>
                <a:spcPts val="600"/>
              </a:spcAft>
              <a:defRPr sz="32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68AD2D9C-D0E9-47A0-912A-1FAE6F4414C5}"/>
              </a:ext>
            </a:extLst>
          </p:cNvPr>
          <p:cNvSpPr>
            <a:spLocks noGrp="1"/>
          </p:cNvSpPr>
          <p:nvPr>
            <p:ph type="body" sz="quarter" idx="26" hasCustomPrompt="1"/>
          </p:nvPr>
        </p:nvSpPr>
        <p:spPr>
          <a:xfrm>
            <a:off x="8727710" y="4217158"/>
            <a:ext cx="2927478" cy="2017964"/>
          </a:xfrm>
        </p:spPr>
        <p:txBody>
          <a:bodyPr/>
          <a:lstStyle>
            <a:lvl1pPr marL="173038" indent="-173038">
              <a:defRPr sz="2000">
                <a:solidFill>
                  <a:schemeClr val="bg1"/>
                </a:solidFill>
              </a:defRPr>
            </a:lvl1pPr>
            <a:lvl2pPr marL="0" indent="0">
              <a:defRPr>
                <a:solidFill>
                  <a:schemeClr val="bg1"/>
                </a:solidFill>
              </a:defRPr>
            </a:lvl2pPr>
            <a:lvl3pPr marL="0" indent="0">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dirty="0"/>
              <a:t>“Quote”</a:t>
            </a:r>
          </a:p>
        </p:txBody>
      </p:sp>
    </p:spTree>
    <p:extLst>
      <p:ext uri="{BB962C8B-B14F-4D97-AF65-F5344CB8AC3E}">
        <p14:creationId xmlns:p14="http://schemas.microsoft.com/office/powerpoint/2010/main" val="38160809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6" name="Picture Placeholder 6"/>
          <p:cNvSpPr>
            <a:spLocks noGrp="1" noChangeAspect="1"/>
          </p:cNvSpPr>
          <p:nvPr>
            <p:ph type="pic" sz="quarter" idx="21" hasCustomPrompt="1"/>
          </p:nvPr>
        </p:nvSpPr>
        <p:spPr>
          <a:xfrm>
            <a:off x="7969505" y="1928933"/>
            <a:ext cx="3505200" cy="3300386"/>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7" name="Picture Placeholder 6"/>
          <p:cNvSpPr>
            <a:spLocks noGrp="1" noChangeAspect="1"/>
          </p:cNvSpPr>
          <p:nvPr>
            <p:ph type="pic" sz="quarter" idx="22" hasCustomPrompt="1"/>
          </p:nvPr>
        </p:nvSpPr>
        <p:spPr>
          <a:xfrm>
            <a:off x="4219605" y="1928933"/>
            <a:ext cx="3505200" cy="3300386"/>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8" name="Picture Placeholder 6"/>
          <p:cNvSpPr>
            <a:spLocks noGrp="1" noChangeAspect="1"/>
          </p:cNvSpPr>
          <p:nvPr>
            <p:ph type="pic" sz="quarter" idx="23" hasCustomPrompt="1"/>
          </p:nvPr>
        </p:nvSpPr>
        <p:spPr>
          <a:xfrm>
            <a:off x="524299" y="1928933"/>
            <a:ext cx="3505200" cy="3300386"/>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7" name="Slide Number Placeholder 5"/>
          <p:cNvSpPr>
            <a:spLocks noGrp="1"/>
          </p:cNvSpPr>
          <p:nvPr>
            <p:ph type="sldNum" sz="quarter" idx="4"/>
          </p:nvPr>
        </p:nvSpPr>
        <p:spPr>
          <a:xfrm>
            <a:off x="8610601" y="6296400"/>
            <a:ext cx="2743200" cy="365125"/>
          </a:xfrm>
          <a:prstGeom prst="rect">
            <a:avLst/>
          </a:prstGeom>
        </p:spPr>
        <p:txBody>
          <a:bodyPr vert="horz" lIns="91440" tIns="45720" rIns="0" bIns="45720" rtlCol="0" anchor="ctr"/>
          <a:lstStyle>
            <a:lvl1pPr algn="r">
              <a:defRPr sz="900" b="1" i="0" cap="all" spc="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584AFF75-BD5D-E342-A9F1-12EC02DB40E0}" type="slidenum">
              <a:rPr lang="en-US" smtClean="0"/>
              <a:pPr/>
              <a:t>‹#›</a:t>
            </a:fld>
            <a:endParaRPr lang="en-US" dirty="0"/>
          </a:p>
        </p:txBody>
      </p:sp>
    </p:spTree>
    <p:extLst>
      <p:ext uri="{BB962C8B-B14F-4D97-AF65-F5344CB8AC3E}">
        <p14:creationId xmlns:p14="http://schemas.microsoft.com/office/powerpoint/2010/main" val="21031484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15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Break 3">
    <p:spTree>
      <p:nvGrpSpPr>
        <p:cNvPr id="1" name=""/>
        <p:cNvGrpSpPr/>
        <p:nvPr/>
      </p:nvGrpSpPr>
      <p:grpSpPr>
        <a:xfrm>
          <a:off x="0" y="0"/>
          <a:ext cx="0" cy="0"/>
          <a:chOff x="0" y="0"/>
          <a:chExt cx="0" cy="0"/>
        </a:xfrm>
      </p:grpSpPr>
      <p:sp>
        <p:nvSpPr>
          <p:cNvPr id="13" name="Picture Placeholder 6"/>
          <p:cNvSpPr>
            <a:spLocks noGrp="1"/>
          </p:cNvSpPr>
          <p:nvPr>
            <p:ph type="pic" sz="quarter" idx="17" hasCustomPrompt="1"/>
          </p:nvPr>
        </p:nvSpPr>
        <p:spPr>
          <a:xfrm>
            <a:off x="2" y="1115789"/>
            <a:ext cx="3407590" cy="4626429"/>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0" name="Picture Placeholder 6"/>
          <p:cNvSpPr>
            <a:spLocks noGrp="1"/>
          </p:cNvSpPr>
          <p:nvPr>
            <p:ph type="pic" sz="quarter" idx="18" hasCustomPrompt="1"/>
          </p:nvPr>
        </p:nvSpPr>
        <p:spPr>
          <a:xfrm>
            <a:off x="8784412" y="1115789"/>
            <a:ext cx="3407590" cy="4626429"/>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4" name="Rectangle 13"/>
          <p:cNvSpPr/>
          <p:nvPr userDrawn="1"/>
        </p:nvSpPr>
        <p:spPr>
          <a:xfrm>
            <a:off x="3407595" y="1115789"/>
            <a:ext cx="5376815" cy="4626429"/>
          </a:xfrm>
          <a:prstGeom prst="rect">
            <a:avLst/>
          </a:prstGeom>
          <a:solidFill>
            <a:srgbClr val="C755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1" b="0" i="0" dirty="0">
              <a:latin typeface="Segoe UI" panose="020B0502040204020203" pitchFamily="34" charset="0"/>
            </a:endParaRPr>
          </a:p>
        </p:txBody>
      </p:sp>
      <p:cxnSp>
        <p:nvCxnSpPr>
          <p:cNvPr id="19" name="Straight Connector 18"/>
          <p:cNvCxnSpPr/>
          <p:nvPr userDrawn="1"/>
        </p:nvCxnSpPr>
        <p:spPr>
          <a:xfrm>
            <a:off x="3439860" y="0"/>
            <a:ext cx="0" cy="685800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8746386" y="0"/>
            <a:ext cx="0" cy="685800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Image Slide 3">
    <p:spTree>
      <p:nvGrpSpPr>
        <p:cNvPr id="1" name=""/>
        <p:cNvGrpSpPr/>
        <p:nvPr/>
      </p:nvGrpSpPr>
      <p:grpSpPr>
        <a:xfrm>
          <a:off x="0" y="0"/>
          <a:ext cx="0" cy="0"/>
          <a:chOff x="0" y="0"/>
          <a:chExt cx="0" cy="0"/>
        </a:xfrm>
      </p:grpSpPr>
      <p:sp>
        <p:nvSpPr>
          <p:cNvPr id="13" name="Rectangle 12"/>
          <p:cNvSpPr>
            <a:spLocks/>
          </p:cNvSpPr>
          <p:nvPr userDrawn="1"/>
        </p:nvSpPr>
        <p:spPr>
          <a:xfrm>
            <a:off x="0" y="3535146"/>
            <a:ext cx="12192000" cy="3322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7" name="Picture Placeholder 6"/>
          <p:cNvSpPr>
            <a:spLocks noGrp="1"/>
          </p:cNvSpPr>
          <p:nvPr>
            <p:ph type="pic" sz="quarter" idx="14" hasCustomPrompt="1"/>
          </p:nvPr>
        </p:nvSpPr>
        <p:spPr>
          <a:xfrm>
            <a:off x="1676399" y="838200"/>
            <a:ext cx="8839202" cy="3937630"/>
          </a:xfrm>
          <a:solidFill>
            <a:schemeClr val="bg2"/>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Image Slide 2">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177424" y="177425"/>
            <a:ext cx="7369791" cy="3162868"/>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0" name="Picture Placeholder 6"/>
          <p:cNvSpPr>
            <a:spLocks noGrp="1"/>
          </p:cNvSpPr>
          <p:nvPr>
            <p:ph type="pic" sz="quarter" idx="15" hasCustomPrompt="1"/>
          </p:nvPr>
        </p:nvSpPr>
        <p:spPr>
          <a:xfrm>
            <a:off x="177424" y="3510889"/>
            <a:ext cx="7369791" cy="3162868"/>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mp; body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4FEDC-BAF8-4DAC-A1FC-D71419223E8E}"/>
              </a:ext>
            </a:extLst>
          </p:cNvPr>
          <p:cNvSpPr>
            <a:spLocks noGrp="1"/>
          </p:cNvSpPr>
          <p:nvPr>
            <p:ph type="sldNum" sz="quarter" idx="12"/>
          </p:nvPr>
        </p:nvSpPr>
        <p:spPr/>
        <p:txBody>
          <a:bodyPr/>
          <a:lstStyle/>
          <a:p>
            <a:fld id="{7FF58515-C1FE-4FC6-A571-48A5D2061125}" type="slidenum">
              <a:rPr lang="en-US" smtClean="0"/>
              <a:t>‹#›</a:t>
            </a:fld>
            <a:endParaRPr lang="en-US"/>
          </a:p>
        </p:txBody>
      </p:sp>
      <p:sp>
        <p:nvSpPr>
          <p:cNvPr id="11" name="Title 10">
            <a:extLst>
              <a:ext uri="{FF2B5EF4-FFF2-40B4-BE49-F238E27FC236}">
                <a16:creationId xmlns:a16="http://schemas.microsoft.com/office/drawing/2014/main" id="{8BFE4E51-FA15-4EC0-8129-B3A2B8BD90A3}"/>
              </a:ext>
            </a:extLst>
          </p:cNvPr>
          <p:cNvSpPr>
            <a:spLocks noGrp="1"/>
          </p:cNvSpPr>
          <p:nvPr>
            <p:ph type="title"/>
          </p:nvPr>
        </p:nvSpPr>
        <p:spPr>
          <a:xfrm>
            <a:off x="343940" y="365129"/>
            <a:ext cx="11384595" cy="941157"/>
          </a:xfrm>
        </p:spPr>
        <p:txBody>
          <a:bodyPr/>
          <a:lstStyle/>
          <a:p>
            <a:r>
              <a:rPr lang="en-US"/>
              <a:t>Click to edit Master title style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p:nvPr>
        </p:nvSpPr>
        <p:spPr>
          <a:xfrm>
            <a:off x="343942" y="1409228"/>
            <a:ext cx="5470004" cy="4844180"/>
          </a:xfrm>
        </p:spPr>
        <p:txBody>
          <a:bodyPr/>
          <a:lstStyle>
            <a:lvl2pPr>
              <a:spcAft>
                <a:spcPts val="959"/>
              </a:spcAft>
              <a:defRPr/>
            </a:lvl2pPr>
            <a:lvl3pPr>
              <a:tabLst>
                <a:tab pos="169629" algn="l"/>
                <a:tab pos="339257" algn="l"/>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a:extLst>
              <a:ext uri="{FF2B5EF4-FFF2-40B4-BE49-F238E27FC236}">
                <a16:creationId xmlns:a16="http://schemas.microsoft.com/office/drawing/2014/main" id="{CE0AE3F5-6982-4A38-8591-8A0B200CFBE4}"/>
              </a:ext>
            </a:extLst>
          </p:cNvPr>
          <p:cNvSpPr>
            <a:spLocks noGrp="1"/>
          </p:cNvSpPr>
          <p:nvPr>
            <p:ph type="body" sz="quarter" idx="17"/>
          </p:nvPr>
        </p:nvSpPr>
        <p:spPr>
          <a:xfrm>
            <a:off x="6096000" y="1409228"/>
            <a:ext cx="5621163" cy="4844180"/>
          </a:xfrm>
        </p:spPr>
        <p:txBody>
          <a:bodyPr/>
          <a:lstStyle>
            <a:lvl2pPr>
              <a:spcAft>
                <a:spcPts val="959"/>
              </a:spcAft>
              <a:defRPr/>
            </a:lvl2pPr>
            <a:lvl3pPr>
              <a:tabLst>
                <a:tab pos="169629" algn="l"/>
                <a:tab pos="339257" algn="l"/>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34707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838198" y="1"/>
            <a:ext cx="3450472" cy="6019800"/>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2" name="Picture Placeholder 6"/>
          <p:cNvSpPr>
            <a:spLocks noGrp="1"/>
          </p:cNvSpPr>
          <p:nvPr>
            <p:ph type="pic" sz="quarter" idx="15" hasCustomPrompt="1"/>
          </p:nvPr>
        </p:nvSpPr>
        <p:spPr>
          <a:xfrm>
            <a:off x="4408618" y="1810080"/>
            <a:ext cx="3450476" cy="5047920"/>
          </a:xfrm>
          <a:solidFill>
            <a:schemeClr val="tx1"/>
          </a:solidFill>
          <a:ln>
            <a:noFill/>
          </a:ln>
        </p:spPr>
        <p:txBody>
          <a:bodyPr lIns="360000" tIns="36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4" name="Rectangle 23"/>
          <p:cNvSpPr>
            <a:spLocks/>
          </p:cNvSpPr>
          <p:nvPr userDrawn="1"/>
        </p:nvSpPr>
        <p:spPr>
          <a:xfrm>
            <a:off x="4408618" y="0"/>
            <a:ext cx="3450472" cy="16901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mage Slide 4">
    <p:spTree>
      <p:nvGrpSpPr>
        <p:cNvPr id="1" name=""/>
        <p:cNvGrpSpPr/>
        <p:nvPr/>
      </p:nvGrpSpPr>
      <p:grpSpPr>
        <a:xfrm>
          <a:off x="0" y="0"/>
          <a:ext cx="0" cy="0"/>
          <a:chOff x="0" y="0"/>
          <a:chExt cx="0" cy="0"/>
        </a:xfrm>
      </p:grpSpPr>
      <p:sp>
        <p:nvSpPr>
          <p:cNvPr id="18" name="Picture Placeholder 6"/>
          <p:cNvSpPr>
            <a:spLocks noGrp="1"/>
          </p:cNvSpPr>
          <p:nvPr>
            <p:ph type="pic" sz="quarter" idx="18" hasCustomPrompt="1"/>
          </p:nvPr>
        </p:nvSpPr>
        <p:spPr>
          <a:xfrm>
            <a:off x="4065495" y="0"/>
            <a:ext cx="4061010" cy="4050324"/>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3" name="Picture Placeholder 6"/>
          <p:cNvSpPr>
            <a:spLocks noGrp="1"/>
          </p:cNvSpPr>
          <p:nvPr>
            <p:ph type="pic" sz="quarter" idx="19" hasCustomPrompt="1"/>
          </p:nvPr>
        </p:nvSpPr>
        <p:spPr>
          <a:xfrm>
            <a:off x="0" y="0"/>
            <a:ext cx="3945549" cy="68580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4" name="Picture Placeholder 6"/>
          <p:cNvSpPr>
            <a:spLocks noGrp="1"/>
          </p:cNvSpPr>
          <p:nvPr>
            <p:ph type="pic" sz="quarter" idx="20" hasCustomPrompt="1"/>
          </p:nvPr>
        </p:nvSpPr>
        <p:spPr>
          <a:xfrm>
            <a:off x="8269893" y="0"/>
            <a:ext cx="3922107" cy="68580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7" name="Rectangle 16"/>
          <p:cNvSpPr/>
          <p:nvPr userDrawn="1"/>
        </p:nvSpPr>
        <p:spPr>
          <a:xfrm>
            <a:off x="4065497" y="4188287"/>
            <a:ext cx="4061008" cy="2669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Image Slide 1">
    <p:spTree>
      <p:nvGrpSpPr>
        <p:cNvPr id="1" name=""/>
        <p:cNvGrpSpPr/>
        <p:nvPr/>
      </p:nvGrpSpPr>
      <p:grpSpPr>
        <a:xfrm>
          <a:off x="0" y="0"/>
          <a:ext cx="0" cy="0"/>
          <a:chOff x="0" y="0"/>
          <a:chExt cx="0" cy="0"/>
        </a:xfrm>
      </p:grpSpPr>
      <p:sp>
        <p:nvSpPr>
          <p:cNvPr id="20" name="Picture Placeholder 6"/>
          <p:cNvSpPr>
            <a:spLocks noGrp="1"/>
          </p:cNvSpPr>
          <p:nvPr>
            <p:ph type="pic" sz="quarter" idx="21" hasCustomPrompt="1"/>
          </p:nvPr>
        </p:nvSpPr>
        <p:spPr>
          <a:xfrm>
            <a:off x="0" y="3488973"/>
            <a:ext cx="6036027" cy="3369027"/>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3" name="Picture Placeholder 6"/>
          <p:cNvSpPr>
            <a:spLocks noGrp="1"/>
          </p:cNvSpPr>
          <p:nvPr>
            <p:ph type="pic" sz="quarter" idx="22" hasCustomPrompt="1"/>
          </p:nvPr>
        </p:nvSpPr>
        <p:spPr>
          <a:xfrm>
            <a:off x="6155973" y="0"/>
            <a:ext cx="6036027" cy="3369027"/>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5" name="Picture Placeholder 6"/>
          <p:cNvSpPr>
            <a:spLocks noGrp="1"/>
          </p:cNvSpPr>
          <p:nvPr>
            <p:ph type="pic" sz="quarter" idx="24" hasCustomPrompt="1"/>
          </p:nvPr>
        </p:nvSpPr>
        <p:spPr>
          <a:xfrm>
            <a:off x="3786553" y="0"/>
            <a:ext cx="2249473" cy="3369027"/>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9" name="Picture Placeholder 6"/>
          <p:cNvSpPr>
            <a:spLocks noGrp="1"/>
          </p:cNvSpPr>
          <p:nvPr>
            <p:ph type="pic" sz="quarter" idx="25" hasCustomPrompt="1"/>
          </p:nvPr>
        </p:nvSpPr>
        <p:spPr>
          <a:xfrm>
            <a:off x="6155973" y="3488973"/>
            <a:ext cx="2249473" cy="3369027"/>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Image Slide 4">
    <p:bg>
      <p:bgPr>
        <a:solidFill>
          <a:schemeClr val="tx1"/>
        </a:solidFill>
        <a:effectLst/>
      </p:bgPr>
    </p:bg>
    <p:spTree>
      <p:nvGrpSpPr>
        <p:cNvPr id="1" name=""/>
        <p:cNvGrpSpPr/>
        <p:nvPr/>
      </p:nvGrpSpPr>
      <p:grpSpPr>
        <a:xfrm>
          <a:off x="0" y="0"/>
          <a:ext cx="0" cy="0"/>
          <a:chOff x="0" y="0"/>
          <a:chExt cx="0" cy="0"/>
        </a:xfrm>
      </p:grpSpPr>
      <p:sp>
        <p:nvSpPr>
          <p:cNvPr id="31" name="Rectangle 3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5" name="Picture Placeholder 6"/>
          <p:cNvSpPr>
            <a:spLocks noGrp="1"/>
          </p:cNvSpPr>
          <p:nvPr>
            <p:ph type="pic" sz="quarter" idx="17" hasCustomPrompt="1"/>
          </p:nvPr>
        </p:nvSpPr>
        <p:spPr>
          <a:xfrm>
            <a:off x="8099875" y="800826"/>
            <a:ext cx="3537175" cy="2387253"/>
          </a:xfrm>
          <a:solidFill>
            <a:schemeClr val="bg2"/>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9" name="Rectangle 8"/>
          <p:cNvSpPr>
            <a:spLocks/>
          </p:cNvSpPr>
          <p:nvPr userDrawn="1"/>
        </p:nvSpPr>
        <p:spPr>
          <a:xfrm>
            <a:off x="476847" y="800827"/>
            <a:ext cx="3541591" cy="24068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25" name="Rectangle 24"/>
          <p:cNvSpPr>
            <a:spLocks/>
          </p:cNvSpPr>
          <p:nvPr userDrawn="1"/>
        </p:nvSpPr>
        <p:spPr>
          <a:xfrm>
            <a:off x="8108707" y="3429000"/>
            <a:ext cx="3541591" cy="24068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29" name="Picture Placeholder 6"/>
          <p:cNvSpPr>
            <a:spLocks noGrp="1"/>
          </p:cNvSpPr>
          <p:nvPr>
            <p:ph type="pic" sz="quarter" idx="18" hasCustomPrompt="1"/>
          </p:nvPr>
        </p:nvSpPr>
        <p:spPr>
          <a:xfrm>
            <a:off x="481263" y="3428999"/>
            <a:ext cx="3537175" cy="2387253"/>
          </a:xfrm>
          <a:solidFill>
            <a:schemeClr val="bg2"/>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0" name="Picture Placeholder 6"/>
          <p:cNvSpPr>
            <a:spLocks noGrp="1"/>
          </p:cNvSpPr>
          <p:nvPr>
            <p:ph type="pic" sz="quarter" idx="19" hasCustomPrompt="1"/>
          </p:nvPr>
        </p:nvSpPr>
        <p:spPr>
          <a:xfrm>
            <a:off x="4290569" y="800827"/>
            <a:ext cx="3537175" cy="2387253"/>
          </a:xfrm>
          <a:solidFill>
            <a:schemeClr val="bg2"/>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2" name="Picture Placeholder 6"/>
          <p:cNvSpPr>
            <a:spLocks noGrp="1"/>
          </p:cNvSpPr>
          <p:nvPr>
            <p:ph type="pic" sz="quarter" idx="20" hasCustomPrompt="1"/>
          </p:nvPr>
        </p:nvSpPr>
        <p:spPr>
          <a:xfrm>
            <a:off x="4294985" y="3429000"/>
            <a:ext cx="3537175" cy="2387253"/>
          </a:xfrm>
          <a:solidFill>
            <a:schemeClr val="bg2"/>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ext uri="{BB962C8B-B14F-4D97-AF65-F5344CB8AC3E}">
        <p14:creationId xmlns:p14="http://schemas.microsoft.com/office/powerpoint/2010/main" val="604504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Gallery 2">
    <p:bg>
      <p:bgPr>
        <a:solidFill>
          <a:schemeClr val="tx1"/>
        </a:solidFill>
        <a:effectLst/>
      </p:bgPr>
    </p:bg>
    <p:spTree>
      <p:nvGrpSpPr>
        <p:cNvPr id="1" name=""/>
        <p:cNvGrpSpPr/>
        <p:nvPr/>
      </p:nvGrpSpPr>
      <p:grpSpPr>
        <a:xfrm>
          <a:off x="0" y="0"/>
          <a:ext cx="0" cy="0"/>
          <a:chOff x="0" y="0"/>
          <a:chExt cx="0" cy="0"/>
        </a:xfrm>
      </p:grpSpPr>
      <p:sp>
        <p:nvSpPr>
          <p:cNvPr id="34" name="Rectangle 33"/>
          <p:cNvSpPr/>
          <p:nvPr userDrawn="1"/>
        </p:nvSpPr>
        <p:spPr>
          <a:xfrm flipH="1">
            <a:off x="417000" y="417002"/>
            <a:ext cx="11358002" cy="602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Segoe UI" panose="020B0502040204020203" pitchFamily="34" charset="0"/>
            </a:endParaRPr>
          </a:p>
        </p:txBody>
      </p:sp>
      <p:sp>
        <p:nvSpPr>
          <p:cNvPr id="32" name="Picture Placeholder 6"/>
          <p:cNvSpPr>
            <a:spLocks noGrp="1"/>
          </p:cNvSpPr>
          <p:nvPr>
            <p:ph type="pic" sz="quarter" idx="45" hasCustomPrompt="1"/>
          </p:nvPr>
        </p:nvSpPr>
        <p:spPr>
          <a:xfrm>
            <a:off x="7930201" y="2606404"/>
            <a:ext cx="3423600" cy="3413401"/>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6" name="Picture Placeholder 6"/>
          <p:cNvSpPr>
            <a:spLocks noGrp="1"/>
          </p:cNvSpPr>
          <p:nvPr>
            <p:ph type="pic" sz="quarter" idx="37" hasCustomPrompt="1"/>
          </p:nvPr>
        </p:nvSpPr>
        <p:spPr>
          <a:xfrm>
            <a:off x="838201" y="838202"/>
            <a:ext cx="3423600" cy="3413401"/>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3" name="Picture Placeholder 6"/>
          <p:cNvSpPr>
            <a:spLocks noGrp="1"/>
          </p:cNvSpPr>
          <p:nvPr>
            <p:ph type="pic" sz="quarter" idx="39" hasCustomPrompt="1"/>
          </p:nvPr>
        </p:nvSpPr>
        <p:spPr>
          <a:xfrm>
            <a:off x="838201" y="4374601"/>
            <a:ext cx="3423600" cy="16452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7" name="Picture Placeholder 6"/>
          <p:cNvSpPr>
            <a:spLocks noGrp="1"/>
          </p:cNvSpPr>
          <p:nvPr>
            <p:ph type="pic" sz="quarter" idx="40" hasCustomPrompt="1"/>
          </p:nvPr>
        </p:nvSpPr>
        <p:spPr>
          <a:xfrm>
            <a:off x="4384201" y="838199"/>
            <a:ext cx="3423600" cy="16452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8" name="Picture Placeholder 6"/>
          <p:cNvSpPr>
            <a:spLocks noGrp="1"/>
          </p:cNvSpPr>
          <p:nvPr>
            <p:ph type="pic" sz="quarter" idx="41" hasCustomPrompt="1"/>
          </p:nvPr>
        </p:nvSpPr>
        <p:spPr>
          <a:xfrm>
            <a:off x="7930201" y="838199"/>
            <a:ext cx="3423600" cy="16452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9" name="Picture Placeholder 6"/>
          <p:cNvSpPr>
            <a:spLocks noGrp="1"/>
          </p:cNvSpPr>
          <p:nvPr>
            <p:ph type="pic" sz="quarter" idx="42" hasCustomPrompt="1"/>
          </p:nvPr>
        </p:nvSpPr>
        <p:spPr>
          <a:xfrm>
            <a:off x="4384201" y="2606400"/>
            <a:ext cx="3423600" cy="16452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1" name="Picture Placeholder 6"/>
          <p:cNvSpPr>
            <a:spLocks noGrp="1"/>
          </p:cNvSpPr>
          <p:nvPr>
            <p:ph type="pic" sz="quarter" idx="44" hasCustomPrompt="1"/>
          </p:nvPr>
        </p:nvSpPr>
        <p:spPr>
          <a:xfrm>
            <a:off x="4384201" y="4374601"/>
            <a:ext cx="3423600" cy="1645200"/>
          </a:xfrm>
          <a:solidFill>
            <a:schemeClr val="bg2"/>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9" name="Rectangle 28"/>
          <p:cNvSpPr/>
          <p:nvPr userDrawn="1"/>
        </p:nvSpPr>
        <p:spPr>
          <a:xfrm flipH="1">
            <a:off x="0" y="2452786"/>
            <a:ext cx="1980000" cy="1933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Segoe UI" panose="020B0502040204020203" pitchFamily="34" charset="0"/>
            </a:endParaRPr>
          </a:p>
        </p:txBody>
      </p:sp>
      <p:sp>
        <p:nvSpPr>
          <p:cNvPr id="24" name="Picture Placeholder 6"/>
          <p:cNvSpPr>
            <a:spLocks noGrp="1"/>
          </p:cNvSpPr>
          <p:nvPr>
            <p:ph type="pic" sz="quarter" idx="25" hasCustomPrompt="1"/>
          </p:nvPr>
        </p:nvSpPr>
        <p:spPr>
          <a:xfrm>
            <a:off x="0" y="4"/>
            <a:ext cx="1980000" cy="2387983"/>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6" name="Picture Placeholder 6"/>
          <p:cNvSpPr>
            <a:spLocks noGrp="1"/>
          </p:cNvSpPr>
          <p:nvPr>
            <p:ph type="pic" sz="quarter" idx="27" hasCustomPrompt="1"/>
          </p:nvPr>
        </p:nvSpPr>
        <p:spPr>
          <a:xfrm>
            <a:off x="0" y="4450918"/>
            <a:ext cx="1980000" cy="2407082"/>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2" name="Picture Placeholder 6"/>
          <p:cNvSpPr>
            <a:spLocks noGrp="1"/>
          </p:cNvSpPr>
          <p:nvPr>
            <p:ph type="pic" sz="quarter" idx="21" hasCustomPrompt="1"/>
          </p:nvPr>
        </p:nvSpPr>
        <p:spPr>
          <a:xfrm>
            <a:off x="6127200" y="-1"/>
            <a:ext cx="4024800" cy="4024800"/>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1" name="Picture Placeholder 6"/>
          <p:cNvSpPr>
            <a:spLocks noGrp="1"/>
          </p:cNvSpPr>
          <p:nvPr>
            <p:ph type="pic" sz="quarter" idx="22" hasCustomPrompt="1"/>
          </p:nvPr>
        </p:nvSpPr>
        <p:spPr>
          <a:xfrm>
            <a:off x="6127200" y="4089603"/>
            <a:ext cx="4024800" cy="2768401"/>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3" name="Picture Placeholder 6"/>
          <p:cNvSpPr>
            <a:spLocks noGrp="1"/>
          </p:cNvSpPr>
          <p:nvPr>
            <p:ph type="pic" sz="quarter" idx="24" hasCustomPrompt="1"/>
          </p:nvPr>
        </p:nvSpPr>
        <p:spPr>
          <a:xfrm>
            <a:off x="10212000" y="1978579"/>
            <a:ext cx="1980000" cy="4879425"/>
          </a:xfrm>
          <a:solidFill>
            <a:schemeClr val="tx1"/>
          </a:solidFill>
          <a:ln>
            <a:noFill/>
          </a:ln>
        </p:spPr>
        <p:txBody>
          <a:bodyPr lIns="270000" tIns="270000" rIns="270000" bIns="27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4" name="Rectangle 13"/>
          <p:cNvSpPr/>
          <p:nvPr userDrawn="1"/>
        </p:nvSpPr>
        <p:spPr>
          <a:xfrm flipH="1">
            <a:off x="2042400" y="-1"/>
            <a:ext cx="40224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Segoe UI" panose="020B0502040204020203" pitchFamily="34" charset="0"/>
            </a:endParaRPr>
          </a:p>
        </p:txBody>
      </p:sp>
      <p:sp>
        <p:nvSpPr>
          <p:cNvPr id="36" name="Rectangle 35"/>
          <p:cNvSpPr/>
          <p:nvPr userDrawn="1"/>
        </p:nvSpPr>
        <p:spPr>
          <a:xfrm flipH="1">
            <a:off x="10212000" y="4"/>
            <a:ext cx="1980000" cy="1933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Segoe UI" panose="020B0502040204020203" pitchFamily="34" charset="0"/>
            </a:endParaRP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hree column photo">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5" y="1568824"/>
            <a:ext cx="3632388" cy="2321276"/>
          </a:xfrm>
          <a:prstGeom prst="rect">
            <a:avLst/>
          </a:prstGeom>
          <a:solidFill>
            <a:schemeClr val="tx1"/>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2" name="Picture Placeholder 10"/>
          <p:cNvSpPr>
            <a:spLocks noGrp="1"/>
          </p:cNvSpPr>
          <p:nvPr>
            <p:ph type="pic" sz="quarter" idx="15" hasCustomPrompt="1"/>
          </p:nvPr>
        </p:nvSpPr>
        <p:spPr>
          <a:xfrm>
            <a:off x="4281364" y="1568824"/>
            <a:ext cx="3623050" cy="2321276"/>
          </a:xfrm>
          <a:prstGeom prst="rect">
            <a:avLst/>
          </a:prstGeom>
          <a:solidFill>
            <a:schemeClr val="tx1"/>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3" name="Picture Placeholder 10"/>
          <p:cNvSpPr>
            <a:spLocks noGrp="1"/>
          </p:cNvSpPr>
          <p:nvPr>
            <p:ph type="pic" sz="quarter" idx="16" hasCustomPrompt="1"/>
          </p:nvPr>
        </p:nvSpPr>
        <p:spPr>
          <a:xfrm>
            <a:off x="8126964" y="1568822"/>
            <a:ext cx="3634002" cy="2321277"/>
          </a:xfrm>
          <a:prstGeom prst="rect">
            <a:avLst/>
          </a:prstGeom>
          <a:solidFill>
            <a:schemeClr val="tx1"/>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3" name="Slide Number Placeholder 2">
            <a:extLst>
              <a:ext uri="{FF2B5EF4-FFF2-40B4-BE49-F238E27FC236}">
                <a16:creationId xmlns:a16="http://schemas.microsoft.com/office/drawing/2014/main" id="{67C3C6E4-E70A-4C0E-8056-0AD7042538CC}"/>
              </a:ext>
            </a:extLst>
          </p:cNvPr>
          <p:cNvSpPr>
            <a:spLocks noGrp="1"/>
          </p:cNvSpPr>
          <p:nvPr>
            <p:ph type="sldNum" sz="quarter" idx="18"/>
          </p:nvPr>
        </p:nvSpPr>
        <p:spPr/>
        <p:txBody>
          <a:bodyPr/>
          <a:lstStyle/>
          <a:p>
            <a:fld id="{7FF58515-C1FE-4FC6-A571-48A5D2061125}" type="slidenum">
              <a:rPr lang="en-US" smtClean="0"/>
              <a:t>‹#›</a:t>
            </a:fld>
            <a:endParaRPr lang="en-US"/>
          </a:p>
        </p:txBody>
      </p:sp>
      <p:sp>
        <p:nvSpPr>
          <p:cNvPr id="4" name="Title 3">
            <a:extLst>
              <a:ext uri="{FF2B5EF4-FFF2-40B4-BE49-F238E27FC236}">
                <a16:creationId xmlns:a16="http://schemas.microsoft.com/office/drawing/2014/main" id="{F7DF64F1-7940-4CD3-A8C6-BD74C5AABCDE}"/>
              </a:ext>
            </a:extLst>
          </p:cNvPr>
          <p:cNvSpPr>
            <a:spLocks noGrp="1"/>
          </p:cNvSpPr>
          <p:nvPr>
            <p:ph type="title"/>
          </p:nvPr>
        </p:nvSpPr>
        <p:spPr>
          <a:xfrm>
            <a:off x="343941" y="365129"/>
            <a:ext cx="11426426" cy="941157"/>
          </a:xfrm>
        </p:spPr>
        <p:txBody>
          <a:body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D05C6F88-4513-4107-9CBF-0669D51EB166}"/>
              </a:ext>
            </a:extLst>
          </p:cNvPr>
          <p:cNvSpPr>
            <a:spLocks noGrp="1"/>
          </p:cNvSpPr>
          <p:nvPr>
            <p:ph type="body" sz="quarter" idx="20"/>
          </p:nvPr>
        </p:nvSpPr>
        <p:spPr>
          <a:xfrm>
            <a:off x="343941" y="3913088"/>
            <a:ext cx="3714871" cy="2000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3FD90455-CFC1-464B-9FBC-C6B9CBC0F42F}"/>
              </a:ext>
            </a:extLst>
          </p:cNvPr>
          <p:cNvSpPr>
            <a:spLocks noGrp="1"/>
          </p:cNvSpPr>
          <p:nvPr>
            <p:ph type="body" sz="quarter" idx="21"/>
          </p:nvPr>
        </p:nvSpPr>
        <p:spPr>
          <a:xfrm>
            <a:off x="4206037" y="3913088"/>
            <a:ext cx="3711199" cy="2000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a:extLst>
              <a:ext uri="{FF2B5EF4-FFF2-40B4-BE49-F238E27FC236}">
                <a16:creationId xmlns:a16="http://schemas.microsoft.com/office/drawing/2014/main" id="{578B5060-728E-48A6-9779-27583BBDA487}"/>
              </a:ext>
            </a:extLst>
          </p:cNvPr>
          <p:cNvSpPr>
            <a:spLocks noGrp="1"/>
          </p:cNvSpPr>
          <p:nvPr>
            <p:ph type="body" sz="quarter" idx="22"/>
          </p:nvPr>
        </p:nvSpPr>
        <p:spPr>
          <a:xfrm>
            <a:off x="8059168" y="3913088"/>
            <a:ext cx="3711199" cy="2000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28717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 with text 3 column layout">
    <p:spTree>
      <p:nvGrpSpPr>
        <p:cNvPr id="1" name=""/>
        <p:cNvGrpSpPr/>
        <p:nvPr/>
      </p:nvGrpSpPr>
      <p:grpSpPr>
        <a:xfrm>
          <a:off x="0" y="0"/>
          <a:ext cx="0" cy="0"/>
          <a:chOff x="0" y="0"/>
          <a:chExt cx="0" cy="0"/>
        </a:xfrm>
      </p:grpSpPr>
      <p:sp>
        <p:nvSpPr>
          <p:cNvPr id="9" name="Chart Placeholder 6">
            <a:extLst>
              <a:ext uri="{FF2B5EF4-FFF2-40B4-BE49-F238E27FC236}">
                <a16:creationId xmlns:a16="http://schemas.microsoft.com/office/drawing/2014/main" id="{EB148409-4FE8-4B10-B2EB-8A7FD909023F}"/>
              </a:ext>
            </a:extLst>
          </p:cNvPr>
          <p:cNvSpPr>
            <a:spLocks noGrp="1"/>
          </p:cNvSpPr>
          <p:nvPr>
            <p:ph type="chart" sz="quarter" idx="21"/>
          </p:nvPr>
        </p:nvSpPr>
        <p:spPr>
          <a:xfrm>
            <a:off x="455997" y="1661578"/>
            <a:ext cx="3618377" cy="3534843"/>
          </a:xfrm>
          <a:prstGeom prst="rect">
            <a:avLst/>
          </a:prstGeom>
        </p:spPr>
        <p:txBody>
          <a:bodyPr anchor="ctr">
            <a:noAutofit/>
          </a:bodyPr>
          <a:lstStyle>
            <a:lvl1pPr marL="0" indent="0" algn="ctr">
              <a:buNone/>
              <a:defRPr sz="2307">
                <a:gradFill>
                  <a:gsLst>
                    <a:gs pos="0">
                      <a:schemeClr val="accent4"/>
                    </a:gs>
                    <a:gs pos="74000">
                      <a:schemeClr val="accent4"/>
                    </a:gs>
                  </a:gsLst>
                  <a:lin ang="5400000" scaled="1"/>
                </a:gradFill>
              </a:defRPr>
            </a:lvl1pPr>
          </a:lstStyle>
          <a:p>
            <a:r>
              <a:rPr lang="en-US"/>
              <a:t>Click icon to add chart</a:t>
            </a:r>
            <a:endParaRPr lang="en-US" dirty="0"/>
          </a:p>
        </p:txBody>
      </p:sp>
      <p:sp>
        <p:nvSpPr>
          <p:cNvPr id="16" name="Chart Placeholder 6">
            <a:extLst>
              <a:ext uri="{FF2B5EF4-FFF2-40B4-BE49-F238E27FC236}">
                <a16:creationId xmlns:a16="http://schemas.microsoft.com/office/drawing/2014/main" id="{F86242FA-AC19-4272-BB8F-CF84CFA84BE1}"/>
              </a:ext>
            </a:extLst>
          </p:cNvPr>
          <p:cNvSpPr>
            <a:spLocks noGrp="1"/>
          </p:cNvSpPr>
          <p:nvPr>
            <p:ph type="chart" sz="quarter" idx="22"/>
          </p:nvPr>
        </p:nvSpPr>
        <p:spPr>
          <a:xfrm>
            <a:off x="4303153" y="1661578"/>
            <a:ext cx="3607487" cy="3534843"/>
          </a:xfrm>
          <a:prstGeom prst="rect">
            <a:avLst/>
          </a:prstGeom>
        </p:spPr>
        <p:txBody>
          <a:bodyPr anchor="ctr">
            <a:noAutofit/>
          </a:bodyPr>
          <a:lstStyle>
            <a:lvl1pPr marL="0" indent="0" algn="ctr">
              <a:buNone/>
              <a:defRPr sz="2307">
                <a:gradFill>
                  <a:gsLst>
                    <a:gs pos="0">
                      <a:schemeClr val="accent4"/>
                    </a:gs>
                    <a:gs pos="74000">
                      <a:schemeClr val="accent4"/>
                    </a:gs>
                  </a:gsLst>
                  <a:lin ang="5400000" scaled="1"/>
                </a:gradFill>
              </a:defRPr>
            </a:lvl1pPr>
          </a:lstStyle>
          <a:p>
            <a:r>
              <a:rPr lang="en-US"/>
              <a:t>Click icon to add chart</a:t>
            </a:r>
            <a:endParaRPr lang="en-US" dirty="0"/>
          </a:p>
        </p:txBody>
      </p:sp>
      <p:sp>
        <p:nvSpPr>
          <p:cNvPr id="17" name="Chart Placeholder 6">
            <a:extLst>
              <a:ext uri="{FF2B5EF4-FFF2-40B4-BE49-F238E27FC236}">
                <a16:creationId xmlns:a16="http://schemas.microsoft.com/office/drawing/2014/main" id="{9BEBC7EC-2B06-4BD3-9326-CC056079E0E3}"/>
              </a:ext>
            </a:extLst>
          </p:cNvPr>
          <p:cNvSpPr>
            <a:spLocks noGrp="1"/>
          </p:cNvSpPr>
          <p:nvPr>
            <p:ph type="chart" sz="quarter" idx="23"/>
          </p:nvPr>
        </p:nvSpPr>
        <p:spPr>
          <a:xfrm>
            <a:off x="8139413" y="1661578"/>
            <a:ext cx="3623051" cy="3534843"/>
          </a:xfrm>
          <a:prstGeom prst="rect">
            <a:avLst/>
          </a:prstGeom>
        </p:spPr>
        <p:txBody>
          <a:bodyPr anchor="ctr">
            <a:noAutofit/>
          </a:bodyPr>
          <a:lstStyle>
            <a:lvl1pPr marL="0" indent="0" algn="ctr">
              <a:buNone/>
              <a:defRPr sz="2307">
                <a:gradFill>
                  <a:gsLst>
                    <a:gs pos="0">
                      <a:schemeClr val="accent4"/>
                    </a:gs>
                    <a:gs pos="74000">
                      <a:schemeClr val="accent4"/>
                    </a:gs>
                  </a:gsLst>
                  <a:lin ang="5400000" scaled="1"/>
                </a:gradFill>
              </a:defRPr>
            </a:lvl1pPr>
          </a:lstStyle>
          <a:p>
            <a:r>
              <a:rPr lang="en-US"/>
              <a:t>Click icon to add chart</a:t>
            </a:r>
            <a:endParaRPr lang="en-US" dirty="0"/>
          </a:p>
        </p:txBody>
      </p:sp>
      <p:sp>
        <p:nvSpPr>
          <p:cNvPr id="3" name="Slide Number Placeholder 2">
            <a:extLst>
              <a:ext uri="{FF2B5EF4-FFF2-40B4-BE49-F238E27FC236}">
                <a16:creationId xmlns:a16="http://schemas.microsoft.com/office/drawing/2014/main" id="{F22ACB46-E7AA-40B0-BF8A-B56DAA0BA4EC}"/>
              </a:ext>
            </a:extLst>
          </p:cNvPr>
          <p:cNvSpPr>
            <a:spLocks noGrp="1"/>
          </p:cNvSpPr>
          <p:nvPr>
            <p:ph type="sldNum" sz="quarter" idx="25"/>
          </p:nvPr>
        </p:nvSpPr>
        <p:spPr/>
        <p:txBody>
          <a:bodyPr/>
          <a:lstStyle/>
          <a:p>
            <a:fld id="{7FF58515-C1FE-4FC6-A571-48A5D2061125}" type="slidenum">
              <a:rPr lang="en-US" smtClean="0"/>
              <a:t>‹#›</a:t>
            </a:fld>
            <a:endParaRPr lang="en-US"/>
          </a:p>
        </p:txBody>
      </p:sp>
      <p:sp>
        <p:nvSpPr>
          <p:cNvPr id="18" name="Text Placeholder 11">
            <a:extLst>
              <a:ext uri="{FF2B5EF4-FFF2-40B4-BE49-F238E27FC236}">
                <a16:creationId xmlns:a16="http://schemas.microsoft.com/office/drawing/2014/main" id="{77141BE3-040B-42C5-8A05-07CA38B6404F}"/>
              </a:ext>
            </a:extLst>
          </p:cNvPr>
          <p:cNvSpPr>
            <a:spLocks noGrp="1"/>
          </p:cNvSpPr>
          <p:nvPr>
            <p:ph type="body" sz="quarter" idx="26" hasCustomPrompt="1"/>
          </p:nvPr>
        </p:nvSpPr>
        <p:spPr>
          <a:xfrm>
            <a:off x="455997" y="5220145"/>
            <a:ext cx="3714871" cy="331568"/>
          </a:xfrm>
        </p:spPr>
        <p:txBody>
          <a:bodyPr/>
          <a:lstStyle>
            <a:lvl5pPr marL="1201738" indent="0">
              <a:buNone/>
              <a:defRPr/>
            </a:lvl5pPr>
          </a:lstStyle>
          <a:p>
            <a:pPr lvl="4"/>
            <a:r>
              <a:rPr lang="en-US" dirty="0"/>
              <a:t>Fifth level</a:t>
            </a:r>
          </a:p>
        </p:txBody>
      </p:sp>
      <p:sp>
        <p:nvSpPr>
          <p:cNvPr id="19" name="Text Placeholder 11">
            <a:extLst>
              <a:ext uri="{FF2B5EF4-FFF2-40B4-BE49-F238E27FC236}">
                <a16:creationId xmlns:a16="http://schemas.microsoft.com/office/drawing/2014/main" id="{C405935F-FA0C-499E-9DC3-E66B9D42BA6C}"/>
              </a:ext>
            </a:extLst>
          </p:cNvPr>
          <p:cNvSpPr>
            <a:spLocks noGrp="1"/>
          </p:cNvSpPr>
          <p:nvPr>
            <p:ph type="body" sz="quarter" idx="27" hasCustomPrompt="1"/>
          </p:nvPr>
        </p:nvSpPr>
        <p:spPr>
          <a:xfrm>
            <a:off x="4303153" y="5220145"/>
            <a:ext cx="3711199" cy="331568"/>
          </a:xfrm>
        </p:spPr>
        <p:txBody>
          <a:bodyPr/>
          <a:lstStyle>
            <a:lvl5pPr marL="1201738" indent="0">
              <a:buNone/>
              <a:defRPr/>
            </a:lvl5pPr>
          </a:lstStyle>
          <a:p>
            <a:pPr lvl="4"/>
            <a:r>
              <a:rPr lang="en-US" dirty="0"/>
              <a:t>Fifth level</a:t>
            </a:r>
          </a:p>
        </p:txBody>
      </p:sp>
      <p:sp>
        <p:nvSpPr>
          <p:cNvPr id="20" name="Text Placeholder 11">
            <a:extLst>
              <a:ext uri="{FF2B5EF4-FFF2-40B4-BE49-F238E27FC236}">
                <a16:creationId xmlns:a16="http://schemas.microsoft.com/office/drawing/2014/main" id="{44A80A56-F490-4D43-91AB-36E97F0DD52B}"/>
              </a:ext>
            </a:extLst>
          </p:cNvPr>
          <p:cNvSpPr>
            <a:spLocks noGrp="1"/>
          </p:cNvSpPr>
          <p:nvPr>
            <p:ph type="body" sz="quarter" idx="28" hasCustomPrompt="1"/>
          </p:nvPr>
        </p:nvSpPr>
        <p:spPr>
          <a:xfrm>
            <a:off x="8139413" y="5220145"/>
            <a:ext cx="3711199" cy="331568"/>
          </a:xfrm>
        </p:spPr>
        <p:txBody>
          <a:bodyPr/>
          <a:lstStyle>
            <a:lvl5pPr marL="1201738" indent="0">
              <a:buNone/>
              <a:defRPr/>
            </a:lvl5pPr>
          </a:lstStyle>
          <a:p>
            <a:pPr lvl="4"/>
            <a:r>
              <a:rPr lang="en-US" dirty="0"/>
              <a:t>Fifth level</a:t>
            </a:r>
          </a:p>
        </p:txBody>
      </p:sp>
      <p:sp>
        <p:nvSpPr>
          <p:cNvPr id="10" name="Title 9">
            <a:extLst>
              <a:ext uri="{FF2B5EF4-FFF2-40B4-BE49-F238E27FC236}">
                <a16:creationId xmlns:a16="http://schemas.microsoft.com/office/drawing/2014/main" id="{766DE796-5159-4D63-993B-D8FF09BF7B7D}"/>
              </a:ext>
            </a:extLst>
          </p:cNvPr>
          <p:cNvSpPr txBox="1">
            <a:spLocks/>
          </p:cNvSpPr>
          <p:nvPr userDrawn="1"/>
        </p:nvSpPr>
        <p:spPr>
          <a:xfrm>
            <a:off x="343942" y="365129"/>
            <a:ext cx="10515600" cy="941157"/>
          </a:xfrm>
          <a:prstGeom prst="rect">
            <a:avLst/>
          </a:prstGeom>
        </p:spPr>
        <p:txBody>
          <a:bodyPr vert="horz" lIns="91440" tIns="45720" rIns="91440" bIns="45720" rtlCol="0" anchor="b">
            <a:noAutofit/>
          </a:bodyPr>
          <a:lstStyle>
            <a:lvl1pPr algn="l" defTabSz="914423" rtl="0" eaLnBrk="1" latinLnBrk="0" hangingPunct="1">
              <a:lnSpc>
                <a:spcPct val="90000"/>
              </a:lnSpc>
              <a:spcBef>
                <a:spcPct val="0"/>
              </a:spcBef>
              <a:buNone/>
              <a:defRPr lang="en-US" sz="3600" b="1" i="0" kern="1200" cap="all" spc="50" baseline="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z="4400" b="0" dirty="0">
                <a:latin typeface="Segoe UI" panose="020B0502040204020203" pitchFamily="34" charset="0"/>
                <a:cs typeface="Segoe UI" panose="020B0502040204020203" pitchFamily="34" charset="0"/>
              </a:rPr>
              <a:t>Chart examples</a:t>
            </a:r>
          </a:p>
        </p:txBody>
      </p:sp>
    </p:spTree>
    <p:extLst>
      <p:ext uri="{BB962C8B-B14F-4D97-AF65-F5344CB8AC3E}">
        <p14:creationId xmlns:p14="http://schemas.microsoft.com/office/powerpoint/2010/main" val="7438268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hree column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3737-DC80-4920-9FDC-124927F98C7B}"/>
              </a:ext>
            </a:extLst>
          </p:cNvPr>
          <p:cNvSpPr>
            <a:spLocks noGrp="1"/>
          </p:cNvSpPr>
          <p:nvPr>
            <p:ph type="sldNum" sz="quarter" idx="15"/>
          </p:nvPr>
        </p:nvSpPr>
        <p:spPr/>
        <p:txBody>
          <a:bodyPr/>
          <a:lstStyle/>
          <a:p>
            <a:fld id="{7FF58515-C1FE-4FC6-A571-48A5D2061125}" type="slidenum">
              <a:rPr lang="en-US" smtClean="0"/>
              <a:t>‹#›</a:t>
            </a:fld>
            <a:endParaRPr lang="en-US"/>
          </a:p>
        </p:txBody>
      </p:sp>
      <p:sp>
        <p:nvSpPr>
          <p:cNvPr id="13" name="Text Placeholder 11">
            <a:extLst>
              <a:ext uri="{FF2B5EF4-FFF2-40B4-BE49-F238E27FC236}">
                <a16:creationId xmlns:a16="http://schemas.microsoft.com/office/drawing/2014/main" id="{54DBBEF8-009C-4BE0-9D18-16ECF300634D}"/>
              </a:ext>
            </a:extLst>
          </p:cNvPr>
          <p:cNvSpPr>
            <a:spLocks noGrp="1"/>
          </p:cNvSpPr>
          <p:nvPr>
            <p:ph type="body" sz="quarter" idx="17"/>
          </p:nvPr>
        </p:nvSpPr>
        <p:spPr>
          <a:xfrm>
            <a:off x="343942" y="1760513"/>
            <a:ext cx="3341091" cy="38693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a:extLst>
              <a:ext uri="{FF2B5EF4-FFF2-40B4-BE49-F238E27FC236}">
                <a16:creationId xmlns:a16="http://schemas.microsoft.com/office/drawing/2014/main" id="{B8FC0271-1041-4E10-A525-3AAD4809D6DE}"/>
              </a:ext>
            </a:extLst>
          </p:cNvPr>
          <p:cNvSpPr>
            <a:spLocks noGrp="1"/>
          </p:cNvSpPr>
          <p:nvPr>
            <p:ph type="body" sz="quarter" idx="18"/>
          </p:nvPr>
        </p:nvSpPr>
        <p:spPr>
          <a:xfrm>
            <a:off x="4425455" y="1760513"/>
            <a:ext cx="3341091" cy="3869380"/>
          </a:xfrm>
        </p:spPr>
        <p:txBody>
          <a:bodyPr/>
          <a:lstStyle>
            <a:lvl3pPr>
              <a:tabLst>
                <a:tab pos="169629" algn="l"/>
                <a:tab pos="339257"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9AFB8DDE-9A18-4AFB-B092-5B1340961B5A}"/>
              </a:ext>
            </a:extLst>
          </p:cNvPr>
          <p:cNvSpPr>
            <a:spLocks noGrp="1"/>
          </p:cNvSpPr>
          <p:nvPr>
            <p:ph type="body" sz="quarter" idx="19"/>
          </p:nvPr>
        </p:nvSpPr>
        <p:spPr>
          <a:xfrm>
            <a:off x="8506968" y="1760513"/>
            <a:ext cx="3341092" cy="38693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804130C-9D7C-4BF3-BC1B-45592CC644F1}"/>
              </a:ext>
            </a:extLst>
          </p:cNvPr>
          <p:cNvSpPr>
            <a:spLocks noGrp="1"/>
          </p:cNvSpPr>
          <p:nvPr>
            <p:ph type="title" hasCustomPrompt="1"/>
          </p:nvPr>
        </p:nvSpPr>
        <p:spPr>
          <a:xfrm>
            <a:off x="343942" y="365129"/>
            <a:ext cx="10515600" cy="941157"/>
          </a:xfrm>
        </p:spPr>
        <p:txBody>
          <a:bodyPr/>
          <a:lstStyle>
            <a:lvl1pPr>
              <a:defRPr/>
            </a:lvl1pPr>
          </a:lstStyle>
          <a:p>
            <a:r>
              <a:rPr lang="en-US" dirty="0"/>
              <a:t>Three pillars</a:t>
            </a:r>
          </a:p>
        </p:txBody>
      </p:sp>
    </p:spTree>
    <p:extLst>
      <p:ext uri="{BB962C8B-B14F-4D97-AF65-F5344CB8AC3E}">
        <p14:creationId xmlns:p14="http://schemas.microsoft.com/office/powerpoint/2010/main" val="28386222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lumn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3737-DC80-4920-9FDC-124927F98C7B}"/>
              </a:ext>
            </a:extLst>
          </p:cNvPr>
          <p:cNvSpPr>
            <a:spLocks noGrp="1"/>
          </p:cNvSpPr>
          <p:nvPr>
            <p:ph type="sldNum" sz="quarter" idx="15"/>
          </p:nvPr>
        </p:nvSpPr>
        <p:spPr/>
        <p:txBody>
          <a:bodyPr/>
          <a:lstStyle/>
          <a:p>
            <a:fld id="{7FF58515-C1FE-4FC6-A571-48A5D2061125}" type="slidenum">
              <a:rPr lang="en-US" smtClean="0"/>
              <a:t>‹#›</a:t>
            </a:fld>
            <a:endParaRPr lang="en-US"/>
          </a:p>
        </p:txBody>
      </p:sp>
      <p:sp>
        <p:nvSpPr>
          <p:cNvPr id="13" name="Text Placeholder 11">
            <a:extLst>
              <a:ext uri="{FF2B5EF4-FFF2-40B4-BE49-F238E27FC236}">
                <a16:creationId xmlns:a16="http://schemas.microsoft.com/office/drawing/2014/main" id="{54DBBEF8-009C-4BE0-9D18-16ECF300634D}"/>
              </a:ext>
            </a:extLst>
          </p:cNvPr>
          <p:cNvSpPr>
            <a:spLocks noGrp="1"/>
          </p:cNvSpPr>
          <p:nvPr>
            <p:ph type="body" sz="quarter" idx="17"/>
          </p:nvPr>
        </p:nvSpPr>
        <p:spPr>
          <a:xfrm>
            <a:off x="343941" y="1764839"/>
            <a:ext cx="3714871" cy="4253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a:extLst>
              <a:ext uri="{FF2B5EF4-FFF2-40B4-BE49-F238E27FC236}">
                <a16:creationId xmlns:a16="http://schemas.microsoft.com/office/drawing/2014/main" id="{B8FC0271-1041-4E10-A525-3AAD4809D6DE}"/>
              </a:ext>
            </a:extLst>
          </p:cNvPr>
          <p:cNvSpPr>
            <a:spLocks noGrp="1"/>
          </p:cNvSpPr>
          <p:nvPr>
            <p:ph type="body" sz="quarter" idx="18"/>
          </p:nvPr>
        </p:nvSpPr>
        <p:spPr>
          <a:xfrm>
            <a:off x="4206037" y="1764839"/>
            <a:ext cx="3711199" cy="4253824"/>
          </a:xfrm>
        </p:spPr>
        <p:txBody>
          <a:bodyPr/>
          <a:lstStyle>
            <a:lvl3pPr>
              <a:tabLst>
                <a:tab pos="169629" algn="l"/>
                <a:tab pos="339257"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9AFB8DDE-9A18-4AFB-B092-5B1340961B5A}"/>
              </a:ext>
            </a:extLst>
          </p:cNvPr>
          <p:cNvSpPr>
            <a:spLocks noGrp="1"/>
          </p:cNvSpPr>
          <p:nvPr>
            <p:ph type="body" sz="quarter" idx="19"/>
          </p:nvPr>
        </p:nvSpPr>
        <p:spPr>
          <a:xfrm>
            <a:off x="8059168" y="1764839"/>
            <a:ext cx="3711199" cy="4253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804130C-9D7C-4BF3-BC1B-45592CC644F1}"/>
              </a:ext>
            </a:extLst>
          </p:cNvPr>
          <p:cNvSpPr>
            <a:spLocks noGrp="1"/>
          </p:cNvSpPr>
          <p:nvPr>
            <p:ph type="title"/>
          </p:nvPr>
        </p:nvSpPr>
        <p:spPr>
          <a:xfrm>
            <a:off x="343942" y="365129"/>
            <a:ext cx="10515600" cy="941157"/>
          </a:xfrm>
        </p:spPr>
        <p:txBody>
          <a:bodyPr/>
          <a:lstStyle/>
          <a:p>
            <a:r>
              <a:rPr lang="en-US"/>
              <a:t>Click to edit Master title style</a:t>
            </a:r>
            <a:endParaRPr lang="en-US" dirty="0"/>
          </a:p>
        </p:txBody>
      </p:sp>
    </p:spTree>
    <p:extLst>
      <p:ext uri="{BB962C8B-B14F-4D97-AF65-F5344CB8AC3E}">
        <p14:creationId xmlns:p14="http://schemas.microsoft.com/office/powerpoint/2010/main" val="7011423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1306286"/>
            <a:ext cx="11336039" cy="4961874"/>
          </a:xfrm>
          <a:prstGeom prst="rect">
            <a:avLst/>
          </a:prstGeom>
        </p:spPr>
        <p:txBody>
          <a:bodyPr bIns="1737360" anchor="ctr">
            <a:noAutofit/>
          </a:bodyPr>
          <a:lstStyle>
            <a:lvl1pPr algn="ctr">
              <a:defRPr sz="1730" b="1">
                <a:solidFill>
                  <a:srgbClr val="000000"/>
                </a:solidFill>
                <a:latin typeface="+mn-lt"/>
              </a:defRPr>
            </a:lvl1pPr>
          </a:lstStyle>
          <a:p>
            <a:r>
              <a:rPr lang="en-US"/>
              <a:t>Click icon to add table</a:t>
            </a:r>
            <a:endParaRPr lang="en-US" dirty="0"/>
          </a:p>
        </p:txBody>
      </p:sp>
      <p:sp>
        <p:nvSpPr>
          <p:cNvPr id="3" name="Slide Number Placeholder 2">
            <a:extLst>
              <a:ext uri="{FF2B5EF4-FFF2-40B4-BE49-F238E27FC236}">
                <a16:creationId xmlns:a16="http://schemas.microsoft.com/office/drawing/2014/main" id="{A9C16623-4EFD-49CC-BACE-2611D2552464}"/>
              </a:ext>
            </a:extLst>
          </p:cNvPr>
          <p:cNvSpPr>
            <a:spLocks noGrp="1"/>
          </p:cNvSpPr>
          <p:nvPr>
            <p:ph type="sldNum" sz="quarter" idx="12"/>
          </p:nvPr>
        </p:nvSpPr>
        <p:spPr/>
        <p:txBody>
          <a:bodyPr/>
          <a:lstStyle/>
          <a:p>
            <a:fld id="{7FF58515-C1FE-4FC6-A571-48A5D2061125}" type="slidenum">
              <a:rPr lang="en-US" smtClean="0"/>
              <a:t>‹#›</a:t>
            </a:fld>
            <a:endParaRPr lang="en-US"/>
          </a:p>
        </p:txBody>
      </p:sp>
      <p:sp>
        <p:nvSpPr>
          <p:cNvPr id="10" name="Title 9">
            <a:extLst>
              <a:ext uri="{FF2B5EF4-FFF2-40B4-BE49-F238E27FC236}">
                <a16:creationId xmlns:a16="http://schemas.microsoft.com/office/drawing/2014/main" id="{B0AC0987-1527-43A4-BC7E-5F9154E658FB}"/>
              </a:ext>
            </a:extLst>
          </p:cNvPr>
          <p:cNvSpPr>
            <a:spLocks noGrp="1"/>
          </p:cNvSpPr>
          <p:nvPr>
            <p:ph type="title"/>
          </p:nvPr>
        </p:nvSpPr>
        <p:spPr>
          <a:xfrm>
            <a:off x="426423" y="321034"/>
            <a:ext cx="11336039" cy="941157"/>
          </a:xfrm>
        </p:spPr>
        <p:txBody>
          <a:bodyPr/>
          <a:lstStyle/>
          <a:p>
            <a:r>
              <a:rPr lang="en-US"/>
              <a:t>Click to edit Master title style</a:t>
            </a:r>
            <a:endParaRPr lang="en-US" dirty="0"/>
          </a:p>
        </p:txBody>
      </p:sp>
    </p:spTree>
    <p:extLst>
      <p:ext uri="{BB962C8B-B14F-4D97-AF65-F5344CB8AC3E}">
        <p14:creationId xmlns:p14="http://schemas.microsoft.com/office/powerpoint/2010/main" val="26740859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DA039DA-C997-4866-AF0E-83E809304880}"/>
              </a:ext>
            </a:extLst>
          </p:cNvPr>
          <p:cNvSpPr>
            <a:spLocks noGrp="1"/>
          </p:cNvSpPr>
          <p:nvPr>
            <p:ph type="sldNum" sz="quarter" idx="12"/>
          </p:nvPr>
        </p:nvSpPr>
        <p:spPr>
          <a:xfrm>
            <a:off x="8610600" y="6356350"/>
            <a:ext cx="2743200" cy="365125"/>
          </a:xfrm>
        </p:spPr>
        <p:txBody>
          <a:bodyPr/>
          <a:lstStyle/>
          <a:p>
            <a:fld id="{7FF58515-C1FE-4FC6-A571-48A5D2061125}" type="slidenum">
              <a:rPr lang="en-US" smtClean="0"/>
              <a:t>‹#›</a:t>
            </a:fld>
            <a:endParaRPr lang="en-US"/>
          </a:p>
        </p:txBody>
      </p:sp>
    </p:spTree>
    <p:extLst>
      <p:ext uri="{BB962C8B-B14F-4D97-AF65-F5344CB8AC3E}">
        <p14:creationId xmlns:p14="http://schemas.microsoft.com/office/powerpoint/2010/main" val="24632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94115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580DFBB-0CF9-4978-9C66-E15B9168807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lang="en-US" sz="900" b="1" i="0" cap="all" spc="0" baseline="0" smtClean="0">
                <a:latin typeface="Segoe UI Black" panose="020B0A02040204020203" pitchFamily="34" charset="0"/>
                <a:ea typeface="Segoe UI Black" panose="020B0A02040204020203" pitchFamily="34" charset="0"/>
                <a:cs typeface="Segoe UI Black" panose="020B0A02040204020203" pitchFamily="34" charset="0"/>
              </a:defRPr>
            </a:lvl1pPr>
          </a:lstStyle>
          <a:p>
            <a:fld id="{7687E6BC-85EC-4CFF-AC55-A569854BA59B}" type="slidenum">
              <a:rPr lang="en-US" smtClean="0"/>
              <a:pPr/>
              <a:t>‹#›</a:t>
            </a:fld>
            <a:endParaRPr lang="en-US"/>
          </a:p>
        </p:txBody>
      </p:sp>
    </p:spTree>
    <p:extLst>
      <p:ext uri="{BB962C8B-B14F-4D97-AF65-F5344CB8AC3E}">
        <p14:creationId xmlns:p14="http://schemas.microsoft.com/office/powerpoint/2010/main" val="190908675"/>
      </p:ext>
    </p:extLst>
  </p:cSld>
  <p:clrMap bg1="lt1" tx1="dk1" bg2="lt2" tx2="dk2" accent1="accent1" accent2="accent2" accent3="accent3" accent4="accent4" accent5="accent5" accent6="accent6" hlink="hlink" folHlink="folHlink"/>
  <p:sldLayoutIdLst>
    <p:sldLayoutId id="2147483814" r:id="rId1"/>
    <p:sldLayoutId id="2147483796" r:id="rId2"/>
    <p:sldLayoutId id="2147483812" r:id="rId3"/>
    <p:sldLayoutId id="2147483799" r:id="rId4"/>
    <p:sldLayoutId id="2147483789" r:id="rId5"/>
    <p:sldLayoutId id="2147483794" r:id="rId6"/>
    <p:sldLayoutId id="2147483793" r:id="rId7"/>
    <p:sldLayoutId id="2147483792" r:id="rId8"/>
    <p:sldLayoutId id="2147483770" r:id="rId9"/>
    <p:sldLayoutId id="2147483813" r:id="rId10"/>
    <p:sldLayoutId id="2147483715" r:id="rId11"/>
    <p:sldLayoutId id="2147483688" r:id="rId12"/>
    <p:sldLayoutId id="2147483741" r:id="rId13"/>
    <p:sldLayoutId id="2147483802" r:id="rId14"/>
    <p:sldLayoutId id="2147483797" r:id="rId15"/>
    <p:sldLayoutId id="2147483798" r:id="rId16"/>
    <p:sldLayoutId id="2147483713" r:id="rId17"/>
    <p:sldLayoutId id="2147483695" r:id="rId18"/>
    <p:sldLayoutId id="2147483779" r:id="rId19"/>
    <p:sldLayoutId id="2147483781" r:id="rId20"/>
    <p:sldLayoutId id="2147483804" r:id="rId21"/>
    <p:sldLayoutId id="2147483803" r:id="rId22"/>
    <p:sldLayoutId id="2147483782" r:id="rId23"/>
    <p:sldLayoutId id="2147483805" r:id="rId24"/>
    <p:sldLayoutId id="2147483784" r:id="rId25"/>
    <p:sldLayoutId id="2147483806" r:id="rId26"/>
    <p:sldLayoutId id="2147483785" r:id="rId27"/>
    <p:sldLayoutId id="2147483712" r:id="rId28"/>
    <p:sldLayoutId id="2147483807" r:id="rId29"/>
    <p:sldLayoutId id="2147483808" r:id="rId30"/>
    <p:sldLayoutId id="2147483809" r:id="rId31"/>
    <p:sldLayoutId id="2147483783" r:id="rId32"/>
    <p:sldLayoutId id="2147483786" r:id="rId33"/>
    <p:sldLayoutId id="2147483788" r:id="rId34"/>
    <p:sldLayoutId id="2147483787" r:id="rId35"/>
    <p:sldLayoutId id="2147483661" r:id="rId36"/>
    <p:sldLayoutId id="2147483717" r:id="rId37"/>
    <p:sldLayoutId id="2147483704" r:id="rId38"/>
    <p:sldLayoutId id="2147483689" r:id="rId39"/>
    <p:sldLayoutId id="2147483734" r:id="rId40"/>
    <p:sldLayoutId id="2147483736" r:id="rId41"/>
    <p:sldLayoutId id="2147483737" r:id="rId42"/>
    <p:sldLayoutId id="2147483742" r:id="rId43"/>
    <p:sldLayoutId id="2147483727" r:id="rId44"/>
    <p:sldLayoutId id="2147483710" r:id="rId45"/>
    <p:sldLayoutId id="2147483795" r:id="rId46"/>
  </p:sldLayoutIdLst>
  <p:hf sldNum="0" hdr="0" ftr="0" dt="0"/>
  <p:txStyles>
    <p:title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p:titleStyle>
    <p:bodyStyle>
      <a:lvl1pPr marL="287338" indent="-287338" algn="l" defTabSz="914423" rtl="0" eaLnBrk="1" latinLnBrk="0" hangingPunct="1">
        <a:lnSpc>
          <a:spcPct val="100000"/>
        </a:lnSpc>
        <a:spcBef>
          <a:spcPts val="0"/>
        </a:spcBef>
        <a:spcAft>
          <a:spcPts val="600"/>
        </a:spcAft>
        <a:buFont typeface="Wingdings" panose="05000000000000000000" pitchFamily="2" charset="2"/>
        <a:buChar char="§"/>
        <a:defRPr lang="en-US" sz="3200" b="0" i="0" kern="1200" cap="none" spc="0" baseline="0" dirty="0" smtClean="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1pPr>
      <a:lvl2pPr marL="573088" indent="-285750" algn="l" defTabSz="914423" rtl="0" eaLnBrk="1" latinLnBrk="0" hangingPunct="1">
        <a:lnSpc>
          <a:spcPct val="100000"/>
        </a:lnSpc>
        <a:spcBef>
          <a:spcPts val="0"/>
        </a:spcBef>
        <a:spcAft>
          <a:spcPts val="600"/>
        </a:spcAft>
        <a:buFont typeface="Wingdings" panose="05000000000000000000" pitchFamily="2" charset="2"/>
        <a:buChar char="§"/>
        <a:defRPr lang="en-US" sz="2800" b="0" i="0" kern="1200" cap="none" spc="0" baseline="0" dirty="0" smtClean="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2pPr>
      <a:lvl3pPr marL="804863" indent="-231775" algn="l" defTabSz="914423" rtl="0" eaLnBrk="1" latinLnBrk="0" hangingPunct="1">
        <a:lnSpc>
          <a:spcPct val="100000"/>
        </a:lnSpc>
        <a:spcBef>
          <a:spcPts val="0"/>
        </a:spcBef>
        <a:spcAft>
          <a:spcPts val="600"/>
        </a:spcAft>
        <a:buFont typeface="Wingdings" panose="05000000000000000000" pitchFamily="2" charset="2"/>
        <a:buChar char="§"/>
        <a:defRPr lang="en-US" sz="2400" b="0" i="0" kern="1200" cap="none" spc="0" baseline="0" dirty="0" smtClean="0">
          <a:solidFill>
            <a:schemeClr val="tx2">
              <a:lumMod val="65000"/>
              <a:lumOff val="35000"/>
            </a:schemeClr>
          </a:solidFill>
          <a:latin typeface="Arial" panose="020B0604020202020204" pitchFamily="34" charset="0"/>
          <a:ea typeface="Segoe UI" panose="020B0502040204020203" pitchFamily="34" charset="0"/>
          <a:cs typeface="Arial" panose="020B0604020202020204" pitchFamily="34" charset="0"/>
        </a:defRPr>
      </a:lvl3pPr>
      <a:lvl4pPr marL="1146175" indent="-231775" algn="l" defTabSz="914423" rtl="0" eaLnBrk="1" latinLnBrk="0" hangingPunct="1">
        <a:lnSpc>
          <a:spcPct val="100000"/>
        </a:lnSpc>
        <a:spcBef>
          <a:spcPts val="0"/>
        </a:spcBef>
        <a:spcAft>
          <a:spcPts val="600"/>
        </a:spcAft>
        <a:buFont typeface="Wingdings" panose="05000000000000000000" pitchFamily="2" charset="2"/>
        <a:buChar char="§"/>
        <a:defRPr sz="2000" b="0" i="0" kern="1200" spc="0" baseline="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4pPr>
      <a:lvl5pPr marL="1487488" indent="-285750" algn="l" defTabSz="914423" rtl="0" eaLnBrk="1" latinLnBrk="0" hangingPunct="1">
        <a:lnSpc>
          <a:spcPct val="100000"/>
        </a:lnSpc>
        <a:spcBef>
          <a:spcPts val="0"/>
        </a:spcBef>
        <a:spcAft>
          <a:spcPts val="600"/>
        </a:spcAft>
        <a:buFont typeface="Wingdings" panose="05000000000000000000" pitchFamily="2" charset="2"/>
        <a:buChar char="§"/>
        <a:defRPr lang="en-US" sz="2000" b="0" i="0" kern="1200" spc="0" baseline="0" dirty="0">
          <a:solidFill>
            <a:schemeClr val="tx2">
              <a:lumMod val="65000"/>
              <a:lumOff val="35000"/>
            </a:schemeClr>
          </a:solidFill>
          <a:latin typeface="Arial" panose="020B0604020202020204" pitchFamily="34" charset="0"/>
          <a:ea typeface="Segoe UI" panose="020B0502040204020203" pitchFamily="34" charset="0"/>
          <a:cs typeface="Arial" panose="020B0604020202020204" pitchFamily="34" charset="0"/>
        </a:defRPr>
      </a:lvl5pPr>
      <a:lvl6pPr marL="0" indent="0" algn="l" defTabSz="914423" rtl="0" eaLnBrk="1" latinLnBrk="0" hangingPunct="1">
        <a:lnSpc>
          <a:spcPct val="90000"/>
        </a:lnSpc>
        <a:spcBef>
          <a:spcPts val="500"/>
        </a:spcBef>
        <a:buFont typeface="Arial"/>
        <a:buNone/>
        <a:defRPr lang="en-US" sz="1050" kern="1200" spc="100" dirty="0">
          <a:gradFill>
            <a:gsLst>
              <a:gs pos="0">
                <a:schemeClr val="tx1">
                  <a:lumMod val="85000"/>
                  <a:lumOff val="15000"/>
                </a:schemeClr>
              </a:gs>
              <a:gs pos="100000">
                <a:schemeClr val="tx1">
                  <a:lumMod val="85000"/>
                  <a:lumOff val="15000"/>
                </a:schemeClr>
              </a:gs>
            </a:gsLst>
            <a:lin ang="5400000" scaled="1"/>
          </a:gradFill>
          <a:latin typeface="Segoe UI" panose="020B0502040204020203" pitchFamily="34" charset="0"/>
          <a:ea typeface="Open Sans" panose="020B0606030504020204" pitchFamily="34" charset="0"/>
          <a:cs typeface="Segoe UI" panose="020B0502040204020203" pitchFamily="34" charset="0"/>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marketingnd@nd.gov" TargetMode="External"/><Relationship Id="rId2" Type="http://schemas.openxmlformats.org/officeDocument/2006/relationships/hyperlink" Target="https://www.ndtourism.com/northdakotabelegendarylog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046B0-E83B-45AD-A72D-71EE11A0AFF5}"/>
              </a:ext>
            </a:extLst>
          </p:cNvPr>
          <p:cNvSpPr>
            <a:spLocks noGrp="1"/>
          </p:cNvSpPr>
          <p:nvPr>
            <p:ph type="title"/>
          </p:nvPr>
        </p:nvSpPr>
        <p:spPr/>
        <p:txBody>
          <a:bodyPr/>
          <a:lstStyle/>
          <a:p>
            <a:r>
              <a:rPr lang="en-US" dirty="0"/>
              <a:t>Please note</a:t>
            </a:r>
          </a:p>
        </p:txBody>
      </p:sp>
      <p:sp>
        <p:nvSpPr>
          <p:cNvPr id="6" name="Text Placeholder 5">
            <a:extLst>
              <a:ext uri="{FF2B5EF4-FFF2-40B4-BE49-F238E27FC236}">
                <a16:creationId xmlns:a16="http://schemas.microsoft.com/office/drawing/2014/main" id="{6765887D-16BD-41F9-8971-2422DD4E1FF4}"/>
              </a:ext>
            </a:extLst>
          </p:cNvPr>
          <p:cNvSpPr>
            <a:spLocks noGrp="1"/>
          </p:cNvSpPr>
          <p:nvPr>
            <p:ph type="body" sz="quarter" idx="16"/>
          </p:nvPr>
        </p:nvSpPr>
        <p:spPr/>
        <p:txBody>
          <a:bodyPr/>
          <a:lstStyle/>
          <a:p>
            <a:r>
              <a:rPr lang="en-US" sz="2800" dirty="0"/>
              <a:t>The first thing you’ll want to do when building a new presentation is save this one under the name of whatever you’re building. That allows you to preserve this one in its entirety, and use the built in slides as needed without recreating them for yourself. </a:t>
            </a:r>
          </a:p>
          <a:p>
            <a:r>
              <a:rPr lang="en-US" sz="2800" dirty="0"/>
              <a:t>The slides below are to provide instructions for the user.  They can all be deleted when you’ve completed your presentation.</a:t>
            </a:r>
          </a:p>
          <a:p>
            <a:r>
              <a:rPr lang="en-US" sz="2800" dirty="0"/>
              <a:t>Deleting the fundamentals, purpose value cultural aspirations, </a:t>
            </a:r>
            <a:r>
              <a:rPr lang="en-US" sz="2800"/>
              <a:t>and example/starter </a:t>
            </a:r>
            <a:r>
              <a:rPr lang="en-US" sz="2800" dirty="0"/>
              <a:t>slides will not delete the underlying template.</a:t>
            </a:r>
          </a:p>
        </p:txBody>
      </p:sp>
    </p:spTree>
    <p:extLst>
      <p:ext uri="{BB962C8B-B14F-4D97-AF65-F5344CB8AC3E}">
        <p14:creationId xmlns:p14="http://schemas.microsoft.com/office/powerpoint/2010/main" val="323001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riding a motorcycle down a dirt road&#10;&#10;Description generated with very high confidence">
            <a:extLst>
              <a:ext uri="{FF2B5EF4-FFF2-40B4-BE49-F238E27FC236}">
                <a16:creationId xmlns:a16="http://schemas.microsoft.com/office/drawing/2014/main" id="{777E6BE2-B5C5-4D1A-87CB-0FC7DE84541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3428" r="3428"/>
          <a:stretch>
            <a:fillRect/>
          </a:stretch>
        </p:blipFill>
        <p:spPr/>
      </p:pic>
      <p:pic>
        <p:nvPicPr>
          <p:cNvPr id="16" name="Picture Placeholder 15" descr="A person standing on a grassy hill&#10;&#10;Description generated with very high confidence">
            <a:extLst>
              <a:ext uri="{FF2B5EF4-FFF2-40B4-BE49-F238E27FC236}">
                <a16:creationId xmlns:a16="http://schemas.microsoft.com/office/drawing/2014/main" id="{44018459-9E8D-4170-AB1B-4D969CA5425C}"/>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l="710" r="710"/>
          <a:stretch>
            <a:fillRect/>
          </a:stretch>
        </p:blipFill>
        <p:spPr/>
      </p:pic>
      <p:pic>
        <p:nvPicPr>
          <p:cNvPr id="10" name="Picture Placeholder 9" descr="A young boy sitting at a fruit stand&#10;&#10;Description generated with high confidence">
            <a:extLst>
              <a:ext uri="{FF2B5EF4-FFF2-40B4-BE49-F238E27FC236}">
                <a16:creationId xmlns:a16="http://schemas.microsoft.com/office/drawing/2014/main" id="{8B0B1F10-515E-4244-9A17-B45D6AB6ABC2}"/>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l="612" r="612"/>
          <a:stretch>
            <a:fillRect/>
          </a:stretch>
        </p:blipFill>
        <p:spPr/>
      </p:pic>
      <p:pic>
        <p:nvPicPr>
          <p:cNvPr id="14" name="Picture Placeholder 13" descr="A view of a city&#10;&#10;Description generated with very high confidence">
            <a:extLst>
              <a:ext uri="{FF2B5EF4-FFF2-40B4-BE49-F238E27FC236}">
                <a16:creationId xmlns:a16="http://schemas.microsoft.com/office/drawing/2014/main" id="{81244762-4660-4020-811E-5085C3052D3B}"/>
              </a:ext>
            </a:extLst>
          </p:cNvPr>
          <p:cNvPicPr>
            <a:picLocks noGrp="1" noChangeAspect="1"/>
          </p:cNvPicPr>
          <p:nvPr>
            <p:ph type="pic" sz="quarter" idx="20"/>
          </p:nvPr>
        </p:nvPicPr>
        <p:blipFill>
          <a:blip r:embed="rId5" cstate="screen">
            <a:extLst>
              <a:ext uri="{28A0092B-C50C-407E-A947-70E740481C1C}">
                <a14:useLocalDpi xmlns:a14="http://schemas.microsoft.com/office/drawing/2010/main"/>
              </a:ext>
            </a:extLst>
          </a:blip>
          <a:srcRect l="18250" r="18250"/>
          <a:stretch>
            <a:fillRect/>
          </a:stretch>
        </p:blipFill>
        <p:spPr/>
      </p:pic>
      <p:sp>
        <p:nvSpPr>
          <p:cNvPr id="17" name="Rectangle 16">
            <a:extLst>
              <a:ext uri="{FF2B5EF4-FFF2-40B4-BE49-F238E27FC236}">
                <a16:creationId xmlns:a16="http://schemas.microsoft.com/office/drawing/2014/main" id="{36A65365-03ED-456D-8AED-B65ECD8445F2}"/>
              </a:ext>
            </a:extLst>
          </p:cNvPr>
          <p:cNvSpPr/>
          <p:nvPr/>
        </p:nvSpPr>
        <p:spPr>
          <a:xfrm>
            <a:off x="8108707" y="3429000"/>
            <a:ext cx="3537175" cy="2387252"/>
          </a:xfrm>
          <a:prstGeom prst="rect">
            <a:avLst/>
          </a:prstGeom>
          <a:solidFill>
            <a:srgbClr val="000000">
              <a:alpha val="2509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1200"/>
              </a:spcAft>
            </a:pPr>
            <a:r>
              <a:rPr lang="en-US" spc="600" dirty="0">
                <a:solidFill>
                  <a:schemeClr val="bg1"/>
                </a:solidFill>
              </a:rPr>
              <a:t>GRATITUDE</a:t>
            </a:r>
          </a:p>
          <a:p>
            <a:pPr algn="ctr">
              <a:spcAft>
                <a:spcPts val="1200"/>
              </a:spcAft>
            </a:pPr>
            <a:r>
              <a:rPr lang="en-US" spc="600" dirty="0">
                <a:solidFill>
                  <a:schemeClr val="bg1"/>
                </a:solidFill>
              </a:rPr>
              <a:t>HUMILITY</a:t>
            </a:r>
          </a:p>
          <a:p>
            <a:pPr algn="ctr">
              <a:spcAft>
                <a:spcPts val="1200"/>
              </a:spcAft>
            </a:pPr>
            <a:r>
              <a:rPr lang="en-US" spc="600" dirty="0">
                <a:solidFill>
                  <a:schemeClr val="bg1"/>
                </a:solidFill>
              </a:rPr>
              <a:t>CURIOSITY</a:t>
            </a:r>
          </a:p>
          <a:p>
            <a:pPr algn="ctr">
              <a:spcAft>
                <a:spcPts val="1200"/>
              </a:spcAft>
            </a:pPr>
            <a:r>
              <a:rPr lang="en-US" spc="600" dirty="0">
                <a:solidFill>
                  <a:schemeClr val="bg1"/>
                </a:solidFill>
              </a:rPr>
              <a:t>COURAGE</a:t>
            </a:r>
          </a:p>
        </p:txBody>
      </p:sp>
      <p:sp>
        <p:nvSpPr>
          <p:cNvPr id="20" name="Rectangle 19">
            <a:extLst>
              <a:ext uri="{FF2B5EF4-FFF2-40B4-BE49-F238E27FC236}">
                <a16:creationId xmlns:a16="http://schemas.microsoft.com/office/drawing/2014/main" id="{C514D2A3-0C1B-46CB-B71B-8E846EF488EC}"/>
              </a:ext>
            </a:extLst>
          </p:cNvPr>
          <p:cNvSpPr/>
          <p:nvPr/>
        </p:nvSpPr>
        <p:spPr>
          <a:xfrm>
            <a:off x="481263" y="800826"/>
            <a:ext cx="3537175" cy="2387253"/>
          </a:xfrm>
          <a:prstGeom prst="rect">
            <a:avLst/>
          </a:prstGeom>
          <a:solidFill>
            <a:srgbClr val="000000">
              <a:alpha val="2509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1200"/>
              </a:spcAft>
            </a:pPr>
            <a:r>
              <a:rPr lang="en-US" sz="3200" spc="300" dirty="0">
                <a:solidFill>
                  <a:schemeClr val="bg1"/>
                </a:solidFill>
              </a:rPr>
              <a:t>TEAM ND </a:t>
            </a:r>
          </a:p>
          <a:p>
            <a:pPr algn="ctr">
              <a:spcAft>
                <a:spcPts val="1200"/>
              </a:spcAft>
            </a:pPr>
            <a:r>
              <a:rPr lang="en-US" sz="3200" spc="300" dirty="0">
                <a:solidFill>
                  <a:schemeClr val="bg1"/>
                </a:solidFill>
              </a:rPr>
              <a:t>VALUES</a:t>
            </a:r>
          </a:p>
        </p:txBody>
      </p:sp>
    </p:spTree>
    <p:extLst>
      <p:ext uri="{BB962C8B-B14F-4D97-AF65-F5344CB8AC3E}">
        <p14:creationId xmlns:p14="http://schemas.microsoft.com/office/powerpoint/2010/main" val="376475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mountain&#10;&#10;Description generated with very high confidence">
            <a:extLst>
              <a:ext uri="{FF2B5EF4-FFF2-40B4-BE49-F238E27FC236}">
                <a16:creationId xmlns:a16="http://schemas.microsoft.com/office/drawing/2014/main" id="{907D1212-E41F-459E-9AD3-14E4887CF083}"/>
              </a:ext>
            </a:extLst>
          </p:cNvPr>
          <p:cNvPicPr>
            <a:picLocks noChangeAspect="1"/>
          </p:cNvPicPr>
          <p:nvPr/>
        </p:nvPicPr>
        <p:blipFill rotWithShape="1">
          <a:blip r:embed="rId2"/>
          <a:srcRect l="16996" t="725" r="14756" b="2918"/>
          <a:stretch/>
        </p:blipFill>
        <p:spPr>
          <a:xfrm>
            <a:off x="0" y="0"/>
            <a:ext cx="12192000" cy="7377293"/>
          </a:xfrm>
          <a:prstGeom prst="rect">
            <a:avLst/>
          </a:prstGeom>
        </p:spPr>
      </p:pic>
      <p:sp>
        <p:nvSpPr>
          <p:cNvPr id="3" name="Title 2">
            <a:extLst>
              <a:ext uri="{FF2B5EF4-FFF2-40B4-BE49-F238E27FC236}">
                <a16:creationId xmlns:a16="http://schemas.microsoft.com/office/drawing/2014/main" id="{F944AA83-A889-4371-9EA1-143B520FF7B7}"/>
              </a:ext>
            </a:extLst>
          </p:cNvPr>
          <p:cNvSpPr>
            <a:spLocks noGrp="1"/>
          </p:cNvSpPr>
          <p:nvPr>
            <p:ph type="title" idx="4294967295"/>
          </p:nvPr>
        </p:nvSpPr>
        <p:spPr>
          <a:xfrm>
            <a:off x="449451" y="365125"/>
            <a:ext cx="10507852" cy="941388"/>
          </a:xfrm>
        </p:spPr>
        <p:txBody>
          <a:bodyPr/>
          <a:lstStyle/>
          <a:p>
            <a:r>
              <a:rPr lang="en-US" sz="6000" cap="none" spc="600" dirty="0">
                <a:solidFill>
                  <a:schemeClr val="bg1"/>
                </a:solidFill>
              </a:rPr>
              <a:t>GRATITUDE</a:t>
            </a:r>
          </a:p>
        </p:txBody>
      </p:sp>
    </p:spTree>
    <p:extLst>
      <p:ext uri="{BB962C8B-B14F-4D97-AF65-F5344CB8AC3E}">
        <p14:creationId xmlns:p14="http://schemas.microsoft.com/office/powerpoint/2010/main" val="264093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4126CA6B-51E4-42D7-9891-7AAA58DC8468}"/>
              </a:ext>
            </a:extLst>
          </p:cNvPr>
          <p:cNvPicPr>
            <a:picLocks noChangeAspect="1"/>
          </p:cNvPicPr>
          <p:nvPr/>
        </p:nvPicPr>
        <p:blipFill rotWithShape="1">
          <a:blip r:embed="rId2">
            <a:extLst>
              <a:ext uri="{28A0092B-C50C-407E-A947-70E740481C1C}">
                <a14:useLocalDpi xmlns:a14="http://schemas.microsoft.com/office/drawing/2010/main"/>
              </a:ext>
            </a:extLst>
          </a:blip>
          <a:srcRect l="13290" r="15625"/>
          <a:stretch/>
        </p:blipFill>
        <p:spPr>
          <a:xfrm>
            <a:off x="0" y="0"/>
            <a:ext cx="12192000" cy="6858000"/>
          </a:xfrm>
          <a:prstGeom prst="rect">
            <a:avLst/>
          </a:prstGeom>
        </p:spPr>
      </p:pic>
      <p:sp>
        <p:nvSpPr>
          <p:cNvPr id="4" name="Title 3">
            <a:extLst>
              <a:ext uri="{FF2B5EF4-FFF2-40B4-BE49-F238E27FC236}">
                <a16:creationId xmlns:a16="http://schemas.microsoft.com/office/drawing/2014/main" id="{20453B17-E173-4F97-A963-C2E2C788E564}"/>
              </a:ext>
            </a:extLst>
          </p:cNvPr>
          <p:cNvSpPr>
            <a:spLocks noGrp="1"/>
          </p:cNvSpPr>
          <p:nvPr>
            <p:ph type="title"/>
          </p:nvPr>
        </p:nvSpPr>
        <p:spPr>
          <a:xfrm>
            <a:off x="343940" y="5432429"/>
            <a:ext cx="11384595" cy="941157"/>
          </a:xfrm>
        </p:spPr>
        <p:txBody>
          <a:bodyPr/>
          <a:lstStyle/>
          <a:p>
            <a:pPr algn="r"/>
            <a:r>
              <a:rPr lang="en-US" sz="6000" spc="600" dirty="0">
                <a:solidFill>
                  <a:schemeClr val="bg1"/>
                </a:solidFill>
              </a:rPr>
              <a:t>humility</a:t>
            </a:r>
          </a:p>
        </p:txBody>
      </p:sp>
    </p:spTree>
    <p:extLst>
      <p:ext uri="{BB962C8B-B14F-4D97-AF65-F5344CB8AC3E}">
        <p14:creationId xmlns:p14="http://schemas.microsoft.com/office/powerpoint/2010/main" val="39171448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in the background&#10;&#10;Description generated with high confidence">
            <a:extLst>
              <a:ext uri="{FF2B5EF4-FFF2-40B4-BE49-F238E27FC236}">
                <a16:creationId xmlns:a16="http://schemas.microsoft.com/office/drawing/2014/main" id="{C95BFFD8-8F4E-4FB0-ABA7-EE0DDCF65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473" r="20267"/>
          <a:stretch/>
        </p:blipFill>
        <p:spPr>
          <a:xfrm>
            <a:off x="0" y="0"/>
            <a:ext cx="12192000" cy="6858000"/>
          </a:xfrm>
          <a:prstGeom prst="rect">
            <a:avLst/>
          </a:prstGeom>
        </p:spPr>
      </p:pic>
      <p:sp>
        <p:nvSpPr>
          <p:cNvPr id="4" name="Title 3">
            <a:extLst>
              <a:ext uri="{FF2B5EF4-FFF2-40B4-BE49-F238E27FC236}">
                <a16:creationId xmlns:a16="http://schemas.microsoft.com/office/drawing/2014/main" id="{20453B17-E173-4F97-A963-C2E2C788E564}"/>
              </a:ext>
            </a:extLst>
          </p:cNvPr>
          <p:cNvSpPr>
            <a:spLocks noGrp="1"/>
          </p:cNvSpPr>
          <p:nvPr>
            <p:ph type="title"/>
          </p:nvPr>
        </p:nvSpPr>
        <p:spPr>
          <a:xfrm>
            <a:off x="403702" y="574679"/>
            <a:ext cx="11384595" cy="941157"/>
          </a:xfrm>
        </p:spPr>
        <p:txBody>
          <a:bodyPr/>
          <a:lstStyle/>
          <a:p>
            <a:r>
              <a:rPr lang="en-US" sz="6000" spc="600" dirty="0">
                <a:solidFill>
                  <a:schemeClr val="bg1"/>
                </a:solidFill>
              </a:rPr>
              <a:t>Curiosity</a:t>
            </a:r>
          </a:p>
        </p:txBody>
      </p:sp>
    </p:spTree>
    <p:extLst>
      <p:ext uri="{BB962C8B-B14F-4D97-AF65-F5344CB8AC3E}">
        <p14:creationId xmlns:p14="http://schemas.microsoft.com/office/powerpoint/2010/main" val="23748206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ree, outdoor, person, snowmobile&#10;&#10;Description generated with very high confidence">
            <a:extLst>
              <a:ext uri="{FF2B5EF4-FFF2-40B4-BE49-F238E27FC236}">
                <a16:creationId xmlns:a16="http://schemas.microsoft.com/office/drawing/2014/main" id="{6FD18877-54B6-4BA1-ABAD-543D2604B3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3176"/>
          <a:stretch/>
        </p:blipFill>
        <p:spPr>
          <a:xfrm>
            <a:off x="0" y="0"/>
            <a:ext cx="12192000" cy="7057081"/>
          </a:xfrm>
          <a:prstGeom prst="rect">
            <a:avLst/>
          </a:prstGeom>
        </p:spPr>
      </p:pic>
      <p:sp>
        <p:nvSpPr>
          <p:cNvPr id="4" name="Title 3">
            <a:extLst>
              <a:ext uri="{FF2B5EF4-FFF2-40B4-BE49-F238E27FC236}">
                <a16:creationId xmlns:a16="http://schemas.microsoft.com/office/drawing/2014/main" id="{20453B17-E173-4F97-A963-C2E2C788E564}"/>
              </a:ext>
            </a:extLst>
          </p:cNvPr>
          <p:cNvSpPr>
            <a:spLocks noGrp="1"/>
          </p:cNvSpPr>
          <p:nvPr>
            <p:ph type="title"/>
          </p:nvPr>
        </p:nvSpPr>
        <p:spPr>
          <a:xfrm>
            <a:off x="403702" y="5624158"/>
            <a:ext cx="11384595" cy="941157"/>
          </a:xfrm>
        </p:spPr>
        <p:txBody>
          <a:bodyPr/>
          <a:lstStyle/>
          <a:p>
            <a:pPr algn="r"/>
            <a:r>
              <a:rPr lang="en-US" sz="6000" spc="600" dirty="0">
                <a:solidFill>
                  <a:schemeClr val="bg1"/>
                </a:solidFill>
              </a:rPr>
              <a:t>courage</a:t>
            </a:r>
          </a:p>
        </p:txBody>
      </p:sp>
    </p:spTree>
    <p:extLst>
      <p:ext uri="{BB962C8B-B14F-4D97-AF65-F5344CB8AC3E}">
        <p14:creationId xmlns:p14="http://schemas.microsoft.com/office/powerpoint/2010/main" val="295179062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18DC20-F5FE-4CFA-971E-252654FFAD2B}"/>
              </a:ext>
            </a:extLst>
          </p:cNvPr>
          <p:cNvSpPr>
            <a:spLocks noGrp="1"/>
          </p:cNvSpPr>
          <p:nvPr>
            <p:ph type="title"/>
          </p:nvPr>
        </p:nvSpPr>
        <p:spPr>
          <a:xfrm>
            <a:off x="6799737" y="752168"/>
            <a:ext cx="5090839" cy="1348415"/>
          </a:xfrm>
        </p:spPr>
        <p:txBody>
          <a:bodyPr/>
          <a:lstStyle/>
          <a:p>
            <a:r>
              <a:rPr lang="en-US" dirty="0"/>
              <a:t>Cultural aspirations</a:t>
            </a:r>
          </a:p>
        </p:txBody>
      </p:sp>
      <p:sp>
        <p:nvSpPr>
          <p:cNvPr id="9" name="TextBox 8">
            <a:extLst>
              <a:ext uri="{FF2B5EF4-FFF2-40B4-BE49-F238E27FC236}">
                <a16:creationId xmlns:a16="http://schemas.microsoft.com/office/drawing/2014/main" id="{7A889E74-AE86-4D02-B3D6-8905178AAA88}"/>
              </a:ext>
            </a:extLst>
          </p:cNvPr>
          <p:cNvSpPr txBox="1"/>
          <p:nvPr/>
        </p:nvSpPr>
        <p:spPr>
          <a:xfrm>
            <a:off x="6799737" y="2505663"/>
            <a:ext cx="4818608" cy="3477875"/>
          </a:xfrm>
          <a:prstGeom prst="rect">
            <a:avLst/>
          </a:prstGeom>
          <a:noFill/>
        </p:spPr>
        <p:txBody>
          <a:bodyPr wrap="square" rtlCol="0">
            <a:spAutoFit/>
          </a:bodyPr>
          <a:lstStyle/>
          <a:p>
            <a:pPr marL="285750" indent="-285750">
              <a:spcAft>
                <a:spcPts val="1800"/>
              </a:spcAft>
              <a:buFont typeface="Wingdings" panose="05000000000000000000" pitchFamily="2" charset="2"/>
              <a:buChar char="§"/>
            </a:pPr>
            <a:r>
              <a:rPr lang="en-US" sz="3200" dirty="0">
                <a:solidFill>
                  <a:schemeClr val="tx2"/>
                </a:solidFill>
              </a:rPr>
              <a:t>Work as One</a:t>
            </a:r>
          </a:p>
          <a:p>
            <a:pPr marL="285750" indent="-285750">
              <a:spcAft>
                <a:spcPts val="1800"/>
              </a:spcAft>
              <a:buFont typeface="Wingdings" panose="05000000000000000000" pitchFamily="2" charset="2"/>
              <a:buChar char="§"/>
            </a:pPr>
            <a:r>
              <a:rPr lang="en-US" sz="3200" dirty="0">
                <a:solidFill>
                  <a:schemeClr val="tx2"/>
                </a:solidFill>
              </a:rPr>
              <a:t>Citizen Focused</a:t>
            </a:r>
          </a:p>
          <a:p>
            <a:pPr marL="285750" indent="-285750">
              <a:spcAft>
                <a:spcPts val="1800"/>
              </a:spcAft>
              <a:buFont typeface="Wingdings" panose="05000000000000000000" pitchFamily="2" charset="2"/>
              <a:buChar char="§"/>
            </a:pPr>
            <a:r>
              <a:rPr lang="en-US" sz="3200" dirty="0">
                <a:solidFill>
                  <a:schemeClr val="tx2"/>
                </a:solidFill>
              </a:rPr>
              <a:t>Growth Mindset</a:t>
            </a:r>
          </a:p>
          <a:p>
            <a:pPr marL="285750" indent="-285750">
              <a:spcAft>
                <a:spcPts val="1800"/>
              </a:spcAft>
              <a:buFont typeface="Wingdings" panose="05000000000000000000" pitchFamily="2" charset="2"/>
              <a:buChar char="§"/>
            </a:pPr>
            <a:r>
              <a:rPr lang="en-US" sz="3200" dirty="0">
                <a:solidFill>
                  <a:schemeClr val="tx2"/>
                </a:solidFill>
              </a:rPr>
              <a:t>Make a Difference</a:t>
            </a:r>
          </a:p>
          <a:p>
            <a:pPr marL="285750" indent="-285750">
              <a:spcAft>
                <a:spcPts val="1800"/>
              </a:spcAft>
              <a:buFont typeface="Wingdings" panose="05000000000000000000" pitchFamily="2" charset="2"/>
              <a:buChar char="§"/>
            </a:pPr>
            <a:r>
              <a:rPr lang="en-US" sz="3200" dirty="0">
                <a:solidFill>
                  <a:schemeClr val="tx2"/>
                </a:solidFill>
              </a:rPr>
              <a:t>Leadership Everywhere</a:t>
            </a:r>
          </a:p>
        </p:txBody>
      </p:sp>
      <p:pic>
        <p:nvPicPr>
          <p:cNvPr id="21" name="Picture Placeholder 20" descr="A person sitting at a table&#10;&#10;Description generated with very high confidence">
            <a:extLst>
              <a:ext uri="{FF2B5EF4-FFF2-40B4-BE49-F238E27FC236}">
                <a16:creationId xmlns:a16="http://schemas.microsoft.com/office/drawing/2014/main" id="{78D4922A-9991-4B70-A918-4BD3744D2DE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l="20334" r="20334"/>
          <a:stretch>
            <a:fillRect/>
          </a:stretch>
        </p:blipFill>
        <p:spPr/>
      </p:pic>
    </p:spTree>
    <p:extLst>
      <p:ext uri="{BB962C8B-B14F-4D97-AF65-F5344CB8AC3E}">
        <p14:creationId xmlns:p14="http://schemas.microsoft.com/office/powerpoint/2010/main" val="3970295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36"/>
          <p:cNvGraphicFramePr>
            <a:graphicFrameLocks noGrp="1"/>
          </p:cNvGraphicFramePr>
          <p:nvPr>
            <p:ph type="chart" sz="quarter" idx="21"/>
            <p:extLst>
              <p:ext uri="{D42A27DB-BD31-4B8C-83A1-F6EECF244321}">
                <p14:modId xmlns:p14="http://schemas.microsoft.com/office/powerpoint/2010/main" val="627833593"/>
              </p:ext>
            </p:extLst>
          </p:nvPr>
        </p:nvGraphicFramePr>
        <p:xfrm>
          <a:off x="455613" y="1662113"/>
          <a:ext cx="3619500" cy="353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Placeholder 39"/>
          <p:cNvGraphicFramePr>
            <a:graphicFrameLocks noGrp="1"/>
          </p:cNvGraphicFramePr>
          <p:nvPr>
            <p:ph type="chart" sz="quarter" idx="22"/>
            <p:extLst>
              <p:ext uri="{D42A27DB-BD31-4B8C-83A1-F6EECF244321}">
                <p14:modId xmlns:p14="http://schemas.microsoft.com/office/powerpoint/2010/main" val="1990912503"/>
              </p:ext>
            </p:extLst>
          </p:nvPr>
        </p:nvGraphicFramePr>
        <p:xfrm>
          <a:off x="4303713" y="1662113"/>
          <a:ext cx="3606800" cy="3533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Placeholder 42"/>
          <p:cNvGraphicFramePr>
            <a:graphicFrameLocks noGrp="1"/>
          </p:cNvGraphicFramePr>
          <p:nvPr>
            <p:ph type="chart" sz="quarter" idx="23"/>
            <p:extLst>
              <p:ext uri="{D42A27DB-BD31-4B8C-83A1-F6EECF244321}">
                <p14:modId xmlns:p14="http://schemas.microsoft.com/office/powerpoint/2010/main" val="1417566264"/>
              </p:ext>
            </p:extLst>
          </p:nvPr>
        </p:nvGraphicFramePr>
        <p:xfrm>
          <a:off x="8139113" y="1662113"/>
          <a:ext cx="3622675" cy="35337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26"/>
          </p:nvPr>
        </p:nvSpPr>
        <p:spPr>
          <a:xfrm>
            <a:off x="1" y="5220145"/>
            <a:ext cx="4170868" cy="472732"/>
          </a:xfrm>
        </p:spPr>
        <p:txBody>
          <a:bodyPr/>
          <a:lstStyle/>
          <a:p>
            <a:pPr lvl="2"/>
            <a:r>
              <a:rPr lang="en-US" dirty="0"/>
              <a:t>Paragraph title Segoe UI Regular 14</a:t>
            </a:r>
          </a:p>
          <a:p>
            <a:pPr lvl="3"/>
            <a:r>
              <a:rPr lang="en-US" dirty="0"/>
              <a:t>Body copy Segoe Regular 14/10.5</a:t>
            </a:r>
          </a:p>
        </p:txBody>
      </p:sp>
      <p:sp>
        <p:nvSpPr>
          <p:cNvPr id="5" name="Text Placeholder 4"/>
          <p:cNvSpPr>
            <a:spLocks noGrp="1"/>
          </p:cNvSpPr>
          <p:nvPr>
            <p:ph type="body" sz="quarter" idx="27"/>
          </p:nvPr>
        </p:nvSpPr>
        <p:spPr>
          <a:xfrm>
            <a:off x="4052589" y="5220145"/>
            <a:ext cx="3961764" cy="472732"/>
          </a:xfrm>
        </p:spPr>
        <p:txBody>
          <a:bodyPr/>
          <a:lstStyle/>
          <a:p>
            <a:pPr lvl="2"/>
            <a:r>
              <a:rPr lang="en-US" dirty="0"/>
              <a:t>Paragraph title Segoe UI Regular 14</a:t>
            </a:r>
          </a:p>
          <a:p>
            <a:pPr lvl="3"/>
            <a:r>
              <a:rPr lang="en-US" dirty="0"/>
              <a:t>Body copy Segoe Regular 14/10.5</a:t>
            </a:r>
          </a:p>
        </p:txBody>
      </p:sp>
      <p:sp>
        <p:nvSpPr>
          <p:cNvPr id="56" name="Text Placeholder 55">
            <a:extLst>
              <a:ext uri="{FF2B5EF4-FFF2-40B4-BE49-F238E27FC236}">
                <a16:creationId xmlns:a16="http://schemas.microsoft.com/office/drawing/2014/main" id="{9619459A-6AE1-4162-B81B-265F7BB10283}"/>
              </a:ext>
            </a:extLst>
          </p:cNvPr>
          <p:cNvSpPr>
            <a:spLocks noGrp="1"/>
          </p:cNvSpPr>
          <p:nvPr>
            <p:ph type="body" sz="quarter" idx="28"/>
          </p:nvPr>
        </p:nvSpPr>
        <p:spPr>
          <a:xfrm>
            <a:off x="7753485" y="5220145"/>
            <a:ext cx="4170867" cy="472732"/>
          </a:xfrm>
        </p:spPr>
        <p:txBody>
          <a:bodyPr/>
          <a:lstStyle/>
          <a:p>
            <a:pPr lvl="2"/>
            <a:r>
              <a:rPr lang="en-US" dirty="0"/>
              <a:t>Paragraph title Segoe UI Regular 14</a:t>
            </a:r>
          </a:p>
          <a:p>
            <a:pPr lvl="3"/>
            <a:r>
              <a:rPr lang="en-US" dirty="0"/>
              <a:t>Body copy Segoe Regular 14/10.5</a:t>
            </a:r>
          </a:p>
        </p:txBody>
      </p:sp>
    </p:spTree>
    <p:extLst>
      <p:ext uri="{BB962C8B-B14F-4D97-AF65-F5344CB8AC3E}">
        <p14:creationId xmlns:p14="http://schemas.microsoft.com/office/powerpoint/2010/main" val="45947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EDFF7B8-4BCF-4A0D-A457-0DF7A7CF040E}"/>
              </a:ext>
            </a:extLst>
          </p:cNvPr>
          <p:cNvSpPr>
            <a:spLocks noGrp="1"/>
          </p:cNvSpPr>
          <p:nvPr>
            <p:ph type="pic" sz="quarter" idx="14"/>
          </p:nvPr>
        </p:nvSpPr>
        <p:spPr/>
      </p:sp>
      <p:sp>
        <p:nvSpPr>
          <p:cNvPr id="24" name="Picture Placeholder 23">
            <a:extLst>
              <a:ext uri="{FF2B5EF4-FFF2-40B4-BE49-F238E27FC236}">
                <a16:creationId xmlns:a16="http://schemas.microsoft.com/office/drawing/2014/main" id="{CBC8D108-E338-4E6E-A208-41B2A3B5A78C}"/>
              </a:ext>
            </a:extLst>
          </p:cNvPr>
          <p:cNvSpPr>
            <a:spLocks noGrp="1"/>
          </p:cNvSpPr>
          <p:nvPr>
            <p:ph type="pic" sz="quarter" idx="15"/>
          </p:nvPr>
        </p:nvSpPr>
        <p:spPr/>
      </p:sp>
      <p:sp>
        <p:nvSpPr>
          <p:cNvPr id="25" name="Picture Placeholder 24">
            <a:extLst>
              <a:ext uri="{FF2B5EF4-FFF2-40B4-BE49-F238E27FC236}">
                <a16:creationId xmlns:a16="http://schemas.microsoft.com/office/drawing/2014/main" id="{2356D3D3-2C02-4979-8C6D-5B3DB9E28D68}"/>
              </a:ext>
            </a:extLst>
          </p:cNvPr>
          <p:cNvSpPr>
            <a:spLocks noGrp="1"/>
          </p:cNvSpPr>
          <p:nvPr>
            <p:ph type="pic" sz="quarter" idx="16"/>
          </p:nvPr>
        </p:nvSpPr>
        <p:spPr/>
      </p:sp>
      <p:sp>
        <p:nvSpPr>
          <p:cNvPr id="8" name="Title 7">
            <a:extLst>
              <a:ext uri="{FF2B5EF4-FFF2-40B4-BE49-F238E27FC236}">
                <a16:creationId xmlns:a16="http://schemas.microsoft.com/office/drawing/2014/main" id="{C9134DFD-381E-4472-AD59-38D24FB1002A}"/>
              </a:ext>
            </a:extLst>
          </p:cNvPr>
          <p:cNvSpPr>
            <a:spLocks noGrp="1"/>
          </p:cNvSpPr>
          <p:nvPr>
            <p:ph type="title"/>
          </p:nvPr>
        </p:nvSpPr>
        <p:spPr/>
        <p:txBody>
          <a:bodyPr/>
          <a:lstStyle/>
          <a:p>
            <a:r>
              <a:rPr lang="en-US"/>
              <a:t>Three column photo layout</a:t>
            </a:r>
            <a:endParaRPr lang="en-US" dirty="0"/>
          </a:p>
        </p:txBody>
      </p:sp>
      <p:sp>
        <p:nvSpPr>
          <p:cNvPr id="5" name="Text Placeholder 4">
            <a:extLst>
              <a:ext uri="{FF2B5EF4-FFF2-40B4-BE49-F238E27FC236}">
                <a16:creationId xmlns:a16="http://schemas.microsoft.com/office/drawing/2014/main" id="{174D4EEF-B79A-4844-9666-08A12803D9C1}"/>
              </a:ext>
            </a:extLst>
          </p:cNvPr>
          <p:cNvSpPr>
            <a:spLocks noGrp="1"/>
          </p:cNvSpPr>
          <p:nvPr>
            <p:ph type="body" sz="quarter" idx="20"/>
          </p:nvPr>
        </p:nvSpPr>
        <p:spPr/>
        <p:txBody>
          <a:bodyPr/>
          <a:lstStyle/>
          <a:p>
            <a:pPr lvl="1"/>
            <a:r>
              <a:rPr lang="en-US" dirty="0"/>
              <a:t>Paragraph title Segoe UI bold 18/14</a:t>
            </a:r>
          </a:p>
          <a:p>
            <a:pPr lvl="4"/>
            <a:r>
              <a:rPr lang="en-US" dirty="0"/>
              <a:t>Highlights and/or key points </a:t>
            </a:r>
          </a:p>
          <a:p>
            <a:pPr lvl="5"/>
            <a:r>
              <a:rPr lang="en-US" dirty="0"/>
              <a:t>Short sentence and/or “bullet” points here.  </a:t>
            </a:r>
          </a:p>
          <a:p>
            <a:pPr lvl="5"/>
            <a:r>
              <a:rPr lang="en-US" dirty="0"/>
              <a:t>Body copy use the font Segoe Regular 10.5pt</a:t>
            </a:r>
          </a:p>
        </p:txBody>
      </p:sp>
      <p:sp>
        <p:nvSpPr>
          <p:cNvPr id="6" name="Text Placeholder 5">
            <a:extLst>
              <a:ext uri="{FF2B5EF4-FFF2-40B4-BE49-F238E27FC236}">
                <a16:creationId xmlns:a16="http://schemas.microsoft.com/office/drawing/2014/main" id="{0B926743-86E5-408F-8476-BD4919E0A6B2}"/>
              </a:ext>
            </a:extLst>
          </p:cNvPr>
          <p:cNvSpPr>
            <a:spLocks noGrp="1"/>
          </p:cNvSpPr>
          <p:nvPr>
            <p:ph type="body" sz="quarter" idx="21"/>
          </p:nvPr>
        </p:nvSpPr>
        <p:spPr/>
        <p:txBody>
          <a:bodyPr/>
          <a:lstStyle/>
          <a:p>
            <a:pPr lvl="1"/>
            <a:r>
              <a:rPr lang="en-US"/>
              <a:t>Paragraph title Segoe UI bold 18/14</a:t>
            </a:r>
          </a:p>
          <a:p>
            <a:pPr lvl="4"/>
            <a:r>
              <a:rPr lang="en-US"/>
              <a:t>Highlights and/or key points </a:t>
            </a:r>
          </a:p>
          <a:p>
            <a:pPr lvl="5"/>
            <a:r>
              <a:rPr lang="en-US"/>
              <a:t>Short sentence and/or “bullet” points here.  </a:t>
            </a:r>
          </a:p>
          <a:p>
            <a:pPr lvl="5"/>
            <a:r>
              <a:rPr lang="en-US"/>
              <a:t>Body copy use the font Segoe Regular 10.5pt</a:t>
            </a:r>
            <a:endParaRPr lang="en-US" dirty="0"/>
          </a:p>
        </p:txBody>
      </p:sp>
      <p:sp>
        <p:nvSpPr>
          <p:cNvPr id="7" name="Text Placeholder 6">
            <a:extLst>
              <a:ext uri="{FF2B5EF4-FFF2-40B4-BE49-F238E27FC236}">
                <a16:creationId xmlns:a16="http://schemas.microsoft.com/office/drawing/2014/main" id="{3903FB9F-8618-4120-980B-764424A8B6FE}"/>
              </a:ext>
            </a:extLst>
          </p:cNvPr>
          <p:cNvSpPr>
            <a:spLocks noGrp="1"/>
          </p:cNvSpPr>
          <p:nvPr>
            <p:ph type="body" sz="quarter" idx="22"/>
          </p:nvPr>
        </p:nvSpPr>
        <p:spPr/>
        <p:txBody>
          <a:bodyPr/>
          <a:lstStyle/>
          <a:p>
            <a:pPr lvl="1"/>
            <a:r>
              <a:rPr lang="en-US"/>
              <a:t>Paragraph title Segoe UI bold 18/14</a:t>
            </a:r>
          </a:p>
          <a:p>
            <a:pPr lvl="4"/>
            <a:r>
              <a:rPr lang="en-US"/>
              <a:t>Highlights and/or key points </a:t>
            </a:r>
          </a:p>
          <a:p>
            <a:pPr lvl="5"/>
            <a:r>
              <a:rPr lang="en-US"/>
              <a:t>Short sentence and/or “bullet” points here.  </a:t>
            </a:r>
          </a:p>
          <a:p>
            <a:pPr lvl="5"/>
            <a:r>
              <a:rPr lang="en-US"/>
              <a:t>Body copy use the font Segoe Regular 10.5pt</a:t>
            </a:r>
            <a:endParaRPr lang="en-US" dirty="0"/>
          </a:p>
        </p:txBody>
      </p:sp>
    </p:spTree>
    <p:extLst>
      <p:ext uri="{BB962C8B-B14F-4D97-AF65-F5344CB8AC3E}">
        <p14:creationId xmlns:p14="http://schemas.microsoft.com/office/powerpoint/2010/main" val="1130458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E38740E-6628-49E0-8AD4-193D2359A2C2}"/>
              </a:ext>
            </a:extLst>
          </p:cNvPr>
          <p:cNvSpPr>
            <a:spLocks noGrp="1"/>
          </p:cNvSpPr>
          <p:nvPr>
            <p:ph type="pic" sz="quarter" idx="14"/>
          </p:nvPr>
        </p:nvSpPr>
        <p:spPr/>
      </p:sp>
      <p:sp>
        <p:nvSpPr>
          <p:cNvPr id="21" name="Picture Placeholder 20">
            <a:extLst>
              <a:ext uri="{FF2B5EF4-FFF2-40B4-BE49-F238E27FC236}">
                <a16:creationId xmlns:a16="http://schemas.microsoft.com/office/drawing/2014/main" id="{2EDA3448-D5EA-47BD-B560-800629504D58}"/>
              </a:ext>
            </a:extLst>
          </p:cNvPr>
          <p:cNvSpPr>
            <a:spLocks noGrp="1"/>
          </p:cNvSpPr>
          <p:nvPr>
            <p:ph type="pic" sz="quarter" idx="15"/>
          </p:nvPr>
        </p:nvSpPr>
        <p:spPr/>
      </p:sp>
      <p:sp>
        <p:nvSpPr>
          <p:cNvPr id="22" name="Picture Placeholder 21">
            <a:extLst>
              <a:ext uri="{FF2B5EF4-FFF2-40B4-BE49-F238E27FC236}">
                <a16:creationId xmlns:a16="http://schemas.microsoft.com/office/drawing/2014/main" id="{A46D8162-E31C-4E85-974B-72472D25064E}"/>
              </a:ext>
            </a:extLst>
          </p:cNvPr>
          <p:cNvSpPr>
            <a:spLocks noGrp="1"/>
          </p:cNvSpPr>
          <p:nvPr>
            <p:ph type="pic" sz="quarter" idx="16"/>
          </p:nvPr>
        </p:nvSpPr>
        <p:spPr/>
      </p:sp>
      <p:sp>
        <p:nvSpPr>
          <p:cNvPr id="8" name="Title 7">
            <a:extLst>
              <a:ext uri="{FF2B5EF4-FFF2-40B4-BE49-F238E27FC236}">
                <a16:creationId xmlns:a16="http://schemas.microsoft.com/office/drawing/2014/main" id="{C9134DFD-381E-4472-AD59-38D24FB1002A}"/>
              </a:ext>
            </a:extLst>
          </p:cNvPr>
          <p:cNvSpPr>
            <a:spLocks noGrp="1"/>
          </p:cNvSpPr>
          <p:nvPr>
            <p:ph type="title"/>
          </p:nvPr>
        </p:nvSpPr>
        <p:spPr/>
        <p:txBody>
          <a:bodyPr/>
          <a:lstStyle/>
          <a:p>
            <a:r>
              <a:rPr lang="en-US"/>
              <a:t>Three column photo layout</a:t>
            </a:r>
            <a:endParaRPr lang="en-US" dirty="0"/>
          </a:p>
        </p:txBody>
      </p:sp>
      <p:sp>
        <p:nvSpPr>
          <p:cNvPr id="5" name="Text Placeholder 4">
            <a:extLst>
              <a:ext uri="{FF2B5EF4-FFF2-40B4-BE49-F238E27FC236}">
                <a16:creationId xmlns:a16="http://schemas.microsoft.com/office/drawing/2014/main" id="{174D4EEF-B79A-4844-9666-08A12803D9C1}"/>
              </a:ext>
            </a:extLst>
          </p:cNvPr>
          <p:cNvSpPr>
            <a:spLocks noGrp="1"/>
          </p:cNvSpPr>
          <p:nvPr>
            <p:ph type="body" sz="quarter" idx="20"/>
          </p:nvPr>
        </p:nvSpPr>
        <p:spPr/>
        <p:txBody>
          <a:bodyPr/>
          <a:lstStyle/>
          <a:p>
            <a:pPr lvl="1"/>
            <a:r>
              <a:rPr lang="en-US"/>
              <a:t>Paragraph title Segoe UI bold 18/14</a:t>
            </a:r>
          </a:p>
          <a:p>
            <a:pPr lvl="4"/>
            <a:r>
              <a:rPr lang="en-US"/>
              <a:t>Highlights and/or key points </a:t>
            </a:r>
          </a:p>
          <a:p>
            <a:pPr lvl="5"/>
            <a:r>
              <a:rPr lang="en-US"/>
              <a:t>Short sentence and/or “bullet” points here.  </a:t>
            </a:r>
          </a:p>
          <a:p>
            <a:pPr lvl="5"/>
            <a:r>
              <a:rPr lang="en-US"/>
              <a:t>Body copy use the font Segoe Regular 10.5pt</a:t>
            </a:r>
            <a:endParaRPr lang="en-US" dirty="0"/>
          </a:p>
        </p:txBody>
      </p:sp>
      <p:sp>
        <p:nvSpPr>
          <p:cNvPr id="6" name="Text Placeholder 5">
            <a:extLst>
              <a:ext uri="{FF2B5EF4-FFF2-40B4-BE49-F238E27FC236}">
                <a16:creationId xmlns:a16="http://schemas.microsoft.com/office/drawing/2014/main" id="{0B926743-86E5-408F-8476-BD4919E0A6B2}"/>
              </a:ext>
            </a:extLst>
          </p:cNvPr>
          <p:cNvSpPr>
            <a:spLocks noGrp="1"/>
          </p:cNvSpPr>
          <p:nvPr>
            <p:ph type="body" sz="quarter" idx="21"/>
          </p:nvPr>
        </p:nvSpPr>
        <p:spPr/>
        <p:txBody>
          <a:bodyPr/>
          <a:lstStyle/>
          <a:p>
            <a:pPr lvl="1"/>
            <a:r>
              <a:rPr lang="en-US"/>
              <a:t>Paragraph title Segoe UI bold 18/14</a:t>
            </a:r>
          </a:p>
          <a:p>
            <a:pPr lvl="4"/>
            <a:r>
              <a:rPr lang="en-US"/>
              <a:t>Highlights and/or key points </a:t>
            </a:r>
          </a:p>
          <a:p>
            <a:pPr lvl="5"/>
            <a:r>
              <a:rPr lang="en-US"/>
              <a:t>Short sentence and/or “bullet” points here.  </a:t>
            </a:r>
          </a:p>
          <a:p>
            <a:pPr lvl="5"/>
            <a:r>
              <a:rPr lang="en-US"/>
              <a:t>Body copy use the font Segoe Regular 10.5pt</a:t>
            </a:r>
            <a:endParaRPr lang="en-US" dirty="0"/>
          </a:p>
        </p:txBody>
      </p:sp>
      <p:sp>
        <p:nvSpPr>
          <p:cNvPr id="7" name="Text Placeholder 6">
            <a:extLst>
              <a:ext uri="{FF2B5EF4-FFF2-40B4-BE49-F238E27FC236}">
                <a16:creationId xmlns:a16="http://schemas.microsoft.com/office/drawing/2014/main" id="{3903FB9F-8618-4120-980B-764424A8B6FE}"/>
              </a:ext>
            </a:extLst>
          </p:cNvPr>
          <p:cNvSpPr>
            <a:spLocks noGrp="1"/>
          </p:cNvSpPr>
          <p:nvPr>
            <p:ph type="body" sz="quarter" idx="22"/>
          </p:nvPr>
        </p:nvSpPr>
        <p:spPr/>
        <p:txBody>
          <a:bodyPr/>
          <a:lstStyle/>
          <a:p>
            <a:pPr lvl="1"/>
            <a:r>
              <a:rPr lang="en-US"/>
              <a:t>Paragraph title Segoe UI bold 18/14</a:t>
            </a:r>
          </a:p>
          <a:p>
            <a:pPr lvl="4"/>
            <a:r>
              <a:rPr lang="en-US"/>
              <a:t>Highlights and/or key points </a:t>
            </a:r>
          </a:p>
          <a:p>
            <a:pPr lvl="5"/>
            <a:r>
              <a:rPr lang="en-US"/>
              <a:t>Short sentence and/or “bullet” points here.  </a:t>
            </a:r>
          </a:p>
          <a:p>
            <a:pPr lvl="5"/>
            <a:r>
              <a:rPr lang="en-US"/>
              <a:t>Body copy use the font Segoe Regular 10.5pt</a:t>
            </a:r>
            <a:endParaRPr lang="en-US" dirty="0"/>
          </a:p>
        </p:txBody>
      </p:sp>
    </p:spTree>
    <p:extLst>
      <p:ext uri="{BB962C8B-B14F-4D97-AF65-F5344CB8AC3E}">
        <p14:creationId xmlns:p14="http://schemas.microsoft.com/office/powerpoint/2010/main" val="392025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E2187CEB-28C1-4B8E-A941-382B987B6F82}"/>
              </a:ext>
            </a:extLst>
          </p:cNvPr>
          <p:cNvGraphicFramePr>
            <a:graphicFrameLocks noGrp="1"/>
          </p:cNvGraphicFramePr>
          <p:nvPr>
            <p:ph type="tbl" sz="quarter" idx="10"/>
            <p:extLst>
              <p:ext uri="{D42A27DB-BD31-4B8C-83A1-F6EECF244321}">
                <p14:modId xmlns:p14="http://schemas.microsoft.com/office/powerpoint/2010/main" val="2340282822"/>
              </p:ext>
            </p:extLst>
          </p:nvPr>
        </p:nvGraphicFramePr>
        <p:xfrm>
          <a:off x="426425" y="1548688"/>
          <a:ext cx="11356584" cy="4512378"/>
        </p:xfrm>
        <a:graphic>
          <a:graphicData uri="http://schemas.openxmlformats.org/drawingml/2006/table">
            <a:tbl>
              <a:tblPr firstRow="1" bandRow="1">
                <a:tableStyleId>{5C22544A-7EE6-4342-B048-85BDC9FD1C3A}</a:tableStyleId>
              </a:tblPr>
              <a:tblGrid>
                <a:gridCol w="2532088">
                  <a:extLst>
                    <a:ext uri="{9D8B030D-6E8A-4147-A177-3AD203B41FA5}">
                      <a16:colId xmlns:a16="http://schemas.microsoft.com/office/drawing/2014/main" val="1402458918"/>
                    </a:ext>
                  </a:extLst>
                </a:gridCol>
                <a:gridCol w="4412248">
                  <a:extLst>
                    <a:ext uri="{9D8B030D-6E8A-4147-A177-3AD203B41FA5}">
                      <a16:colId xmlns:a16="http://schemas.microsoft.com/office/drawing/2014/main" val="1740729941"/>
                    </a:ext>
                  </a:extLst>
                </a:gridCol>
                <a:gridCol w="4412248">
                  <a:extLst>
                    <a:ext uri="{9D8B030D-6E8A-4147-A177-3AD203B41FA5}">
                      <a16:colId xmlns:a16="http://schemas.microsoft.com/office/drawing/2014/main" val="1833729505"/>
                    </a:ext>
                  </a:extLst>
                </a:gridCol>
              </a:tblGrid>
              <a:tr h="297018">
                <a:tc>
                  <a:txBody>
                    <a:bodyPr/>
                    <a:lstStyle/>
                    <a:p>
                      <a:endParaRPr lang="en-US" sz="1400" cap="all" baseline="0" dirty="0"/>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600"/>
                        </a:lnSpc>
                      </a:pPr>
                      <a:r>
                        <a:rPr lang="en-US" sz="1400" b="1" cap="all" baseline="0" dirty="0">
                          <a:solidFill>
                            <a:schemeClr val="tx2"/>
                          </a:solidFill>
                          <a:latin typeface="+mn-lt"/>
                        </a:rPr>
                        <a:t>Column 1</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600"/>
                        </a:lnSpc>
                      </a:pPr>
                      <a:r>
                        <a:rPr lang="en-US" sz="1400" b="1" cap="all" baseline="0" dirty="0">
                          <a:solidFill>
                            <a:schemeClr val="tx2"/>
                          </a:solidFill>
                          <a:latin typeface="+mn-lt"/>
                        </a:rPr>
                        <a:t>Column 2</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106869"/>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688"/>
                        </a:spcAft>
                      </a:pPr>
                      <a:r>
                        <a:rPr lang="en-US" sz="1200" b="0" i="0" dirty="0">
                          <a:solidFill>
                            <a:schemeClr val="tx1"/>
                          </a:solidFill>
                          <a:latin typeface="+mn-lt"/>
                        </a:rPr>
                        <a:t>12 pt. 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1962828"/>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2</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142428"/>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3</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074237"/>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4</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688"/>
                        </a:spcAft>
                      </a:pPr>
                      <a:r>
                        <a:rPr lang="en-US" sz="1200" b="0" i="0" dirty="0">
                          <a:solidFill>
                            <a:schemeClr val="tx1"/>
                          </a:solidFill>
                          <a:latin typeface="+mn-lt"/>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908211"/>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5</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115863"/>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6</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8423311"/>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7</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688"/>
                        </a:spcAft>
                      </a:pPr>
                      <a:r>
                        <a:rPr lang="en-US" sz="1200" b="0" i="0" dirty="0">
                          <a:solidFill>
                            <a:schemeClr val="tx1"/>
                          </a:solidFill>
                          <a:latin typeface="+mn-lt"/>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2394101"/>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8</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648442"/>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9</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515640"/>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10</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688"/>
                        </a:spcAft>
                      </a:pPr>
                      <a:r>
                        <a:rPr lang="en-US" sz="1200" b="0" i="0" dirty="0">
                          <a:solidFill>
                            <a:schemeClr val="tx1"/>
                          </a:solidFill>
                          <a:latin typeface="+mn-lt"/>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945553"/>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11</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1513465"/>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12</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616152"/>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13</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688"/>
                        </a:spcAft>
                      </a:pPr>
                      <a:r>
                        <a:rPr lang="en-US" sz="1200" b="0" i="0" dirty="0">
                          <a:solidFill>
                            <a:schemeClr val="tx1"/>
                          </a:solidFill>
                          <a:latin typeface="+mn-lt"/>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422501"/>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14</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600137"/>
                  </a:ext>
                </a:extLst>
              </a:tr>
              <a:tr h="281024">
                <a:tc>
                  <a:txBody>
                    <a:bodyPr/>
                    <a:lstStyle/>
                    <a:p>
                      <a:pPr>
                        <a:lnSpc>
                          <a:spcPct val="90000"/>
                        </a:lnSpc>
                        <a:spcAft>
                          <a:spcPts val="688"/>
                        </a:spcAft>
                      </a:pPr>
                      <a:r>
                        <a:rPr lang="en-US" sz="1200" b="1" i="0" dirty="0">
                          <a:gradFill>
                            <a:gsLst>
                              <a:gs pos="0">
                                <a:schemeClr val="accent4"/>
                              </a:gs>
                              <a:gs pos="100000">
                                <a:schemeClr val="accent4"/>
                              </a:gs>
                            </a:gsLst>
                            <a:lin ang="5400000" scaled="1"/>
                          </a:gradFill>
                          <a:latin typeface="+mn-lt"/>
                        </a:rPr>
                        <a:t>Row 15</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0"/>
                        </a:spcBef>
                        <a:spcAft>
                          <a:spcPts val="688"/>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Table text</a:t>
                      </a:r>
                    </a:p>
                  </a:txBody>
                  <a:tcPr marL="89505" marR="53791" marT="52728" marB="17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552209"/>
                  </a:ext>
                </a:extLst>
              </a:tr>
            </a:tbl>
          </a:graphicData>
        </a:graphic>
      </p:graphicFrame>
      <p:sp>
        <p:nvSpPr>
          <p:cNvPr id="2" name="Title 1">
            <a:extLst>
              <a:ext uri="{FF2B5EF4-FFF2-40B4-BE49-F238E27FC236}">
                <a16:creationId xmlns:a16="http://schemas.microsoft.com/office/drawing/2014/main" id="{5290FF5D-75FF-4516-AAF9-5AEFBB7DB188}"/>
              </a:ext>
            </a:extLst>
          </p:cNvPr>
          <p:cNvSpPr>
            <a:spLocks noGrp="1"/>
          </p:cNvSpPr>
          <p:nvPr>
            <p:ph type="title"/>
          </p:nvPr>
        </p:nvSpPr>
        <p:spPr>
          <a:xfrm>
            <a:off x="334293" y="273824"/>
            <a:ext cx="11448715" cy="743908"/>
          </a:xfrm>
        </p:spPr>
        <p:txBody>
          <a:bodyPr/>
          <a:lstStyle/>
          <a:p>
            <a:r>
              <a:rPr lang="en-US" dirty="0"/>
              <a:t>Table layout — 2 column</a:t>
            </a:r>
          </a:p>
        </p:txBody>
      </p:sp>
    </p:spTree>
    <p:extLst>
      <p:ext uri="{BB962C8B-B14F-4D97-AF65-F5344CB8AC3E}">
        <p14:creationId xmlns:p14="http://schemas.microsoft.com/office/powerpoint/2010/main" val="2616016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E867-28F2-4A31-AD3C-36A06C9D3ADE}"/>
              </a:ext>
            </a:extLst>
          </p:cNvPr>
          <p:cNvSpPr>
            <a:spLocks noGrp="1"/>
          </p:cNvSpPr>
          <p:nvPr>
            <p:ph type="title"/>
          </p:nvPr>
        </p:nvSpPr>
        <p:spPr/>
        <p:txBody>
          <a:bodyPr/>
          <a:lstStyle/>
          <a:p>
            <a:r>
              <a:rPr lang="en-US" dirty="0"/>
              <a:t>Presenter notes</a:t>
            </a:r>
          </a:p>
        </p:txBody>
      </p:sp>
      <p:sp>
        <p:nvSpPr>
          <p:cNvPr id="3" name="Text Placeholder 2">
            <a:extLst>
              <a:ext uri="{FF2B5EF4-FFF2-40B4-BE49-F238E27FC236}">
                <a16:creationId xmlns:a16="http://schemas.microsoft.com/office/drawing/2014/main" id="{3943B590-F0C3-4F42-8CCA-DE65C8B9C0FB}"/>
              </a:ext>
            </a:extLst>
          </p:cNvPr>
          <p:cNvSpPr>
            <a:spLocks noGrp="1"/>
          </p:cNvSpPr>
          <p:nvPr>
            <p:ph type="body" sz="quarter" idx="16"/>
          </p:nvPr>
        </p:nvSpPr>
        <p:spPr/>
        <p:txBody>
          <a:bodyPr/>
          <a:lstStyle/>
          <a:p>
            <a:pPr>
              <a:spcAft>
                <a:spcPts val="1200"/>
              </a:spcAft>
            </a:pPr>
            <a:r>
              <a:rPr lang="en-US" sz="2800" dirty="0"/>
              <a:t>The following slides provide guidance, slide starts and templates for the state team’s purpose, values and cultural aspirations.  </a:t>
            </a:r>
          </a:p>
          <a:p>
            <a:pPr>
              <a:spcAft>
                <a:spcPts val="1200"/>
              </a:spcAft>
            </a:pPr>
            <a:r>
              <a:rPr lang="en-US" sz="2800" dirty="0"/>
              <a:t>Remember PowerPoint is a visual medium like television. People will better remember images and headlines that text heavy slides.</a:t>
            </a:r>
          </a:p>
          <a:p>
            <a:pPr>
              <a:spcAft>
                <a:spcPts val="1200"/>
              </a:spcAft>
            </a:pPr>
            <a:r>
              <a:rPr lang="en-US" sz="2800" dirty="0"/>
              <a:t>Artifacts can be found at </a:t>
            </a:r>
            <a:r>
              <a:rPr lang="en-US" sz="2800" u="sng" dirty="0">
                <a:hlinkClick r:id="rId2"/>
              </a:rPr>
              <a:t>https://www.ndtourism.com/northdakotabelegendarylogo</a:t>
            </a:r>
            <a:endParaRPr lang="en-US" sz="2800" dirty="0"/>
          </a:p>
          <a:p>
            <a:pPr>
              <a:spcAft>
                <a:spcPts val="1200"/>
              </a:spcAft>
            </a:pPr>
            <a:r>
              <a:rPr lang="en-US" sz="2800" dirty="0"/>
              <a:t>If you have questions, or would like guidance, please email </a:t>
            </a:r>
            <a:r>
              <a:rPr lang="en-US" sz="2800" dirty="0">
                <a:hlinkClick r:id="rId3"/>
              </a:rPr>
              <a:t>marketingnd@nd.gov</a:t>
            </a:r>
            <a:r>
              <a:rPr lang="en-US" sz="2800" dirty="0"/>
              <a:t> </a:t>
            </a:r>
          </a:p>
          <a:p>
            <a:pPr marL="0" indent="0">
              <a:spcAft>
                <a:spcPts val="1200"/>
              </a:spcAft>
              <a:buNone/>
            </a:pPr>
            <a:endParaRPr lang="en-US" sz="2800" dirty="0"/>
          </a:p>
        </p:txBody>
      </p:sp>
    </p:spTree>
    <p:extLst>
      <p:ext uri="{BB962C8B-B14F-4D97-AF65-F5344CB8AC3E}">
        <p14:creationId xmlns:p14="http://schemas.microsoft.com/office/powerpoint/2010/main" val="245408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931C4F1-075C-4BA9-9DC3-06591DA5EE06}"/>
              </a:ext>
            </a:extLst>
          </p:cNvPr>
          <p:cNvSpPr/>
          <p:nvPr/>
        </p:nvSpPr>
        <p:spPr>
          <a:xfrm>
            <a:off x="428624" y="1349698"/>
            <a:ext cx="6923671" cy="1836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CB8C59C-39B9-49A1-B3AD-CEF1F1247CB6}"/>
              </a:ext>
            </a:extLst>
          </p:cNvPr>
          <p:cNvSpPr>
            <a:spLocks noGrp="1"/>
          </p:cNvSpPr>
          <p:nvPr>
            <p:ph type="body" sz="quarter" idx="4294967295"/>
          </p:nvPr>
        </p:nvSpPr>
        <p:spPr>
          <a:xfrm>
            <a:off x="7867650" y="1091380"/>
            <a:ext cx="4324350" cy="4236389"/>
          </a:xfrm>
        </p:spPr>
        <p:txBody>
          <a:bodyPr/>
          <a:lstStyle/>
          <a:p>
            <a:r>
              <a:rPr lang="en-US" sz="1600" dirty="0"/>
              <a:t>Please follow brand guidelines for placement of the logo.</a:t>
            </a:r>
          </a:p>
          <a:p>
            <a:r>
              <a:rPr lang="en-US" sz="1600" dirty="0"/>
              <a:t>The logos on this slide are all saved at .PNGs so they have no background – you can copy and use them per the brand guidelines</a:t>
            </a:r>
          </a:p>
          <a:p>
            <a:r>
              <a:rPr lang="en-US" sz="1600" dirty="0"/>
              <a:t>Note horizontal version below should only be used on website or by exception.</a:t>
            </a:r>
          </a:p>
          <a:p>
            <a:r>
              <a:rPr lang="en-US" sz="1600" dirty="0"/>
              <a:t>You are not required to use the trademark (TM) version of the logos for presentations, but are encouraged to use for fact sheets or other distributed marketing collateral.</a:t>
            </a:r>
          </a:p>
          <a:p>
            <a:r>
              <a:rPr lang="en-US" sz="1600" dirty="0"/>
              <a:t>For alternative resolution requirements please take from the Commerce site ___..</a:t>
            </a:r>
          </a:p>
        </p:txBody>
      </p:sp>
      <p:sp>
        <p:nvSpPr>
          <p:cNvPr id="2" name="Title 1">
            <a:extLst>
              <a:ext uri="{FF2B5EF4-FFF2-40B4-BE49-F238E27FC236}">
                <a16:creationId xmlns:a16="http://schemas.microsoft.com/office/drawing/2014/main" id="{4993A68B-D436-4A62-A38E-FDA83489406C}"/>
              </a:ext>
            </a:extLst>
          </p:cNvPr>
          <p:cNvSpPr>
            <a:spLocks noGrp="1"/>
          </p:cNvSpPr>
          <p:nvPr>
            <p:ph type="title" idx="4294967295"/>
          </p:nvPr>
        </p:nvSpPr>
        <p:spPr>
          <a:xfrm>
            <a:off x="428625" y="125912"/>
            <a:ext cx="11334750" cy="941388"/>
          </a:xfrm>
        </p:spPr>
        <p:txBody>
          <a:bodyPr/>
          <a:lstStyle/>
          <a:p>
            <a:r>
              <a:rPr lang="en-US" dirty="0"/>
              <a:t>Logos</a:t>
            </a:r>
          </a:p>
        </p:txBody>
      </p:sp>
      <p:pic>
        <p:nvPicPr>
          <p:cNvPr id="5" name="Picture 4">
            <a:extLst>
              <a:ext uri="{FF2B5EF4-FFF2-40B4-BE49-F238E27FC236}">
                <a16:creationId xmlns:a16="http://schemas.microsoft.com/office/drawing/2014/main" id="{A6F42AEF-6D55-4698-851E-6A36FB6D1B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7296" y="965404"/>
            <a:ext cx="1993396" cy="381763"/>
          </a:xfrm>
          <a:prstGeom prst="rect">
            <a:avLst/>
          </a:prstGeom>
        </p:spPr>
      </p:pic>
      <p:pic>
        <p:nvPicPr>
          <p:cNvPr id="19" name="Picture 18" descr="A close up of a sign&#10;&#10;Description generated with very high confidence">
            <a:extLst>
              <a:ext uri="{FF2B5EF4-FFF2-40B4-BE49-F238E27FC236}">
                <a16:creationId xmlns:a16="http://schemas.microsoft.com/office/drawing/2014/main" id="{4AF5F219-F24B-4CE3-A332-5248116E8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5527" y="5554820"/>
            <a:ext cx="4128655" cy="832153"/>
          </a:xfrm>
          <a:prstGeom prst="rect">
            <a:avLst/>
          </a:prstGeom>
        </p:spPr>
      </p:pic>
      <p:pic>
        <p:nvPicPr>
          <p:cNvPr id="26" name="Picture 25">
            <a:extLst>
              <a:ext uri="{FF2B5EF4-FFF2-40B4-BE49-F238E27FC236}">
                <a16:creationId xmlns:a16="http://schemas.microsoft.com/office/drawing/2014/main" id="{2DF8AF5F-B35D-49B2-B753-B392CF72D9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6013" y="1704400"/>
            <a:ext cx="2432309" cy="1286259"/>
          </a:xfrm>
          <a:prstGeom prst="rect">
            <a:avLst/>
          </a:prstGeom>
        </p:spPr>
      </p:pic>
      <p:pic>
        <p:nvPicPr>
          <p:cNvPr id="28" name="Picture 27" descr="A close up of a sign&#10;&#10;Description generated with very high confidence">
            <a:extLst>
              <a:ext uri="{FF2B5EF4-FFF2-40B4-BE49-F238E27FC236}">
                <a16:creationId xmlns:a16="http://schemas.microsoft.com/office/drawing/2014/main" id="{C43C1679-D395-497F-ACB4-773639EAC7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6014" y="5327769"/>
            <a:ext cx="2432309" cy="1286259"/>
          </a:xfrm>
          <a:prstGeom prst="rect">
            <a:avLst/>
          </a:prstGeom>
        </p:spPr>
      </p:pic>
      <p:pic>
        <p:nvPicPr>
          <p:cNvPr id="30" name="Picture 29" descr="A close up of a sign&#10;&#10;Description generated with very high confidence">
            <a:extLst>
              <a:ext uri="{FF2B5EF4-FFF2-40B4-BE49-F238E27FC236}">
                <a16:creationId xmlns:a16="http://schemas.microsoft.com/office/drawing/2014/main" id="{344F06ED-B6A3-4EDB-B5B8-01F9B884F9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6014" y="3546736"/>
            <a:ext cx="2432309" cy="1286259"/>
          </a:xfrm>
          <a:prstGeom prst="rect">
            <a:avLst/>
          </a:prstGeom>
        </p:spPr>
      </p:pic>
      <p:pic>
        <p:nvPicPr>
          <p:cNvPr id="32" name="Picture 31">
            <a:extLst>
              <a:ext uri="{FF2B5EF4-FFF2-40B4-BE49-F238E27FC236}">
                <a16:creationId xmlns:a16="http://schemas.microsoft.com/office/drawing/2014/main" id="{A7587A9A-E86A-4291-B0CA-BD3190D8D0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039" y="1667124"/>
            <a:ext cx="2337821" cy="1286259"/>
          </a:xfrm>
          <a:prstGeom prst="rect">
            <a:avLst/>
          </a:prstGeom>
        </p:spPr>
      </p:pic>
      <p:pic>
        <p:nvPicPr>
          <p:cNvPr id="34" name="Picture 33" descr="A close up of a sign&#10;&#10;Description generated with very high confidence">
            <a:extLst>
              <a:ext uri="{FF2B5EF4-FFF2-40B4-BE49-F238E27FC236}">
                <a16:creationId xmlns:a16="http://schemas.microsoft.com/office/drawing/2014/main" id="{B3302B82-5E8E-43AD-B0D3-8516D505502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1601" y="5327770"/>
            <a:ext cx="2337821" cy="1286259"/>
          </a:xfrm>
          <a:prstGeom prst="rect">
            <a:avLst/>
          </a:prstGeom>
        </p:spPr>
      </p:pic>
      <p:pic>
        <p:nvPicPr>
          <p:cNvPr id="36" name="Picture 35" descr="A close up of a sign&#10;&#10;Description generated with very high confidence">
            <a:extLst>
              <a:ext uri="{FF2B5EF4-FFF2-40B4-BE49-F238E27FC236}">
                <a16:creationId xmlns:a16="http://schemas.microsoft.com/office/drawing/2014/main" id="{4F7297E6-0473-4C62-B5A3-AECABF9DFE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1601" y="3546737"/>
            <a:ext cx="2337821" cy="1286259"/>
          </a:xfrm>
          <a:prstGeom prst="rect">
            <a:avLst/>
          </a:prstGeom>
        </p:spPr>
      </p:pic>
    </p:spTree>
    <p:extLst>
      <p:ext uri="{BB962C8B-B14F-4D97-AF65-F5344CB8AC3E}">
        <p14:creationId xmlns:p14="http://schemas.microsoft.com/office/powerpoint/2010/main" val="10737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E515F9-BEAD-4EF4-A177-CCB314A10E1D}"/>
              </a:ext>
            </a:extLst>
          </p:cNvPr>
          <p:cNvPicPr>
            <a:picLocks noChangeAspect="1"/>
          </p:cNvPicPr>
          <p:nvPr/>
        </p:nvPicPr>
        <p:blipFill rotWithShape="1">
          <a:blip r:embed="rId3"/>
          <a:srcRect l="2760" t="6601" r="5151" b="1719"/>
          <a:stretch/>
        </p:blipFill>
        <p:spPr>
          <a:xfrm>
            <a:off x="588511" y="2282511"/>
            <a:ext cx="2047179" cy="4230578"/>
          </a:xfrm>
          <a:prstGeom prst="rect">
            <a:avLst/>
          </a:prstGeom>
        </p:spPr>
      </p:pic>
      <p:sp>
        <p:nvSpPr>
          <p:cNvPr id="2" name="Title 1"/>
          <p:cNvSpPr>
            <a:spLocks noGrp="1"/>
          </p:cNvSpPr>
          <p:nvPr>
            <p:ph type="title" idx="4294967295"/>
          </p:nvPr>
        </p:nvSpPr>
        <p:spPr>
          <a:xfrm>
            <a:off x="404018" y="112587"/>
            <a:ext cx="11383963" cy="939800"/>
          </a:xfrm>
        </p:spPr>
        <p:txBody>
          <a:bodyPr/>
          <a:lstStyle/>
          <a:p>
            <a:r>
              <a:rPr lang="en-US" dirty="0"/>
              <a:t>Slide palette info</a:t>
            </a:r>
          </a:p>
        </p:txBody>
      </p:sp>
      <p:sp>
        <p:nvSpPr>
          <p:cNvPr id="4" name="Rectangle 3"/>
          <p:cNvSpPr/>
          <p:nvPr/>
        </p:nvSpPr>
        <p:spPr bwMode="auto">
          <a:xfrm>
            <a:off x="4282320" y="3276716"/>
            <a:ext cx="6849307" cy="1382380"/>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a:solidFill>
              <a:schemeClr val="tx1">
                <a:alpha val="27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16" tIns="44816" rIns="44816" bIns="44816" numCol="1" spcCol="0" rtlCol="0" fromWordArt="0" anchor="ctr" anchorCtr="0" forceAA="0" compatLnSpc="1">
            <a:prstTxWarp prst="textNoShape">
              <a:avLst/>
            </a:prstTxWarp>
            <a:noAutofit/>
          </a:bodyPr>
          <a:lstStyle/>
          <a:p>
            <a:pPr algn="ctr" defTabSz="895923" fontAlgn="base">
              <a:spcBef>
                <a:spcPct val="0"/>
              </a:spcBef>
              <a:spcAft>
                <a:spcPct val="0"/>
              </a:spcAft>
            </a:pPr>
            <a:endParaRPr lang="en-US" sz="1696"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906308" y="3410038"/>
            <a:ext cx="1159394" cy="1158927"/>
          </a:xfrm>
          <a:prstGeom prst="rect">
            <a:avLst/>
          </a:prstGeom>
          <a:solidFill>
            <a:srgbClr val="FAA21B"/>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4814" rIns="0" bIns="44814" numCol="1" rtlCol="0" anchor="ctr" anchorCtr="0" compatLnSpc="1">
            <a:prstTxWarp prst="textNoShape">
              <a:avLst/>
            </a:prstTxWarp>
          </a:bodyPr>
          <a:lstStyle/>
          <a:p>
            <a:pPr algn="ctr" defTabSz="895923" fontAlgn="base">
              <a:spcBef>
                <a:spcPct val="0"/>
              </a:spcBef>
              <a:spcAft>
                <a:spcPct val="0"/>
              </a:spcAft>
            </a:pPr>
            <a:r>
              <a:rPr lang="en-US" sz="1922" dirty="0">
                <a:solidFill>
                  <a:schemeClr val="tx2"/>
                </a:solidFill>
              </a:rPr>
              <a:t>Accent 3</a:t>
            </a:r>
          </a:p>
        </p:txBody>
      </p:sp>
      <p:sp>
        <p:nvSpPr>
          <p:cNvPr id="6" name="Rectangle 5"/>
          <p:cNvSpPr/>
          <p:nvPr/>
        </p:nvSpPr>
        <p:spPr bwMode="auto">
          <a:xfrm>
            <a:off x="5652311" y="3410038"/>
            <a:ext cx="1159394" cy="1158927"/>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4814" rIns="0" bIns="44814" numCol="1" rtlCol="0" anchor="ctr" anchorCtr="0" compatLnSpc="1">
            <a:prstTxWarp prst="textNoShape">
              <a:avLst/>
            </a:prstTxWarp>
          </a:bodyPr>
          <a:lstStyle/>
          <a:p>
            <a:pPr algn="ctr" defTabSz="895923" fontAlgn="base">
              <a:spcBef>
                <a:spcPct val="0"/>
              </a:spcBef>
              <a:spcAft>
                <a:spcPct val="0"/>
              </a:spcAft>
            </a:pPr>
            <a:r>
              <a:rPr lang="en-US" sz="1922" dirty="0">
                <a:solidFill>
                  <a:schemeClr val="bg1"/>
                </a:solidFill>
              </a:rPr>
              <a:t>Accent 2</a:t>
            </a:r>
          </a:p>
        </p:txBody>
      </p:sp>
      <p:sp>
        <p:nvSpPr>
          <p:cNvPr id="7" name="Rectangle 6"/>
          <p:cNvSpPr/>
          <p:nvPr/>
        </p:nvSpPr>
        <p:spPr bwMode="auto">
          <a:xfrm>
            <a:off x="4398315" y="3410038"/>
            <a:ext cx="1159394" cy="115892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14" rIns="0" bIns="44814" numCol="1" rtlCol="0" anchor="ctr" anchorCtr="0" compatLnSpc="1">
            <a:prstTxWarp prst="textNoShape">
              <a:avLst/>
            </a:prstTxWarp>
          </a:bodyPr>
          <a:lstStyle/>
          <a:p>
            <a:pPr algn="ctr" defTabSz="895923" fontAlgn="base">
              <a:spcBef>
                <a:spcPct val="0"/>
              </a:spcBef>
              <a:spcAft>
                <a:spcPct val="0"/>
              </a:spcAft>
            </a:pPr>
            <a:r>
              <a:rPr lang="en-US" sz="1922" dirty="0">
                <a:gradFill>
                  <a:gsLst>
                    <a:gs pos="0">
                      <a:srgbClr val="FFFFFF"/>
                    </a:gs>
                    <a:gs pos="100000">
                      <a:srgbClr val="FFFFFF"/>
                    </a:gs>
                  </a:gsLst>
                  <a:lin ang="5400000" scaled="0"/>
                </a:gradFill>
              </a:rPr>
              <a:t>Accent 1</a:t>
            </a:r>
          </a:p>
        </p:txBody>
      </p:sp>
      <p:sp>
        <p:nvSpPr>
          <p:cNvPr id="8" name="Rectangle 7"/>
          <p:cNvSpPr/>
          <p:nvPr/>
        </p:nvSpPr>
        <p:spPr bwMode="auto">
          <a:xfrm>
            <a:off x="10149816" y="3540095"/>
            <a:ext cx="899178" cy="898816"/>
          </a:xfrm>
          <a:prstGeom prst="rect">
            <a:avLst/>
          </a:prstGeom>
          <a:solidFill>
            <a:schemeClr val="accent6"/>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4814" rIns="0" bIns="44814" numCol="1" rtlCol="0" anchor="ctr" anchorCtr="0" compatLnSpc="1">
            <a:prstTxWarp prst="textNoShape">
              <a:avLst/>
            </a:prstTxWarp>
          </a:bodyPr>
          <a:lstStyle/>
          <a:p>
            <a:pPr algn="ctr" defTabSz="895923" fontAlgn="base">
              <a:spcBef>
                <a:spcPct val="0"/>
              </a:spcBef>
              <a:spcAft>
                <a:spcPct val="0"/>
              </a:spcAft>
            </a:pPr>
            <a:r>
              <a:rPr lang="en-US" sz="1152" dirty="0">
                <a:gradFill>
                  <a:gsLst>
                    <a:gs pos="0">
                      <a:srgbClr val="FFFFFF"/>
                    </a:gs>
                    <a:gs pos="100000">
                      <a:srgbClr val="FFFFFF"/>
                    </a:gs>
                  </a:gsLst>
                  <a:lin ang="5400000" scaled="0"/>
                </a:gradFill>
              </a:rPr>
              <a:t>Accent 6</a:t>
            </a:r>
          </a:p>
        </p:txBody>
      </p:sp>
      <p:sp>
        <p:nvSpPr>
          <p:cNvPr id="9" name="Rectangle 8"/>
          <p:cNvSpPr/>
          <p:nvPr/>
        </p:nvSpPr>
        <p:spPr bwMode="auto">
          <a:xfrm>
            <a:off x="9158555" y="3540095"/>
            <a:ext cx="899178" cy="898816"/>
          </a:xfrm>
          <a:prstGeom prst="rect">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4814" rIns="0" bIns="44814" numCol="1" rtlCol="0" anchor="ctr" anchorCtr="0" compatLnSpc="1">
            <a:prstTxWarp prst="textNoShape">
              <a:avLst/>
            </a:prstTxWarp>
          </a:bodyPr>
          <a:lstStyle/>
          <a:p>
            <a:pPr algn="ctr" defTabSz="895923" fontAlgn="base">
              <a:spcBef>
                <a:spcPct val="0"/>
              </a:spcBef>
              <a:spcAft>
                <a:spcPct val="0"/>
              </a:spcAft>
            </a:pPr>
            <a:r>
              <a:rPr lang="en-US" sz="1152" dirty="0">
                <a:solidFill>
                  <a:schemeClr val="bg1"/>
                </a:solidFill>
              </a:rPr>
              <a:t>Accent 5</a:t>
            </a:r>
          </a:p>
        </p:txBody>
      </p:sp>
      <p:sp>
        <p:nvSpPr>
          <p:cNvPr id="10" name="Rectangle 9"/>
          <p:cNvSpPr/>
          <p:nvPr/>
        </p:nvSpPr>
        <p:spPr bwMode="auto">
          <a:xfrm>
            <a:off x="8160305" y="3540095"/>
            <a:ext cx="899178" cy="898816"/>
          </a:xfrm>
          <a:prstGeom prst="rect">
            <a:avLst/>
          </a:prstGeom>
          <a:solidFill>
            <a:schemeClr val="accent4"/>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4814" rIns="0" bIns="44814" numCol="1" rtlCol="0" anchor="ctr" anchorCtr="0" compatLnSpc="1">
            <a:prstTxWarp prst="textNoShape">
              <a:avLst/>
            </a:prstTxWarp>
          </a:bodyPr>
          <a:lstStyle/>
          <a:p>
            <a:pPr algn="ctr" defTabSz="895923" fontAlgn="base">
              <a:spcBef>
                <a:spcPct val="0"/>
              </a:spcBef>
              <a:spcAft>
                <a:spcPct val="0"/>
              </a:spcAft>
            </a:pPr>
            <a:r>
              <a:rPr lang="en-US" sz="1152" dirty="0">
                <a:gradFill>
                  <a:gsLst>
                    <a:gs pos="0">
                      <a:srgbClr val="FFFFFF"/>
                    </a:gs>
                    <a:gs pos="100000">
                      <a:srgbClr val="FFFFFF"/>
                    </a:gs>
                  </a:gsLst>
                  <a:lin ang="5400000" scaled="0"/>
                </a:gradFill>
              </a:rPr>
              <a:t>Accent 4</a:t>
            </a:r>
          </a:p>
        </p:txBody>
      </p:sp>
      <p:sp>
        <p:nvSpPr>
          <p:cNvPr id="11" name="Rectangle 10"/>
          <p:cNvSpPr/>
          <p:nvPr/>
        </p:nvSpPr>
        <p:spPr bwMode="auto">
          <a:xfrm>
            <a:off x="3025337" y="3410038"/>
            <a:ext cx="1159394" cy="1158927"/>
          </a:xfrm>
          <a:prstGeom prst="rect">
            <a:avLst/>
          </a:prstGeom>
          <a:solidFill>
            <a:srgbClr val="0101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895923" fontAlgn="base">
              <a:spcBef>
                <a:spcPct val="0"/>
              </a:spcBef>
              <a:spcAft>
                <a:spcPct val="0"/>
              </a:spcAft>
            </a:pPr>
            <a:r>
              <a:rPr lang="en-US" dirty="0">
                <a:gradFill>
                  <a:gsLst>
                    <a:gs pos="0">
                      <a:schemeClr val="bg1"/>
                    </a:gs>
                    <a:gs pos="100000">
                      <a:schemeClr val="bg1"/>
                    </a:gs>
                  </a:gsLst>
                  <a:lin ang="5400000" scaled="0"/>
                </a:gradFill>
              </a:rPr>
              <a:t>Text</a:t>
            </a:r>
          </a:p>
          <a:p>
            <a:pPr algn="ctr" defTabSz="895923" fontAlgn="base">
              <a:spcBef>
                <a:spcPct val="0"/>
              </a:spcBef>
              <a:spcAft>
                <a:spcPct val="0"/>
              </a:spcAft>
            </a:pPr>
            <a:r>
              <a:rPr lang="en-US" dirty="0">
                <a:gradFill>
                  <a:gsLst>
                    <a:gs pos="0">
                      <a:schemeClr val="bg1"/>
                    </a:gs>
                    <a:gs pos="100000">
                      <a:schemeClr val="bg1"/>
                    </a:gs>
                  </a:gsLst>
                  <a:lin ang="5400000" scaled="0"/>
                </a:gradFill>
              </a:rPr>
              <a:t>Dark 2</a:t>
            </a:r>
          </a:p>
        </p:txBody>
      </p:sp>
      <p:sp>
        <p:nvSpPr>
          <p:cNvPr id="14" name="TextBox 13"/>
          <p:cNvSpPr txBox="1"/>
          <p:nvPr/>
        </p:nvSpPr>
        <p:spPr>
          <a:xfrm>
            <a:off x="4404462" y="2779718"/>
            <a:ext cx="6784720" cy="246221"/>
          </a:xfrm>
          <a:prstGeom prst="rect">
            <a:avLst/>
          </a:prstGeom>
          <a:noFill/>
        </p:spPr>
        <p:txBody>
          <a:bodyPr wrap="square" lIns="0" tIns="0" rIns="0" bIns="0" rtlCol="0">
            <a:spAutoFit/>
          </a:bodyPr>
          <a:lstStyle/>
          <a:p>
            <a:pPr algn="ctr"/>
            <a:r>
              <a:rPr lang="en-US" sz="1600" spc="58" dirty="0">
                <a:solidFill>
                  <a:schemeClr val="tx2">
                    <a:lumMod val="65000"/>
                    <a:lumOff val="35000"/>
                  </a:schemeClr>
                </a:solidFill>
              </a:rPr>
              <a:t>Accent colors 1-6 – (6 Theme Colors to the far right)</a:t>
            </a:r>
          </a:p>
        </p:txBody>
      </p:sp>
      <p:grpSp>
        <p:nvGrpSpPr>
          <p:cNvPr id="15" name="Group 14"/>
          <p:cNvGrpSpPr/>
          <p:nvPr/>
        </p:nvGrpSpPr>
        <p:grpSpPr>
          <a:xfrm>
            <a:off x="4398315" y="2859219"/>
            <a:ext cx="6650681" cy="438059"/>
            <a:chOff x="5099206" y="3872901"/>
            <a:chExt cx="6165897" cy="363048"/>
          </a:xfrm>
        </p:grpSpPr>
        <p:cxnSp>
          <p:nvCxnSpPr>
            <p:cNvPr id="16" name="Straight Connector 15"/>
            <p:cNvCxnSpPr/>
            <p:nvPr/>
          </p:nvCxnSpPr>
          <p:spPr>
            <a:xfrm>
              <a:off x="5104785" y="4099191"/>
              <a:ext cx="6154739" cy="0"/>
            </a:xfrm>
            <a:prstGeom prst="line">
              <a:avLst/>
            </a:prstGeom>
            <a:noFill/>
            <a:ln>
              <a:solidFill>
                <a:schemeClr val="tx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cxnSp>
        <p:cxnSp>
          <p:nvCxnSpPr>
            <p:cNvPr id="17" name="Straight Connector 16"/>
            <p:cNvCxnSpPr/>
            <p:nvPr/>
          </p:nvCxnSpPr>
          <p:spPr>
            <a:xfrm>
              <a:off x="5099206" y="3872901"/>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65103" y="3872902"/>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 Placeholder 2"/>
          <p:cNvSpPr txBox="1">
            <a:spLocks/>
          </p:cNvSpPr>
          <p:nvPr/>
        </p:nvSpPr>
        <p:spPr>
          <a:xfrm>
            <a:off x="2923721" y="4974988"/>
            <a:ext cx="8898967" cy="1083374"/>
          </a:xfrm>
          <a:prstGeom prst="rect">
            <a:avLst/>
          </a:prstGeom>
        </p:spPr>
        <p:txBody>
          <a:bodyPr vert="horz" wrap="square" lIns="175735" tIns="0" rIns="175735"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spc="58" dirty="0">
                <a:solidFill>
                  <a:schemeClr val="tx2">
                    <a:lumMod val="65000"/>
                    <a:lumOff val="35000"/>
                  </a:schemeClr>
                </a:solidFill>
                <a:latin typeface="+mn-lt"/>
              </a:rPr>
              <a:t>Use </a:t>
            </a:r>
            <a:r>
              <a:rPr lang="en-US" sz="1400" b="1" spc="58" dirty="0">
                <a:solidFill>
                  <a:schemeClr val="tx2">
                    <a:lumMod val="65000"/>
                    <a:lumOff val="35000"/>
                  </a:schemeClr>
                </a:solidFill>
                <a:latin typeface="+mn-lt"/>
              </a:rPr>
              <a:t>Accent 1 </a:t>
            </a:r>
            <a:r>
              <a:rPr lang="en-US" sz="1400" spc="58" dirty="0">
                <a:solidFill>
                  <a:schemeClr val="tx2">
                    <a:lumMod val="65000"/>
                    <a:lumOff val="35000"/>
                  </a:schemeClr>
                </a:solidFill>
                <a:latin typeface="+mn-lt"/>
              </a:rPr>
              <a:t>as the main accent color on light background. </a:t>
            </a:r>
            <a:br>
              <a:rPr lang="en-US" sz="1400" spc="58" dirty="0">
                <a:solidFill>
                  <a:schemeClr val="tx2">
                    <a:lumMod val="65000"/>
                    <a:lumOff val="35000"/>
                  </a:schemeClr>
                </a:solidFill>
                <a:latin typeface="+mn-lt"/>
              </a:rPr>
            </a:br>
            <a:r>
              <a:rPr lang="en-US" sz="1400" spc="58" dirty="0">
                <a:solidFill>
                  <a:schemeClr val="tx2">
                    <a:lumMod val="65000"/>
                    <a:lumOff val="35000"/>
                  </a:schemeClr>
                </a:solidFill>
                <a:latin typeface="+mn-lt"/>
              </a:rPr>
              <a:t>Use </a:t>
            </a:r>
            <a:r>
              <a:rPr lang="en-US" sz="1400" b="1" spc="58" dirty="0">
                <a:solidFill>
                  <a:schemeClr val="tx2">
                    <a:lumMod val="65000"/>
                    <a:lumOff val="35000"/>
                  </a:schemeClr>
                </a:solidFill>
                <a:latin typeface="+mn-lt"/>
              </a:rPr>
              <a:t>Accent 2 </a:t>
            </a:r>
            <a:r>
              <a:rPr lang="en-US" sz="1400" spc="58" dirty="0">
                <a:solidFill>
                  <a:schemeClr val="tx2">
                    <a:lumMod val="65000"/>
                    <a:lumOff val="35000"/>
                  </a:schemeClr>
                </a:solidFill>
                <a:latin typeface="+mn-lt"/>
              </a:rPr>
              <a:t>for subhead text or as an accent color on dark grey background.</a:t>
            </a:r>
            <a:br>
              <a:rPr lang="en-US" sz="1400" spc="58" dirty="0">
                <a:solidFill>
                  <a:schemeClr val="tx2">
                    <a:lumMod val="65000"/>
                    <a:lumOff val="35000"/>
                  </a:schemeClr>
                </a:solidFill>
                <a:latin typeface="+mn-lt"/>
              </a:rPr>
            </a:br>
            <a:r>
              <a:rPr lang="en-US" sz="1400" spc="58" dirty="0">
                <a:solidFill>
                  <a:schemeClr val="tx2">
                    <a:lumMod val="65000"/>
                    <a:lumOff val="35000"/>
                  </a:schemeClr>
                </a:solidFill>
                <a:latin typeface="+mn-lt"/>
              </a:rPr>
              <a:t>Use </a:t>
            </a:r>
            <a:r>
              <a:rPr lang="en-US" sz="1400" b="1" spc="58" dirty="0">
                <a:solidFill>
                  <a:schemeClr val="tx2">
                    <a:lumMod val="65000"/>
                    <a:lumOff val="35000"/>
                  </a:schemeClr>
                </a:solidFill>
                <a:latin typeface="+mn-lt"/>
              </a:rPr>
              <a:t>Accent 3 </a:t>
            </a:r>
            <a:r>
              <a:rPr lang="en-US" sz="1400" spc="58" dirty="0">
                <a:solidFill>
                  <a:schemeClr val="tx2">
                    <a:lumMod val="65000"/>
                    <a:lumOff val="35000"/>
                  </a:schemeClr>
                </a:solidFill>
                <a:latin typeface="+mn-lt"/>
              </a:rPr>
              <a:t>when additional colors are needed. </a:t>
            </a:r>
          </a:p>
          <a:p>
            <a:r>
              <a:rPr lang="en-US" sz="1400" spc="58" dirty="0">
                <a:solidFill>
                  <a:schemeClr val="tx2">
                    <a:lumMod val="65000"/>
                    <a:lumOff val="35000"/>
                  </a:schemeClr>
                </a:solidFill>
                <a:latin typeface="+mn-lt"/>
              </a:rPr>
              <a:t>Note – white type on darker backgrounds, but black on the gold for best readability.</a:t>
            </a:r>
          </a:p>
        </p:txBody>
      </p:sp>
      <p:sp>
        <p:nvSpPr>
          <p:cNvPr id="29" name="Rectangle 28"/>
          <p:cNvSpPr/>
          <p:nvPr/>
        </p:nvSpPr>
        <p:spPr bwMode="auto">
          <a:xfrm>
            <a:off x="398196" y="2551471"/>
            <a:ext cx="2384973" cy="30774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4816" tIns="44816" rIns="44816" bIns="44816" numCol="1" spcCol="0" rtlCol="0" fromWordArt="0" anchor="ctr" anchorCtr="0" forceAA="0" compatLnSpc="1">
            <a:prstTxWarp prst="textNoShape">
              <a:avLst/>
            </a:prstTxWarp>
            <a:noAutofit/>
          </a:bodyPr>
          <a:lstStyle/>
          <a:p>
            <a:pPr algn="ctr" defTabSz="895923" fontAlgn="base">
              <a:spcBef>
                <a:spcPct val="0"/>
              </a:spcBef>
              <a:spcAft>
                <a:spcPct val="0"/>
              </a:spcAft>
            </a:pPr>
            <a:endParaRPr lang="en-US" sz="1696"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Text Placeholder 2"/>
          <p:cNvSpPr txBox="1">
            <a:spLocks/>
          </p:cNvSpPr>
          <p:nvPr/>
        </p:nvSpPr>
        <p:spPr>
          <a:xfrm>
            <a:off x="8300495" y="4621157"/>
            <a:ext cx="2888688" cy="3877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spc="58" dirty="0">
                <a:solidFill>
                  <a:schemeClr val="tx2">
                    <a:lumMod val="65000"/>
                    <a:lumOff val="35000"/>
                  </a:schemeClr>
                </a:solidFill>
                <a:latin typeface="+mn-lt"/>
              </a:rPr>
              <a:t>Use </a:t>
            </a:r>
            <a:r>
              <a:rPr lang="en-US" sz="1400" b="1" spc="58" dirty="0">
                <a:solidFill>
                  <a:schemeClr val="tx2">
                    <a:lumMod val="65000"/>
                    <a:lumOff val="35000"/>
                  </a:schemeClr>
                </a:solidFill>
                <a:latin typeface="+mn-lt"/>
              </a:rPr>
              <a:t>Accents 4-6</a:t>
            </a:r>
            <a:r>
              <a:rPr lang="en-US" sz="1400" spc="58" dirty="0">
                <a:solidFill>
                  <a:schemeClr val="tx2">
                    <a:lumMod val="65000"/>
                    <a:lumOff val="35000"/>
                  </a:schemeClr>
                </a:solidFill>
                <a:latin typeface="+mn-lt"/>
              </a:rPr>
              <a:t> sparingly – only when more colors are necessary. </a:t>
            </a:r>
          </a:p>
        </p:txBody>
      </p:sp>
      <p:sp>
        <p:nvSpPr>
          <p:cNvPr id="23" name="TextBox 22">
            <a:extLst>
              <a:ext uri="{FF2B5EF4-FFF2-40B4-BE49-F238E27FC236}">
                <a16:creationId xmlns:a16="http://schemas.microsoft.com/office/drawing/2014/main" id="{EDFC1417-66BE-4F0F-98A3-2F6D0CCB1D4A}"/>
              </a:ext>
            </a:extLst>
          </p:cNvPr>
          <p:cNvSpPr txBox="1"/>
          <p:nvPr/>
        </p:nvSpPr>
        <p:spPr>
          <a:xfrm>
            <a:off x="337794" y="1210333"/>
            <a:ext cx="11335791" cy="646331"/>
          </a:xfrm>
          <a:prstGeom prst="rect">
            <a:avLst/>
          </a:prstGeom>
          <a:noFill/>
        </p:spPr>
        <p:txBody>
          <a:bodyPr wrap="square" rtlCol="0">
            <a:spAutoFit/>
          </a:bodyPr>
          <a:lstStyle/>
          <a:p>
            <a:r>
              <a:rPr lang="en-US" dirty="0"/>
              <a:t>The PowerPoint palette for this template has been built for you and is shown below. Avoid using too many colors in your presentation.</a:t>
            </a:r>
          </a:p>
        </p:txBody>
      </p:sp>
    </p:spTree>
    <p:extLst>
      <p:ext uri="{BB962C8B-B14F-4D97-AF65-F5344CB8AC3E}">
        <p14:creationId xmlns:p14="http://schemas.microsoft.com/office/powerpoint/2010/main" val="101477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79935-6BE9-483F-A8A1-A706896ED15B}"/>
              </a:ext>
            </a:extLst>
          </p:cNvPr>
          <p:cNvSpPr>
            <a:spLocks noGrp="1"/>
          </p:cNvSpPr>
          <p:nvPr>
            <p:ph type="title"/>
          </p:nvPr>
        </p:nvSpPr>
        <p:spPr/>
        <p:txBody>
          <a:bodyPr/>
          <a:lstStyle/>
          <a:p>
            <a:r>
              <a:rPr lang="en-US" dirty="0"/>
              <a:t>Typography  </a:t>
            </a:r>
          </a:p>
        </p:txBody>
      </p:sp>
      <p:sp>
        <p:nvSpPr>
          <p:cNvPr id="4" name="Text Placeholder 3">
            <a:extLst>
              <a:ext uri="{FF2B5EF4-FFF2-40B4-BE49-F238E27FC236}">
                <a16:creationId xmlns:a16="http://schemas.microsoft.com/office/drawing/2014/main" id="{F73BA108-AB4B-46FC-AAA1-129853DA70BE}"/>
              </a:ext>
            </a:extLst>
          </p:cNvPr>
          <p:cNvSpPr>
            <a:spLocks noGrp="1"/>
          </p:cNvSpPr>
          <p:nvPr>
            <p:ph type="body" sz="quarter" idx="16"/>
          </p:nvPr>
        </p:nvSpPr>
        <p:spPr>
          <a:xfrm>
            <a:off x="3333135" y="1409228"/>
            <a:ext cx="8395401" cy="4844180"/>
          </a:xfrm>
        </p:spPr>
        <p:txBody>
          <a:bodyPr/>
          <a:lstStyle/>
          <a:p>
            <a:r>
              <a:rPr lang="en-US" dirty="0"/>
              <a:t>Titles should be in SEGOE UI (Headings) and all upper case with 44 </a:t>
            </a:r>
            <a:r>
              <a:rPr lang="en-US" dirty="0" err="1"/>
              <a:t>pt</a:t>
            </a:r>
            <a:r>
              <a:rPr lang="en-US" dirty="0"/>
              <a:t> font if possible. Titles should be in black.</a:t>
            </a:r>
          </a:p>
          <a:p>
            <a:r>
              <a:rPr lang="en-US" dirty="0"/>
              <a:t>Body text can be in Arial or in Segoe UI (Body) in upper/lower with 32 point font when possible declining in size as needed. Bullets and supporting text is in grey.</a:t>
            </a:r>
          </a:p>
          <a:p>
            <a:r>
              <a:rPr lang="en-US" dirty="0"/>
              <a:t>For most presentations font size should be 20 points or larger</a:t>
            </a:r>
          </a:p>
        </p:txBody>
      </p:sp>
      <p:pic>
        <p:nvPicPr>
          <p:cNvPr id="5" name="Picture 4">
            <a:extLst>
              <a:ext uri="{FF2B5EF4-FFF2-40B4-BE49-F238E27FC236}">
                <a16:creationId xmlns:a16="http://schemas.microsoft.com/office/drawing/2014/main" id="{88600E09-E3CA-4CFC-9411-3335146AAC23}"/>
              </a:ext>
            </a:extLst>
          </p:cNvPr>
          <p:cNvPicPr>
            <a:picLocks noChangeAspect="1"/>
          </p:cNvPicPr>
          <p:nvPr/>
        </p:nvPicPr>
        <p:blipFill rotWithShape="1">
          <a:blip r:embed="rId2"/>
          <a:srcRect l="2760" t="6601" r="5151" b="1719"/>
          <a:stretch/>
        </p:blipFill>
        <p:spPr>
          <a:xfrm>
            <a:off x="343940" y="1409227"/>
            <a:ext cx="2605737" cy="5384861"/>
          </a:xfrm>
          <a:prstGeom prst="rect">
            <a:avLst/>
          </a:prstGeom>
        </p:spPr>
      </p:pic>
      <p:sp>
        <p:nvSpPr>
          <p:cNvPr id="6" name="Rectangle 5">
            <a:extLst>
              <a:ext uri="{FF2B5EF4-FFF2-40B4-BE49-F238E27FC236}">
                <a16:creationId xmlns:a16="http://schemas.microsoft.com/office/drawing/2014/main" id="{96D02F43-4AD0-4052-9FD2-31EBF0F4F0A1}"/>
              </a:ext>
            </a:extLst>
          </p:cNvPr>
          <p:cNvSpPr/>
          <p:nvPr/>
        </p:nvSpPr>
        <p:spPr bwMode="auto">
          <a:xfrm>
            <a:off x="253511" y="1784555"/>
            <a:ext cx="2858399" cy="30774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4816" tIns="44816" rIns="44816" bIns="44816" numCol="1" spcCol="0" rtlCol="0" fromWordArt="0" anchor="ctr" anchorCtr="0" forceAA="0" compatLnSpc="1">
            <a:prstTxWarp prst="textNoShape">
              <a:avLst/>
            </a:prstTxWarp>
            <a:noAutofit/>
          </a:bodyPr>
          <a:lstStyle/>
          <a:p>
            <a:pPr algn="ctr" defTabSz="895923" fontAlgn="base">
              <a:spcBef>
                <a:spcPct val="0"/>
              </a:spcBef>
              <a:spcAft>
                <a:spcPct val="0"/>
              </a:spcAft>
            </a:pPr>
            <a:endParaRPr lang="en-US" sz="1696"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Oval 1">
            <a:extLst>
              <a:ext uri="{FF2B5EF4-FFF2-40B4-BE49-F238E27FC236}">
                <a16:creationId xmlns:a16="http://schemas.microsoft.com/office/drawing/2014/main" id="{AD51A52C-67AE-47C4-908B-BB8A6B664684}"/>
              </a:ext>
            </a:extLst>
          </p:cNvPr>
          <p:cNvSpPr/>
          <p:nvPr/>
        </p:nvSpPr>
        <p:spPr>
          <a:xfrm>
            <a:off x="1061884" y="2286000"/>
            <a:ext cx="353961" cy="294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0A8C910-3499-48FD-8AE6-4F52583E822A}"/>
              </a:ext>
            </a:extLst>
          </p:cNvPr>
          <p:cNvCxnSpPr/>
          <p:nvPr/>
        </p:nvCxnSpPr>
        <p:spPr>
          <a:xfrm flipH="1" flipV="1">
            <a:off x="1415845" y="2580968"/>
            <a:ext cx="2212258" cy="196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04D0D9-EA40-4150-BF4F-70F84BF2F698}"/>
              </a:ext>
            </a:extLst>
          </p:cNvPr>
          <p:cNvSpPr>
            <a:spLocks noGrp="1"/>
          </p:cNvSpPr>
          <p:nvPr>
            <p:ph type="title"/>
          </p:nvPr>
        </p:nvSpPr>
        <p:spPr/>
        <p:txBody>
          <a:bodyPr/>
          <a:lstStyle/>
          <a:p>
            <a:r>
              <a:rPr lang="en-US" dirty="0"/>
              <a:t>photography</a:t>
            </a:r>
          </a:p>
        </p:txBody>
      </p:sp>
      <p:sp>
        <p:nvSpPr>
          <p:cNvPr id="4" name="Text Placeholder 3">
            <a:extLst>
              <a:ext uri="{FF2B5EF4-FFF2-40B4-BE49-F238E27FC236}">
                <a16:creationId xmlns:a16="http://schemas.microsoft.com/office/drawing/2014/main" id="{0DE480C7-2496-439E-AB79-58F1C92FB9E4}"/>
              </a:ext>
            </a:extLst>
          </p:cNvPr>
          <p:cNvSpPr>
            <a:spLocks noGrp="1"/>
          </p:cNvSpPr>
          <p:nvPr>
            <p:ph type="body" sz="quarter" idx="16"/>
          </p:nvPr>
        </p:nvSpPr>
        <p:spPr/>
        <p:txBody>
          <a:bodyPr/>
          <a:lstStyle/>
          <a:p>
            <a:r>
              <a:rPr lang="en-US" sz="2800" dirty="0"/>
              <a:t>Photos should convey a feeling that you’d like to be there - People and </a:t>
            </a:r>
            <a:r>
              <a:rPr lang="en-US" sz="2800"/>
              <a:t>experience centric.</a:t>
            </a:r>
            <a:endParaRPr lang="en-US" sz="2800" dirty="0"/>
          </a:p>
          <a:p>
            <a:r>
              <a:rPr lang="en-US" sz="2800" dirty="0"/>
              <a:t>When possible use horizontal images to represent vast spaces and opportunities.</a:t>
            </a:r>
          </a:p>
          <a:p>
            <a:r>
              <a:rPr lang="en-US" sz="2800" dirty="0"/>
              <a:t>Photos should be inserted – do not cut and paste the image into the placeholder or it won’t resize correctly. </a:t>
            </a:r>
          </a:p>
          <a:p>
            <a:r>
              <a:rPr lang="en-US" sz="2800" dirty="0"/>
              <a:t>Please note that photos available in the digital asset management system for use will include photo credits if needed. If you are using photos that you know require credit, please be sure to include.</a:t>
            </a:r>
          </a:p>
          <a:p>
            <a:pPr marL="0" indent="0">
              <a:buNone/>
            </a:pPr>
            <a:endParaRPr lang="en-US" sz="2800" dirty="0"/>
          </a:p>
        </p:txBody>
      </p:sp>
    </p:spTree>
    <p:extLst>
      <p:ext uri="{BB962C8B-B14F-4D97-AF65-F5344CB8AC3E}">
        <p14:creationId xmlns:p14="http://schemas.microsoft.com/office/powerpoint/2010/main" val="362004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8A33B-FAF0-451B-9883-754993A252F7}"/>
              </a:ext>
            </a:extLst>
          </p:cNvPr>
          <p:cNvSpPr>
            <a:spLocks noGrp="1"/>
          </p:cNvSpPr>
          <p:nvPr>
            <p:ph type="title"/>
          </p:nvPr>
        </p:nvSpPr>
        <p:spPr>
          <a:xfrm>
            <a:off x="343940" y="365129"/>
            <a:ext cx="11384595" cy="941157"/>
          </a:xfrm>
        </p:spPr>
        <p:txBody>
          <a:bodyPr/>
          <a:lstStyle/>
          <a:p>
            <a:r>
              <a:rPr lang="en-US" dirty="0"/>
              <a:t>Use cases for following slices</a:t>
            </a:r>
          </a:p>
        </p:txBody>
      </p:sp>
      <p:sp>
        <p:nvSpPr>
          <p:cNvPr id="6" name="Text Placeholder 5">
            <a:extLst>
              <a:ext uri="{FF2B5EF4-FFF2-40B4-BE49-F238E27FC236}">
                <a16:creationId xmlns:a16="http://schemas.microsoft.com/office/drawing/2014/main" id="{3DB320C4-290B-4254-8917-06833569685D}"/>
              </a:ext>
            </a:extLst>
          </p:cNvPr>
          <p:cNvSpPr>
            <a:spLocks noGrp="1"/>
          </p:cNvSpPr>
          <p:nvPr>
            <p:ph type="body" sz="quarter" idx="16"/>
          </p:nvPr>
        </p:nvSpPr>
        <p:spPr/>
        <p:txBody>
          <a:bodyPr/>
          <a:lstStyle/>
          <a:p>
            <a:r>
              <a:rPr lang="en-US" sz="2400" dirty="0"/>
              <a:t>Many of our senior leaders start their presentations with gratitude. It is one of our four core values. Consider using the gratitude slide with both internal and external audiences.</a:t>
            </a:r>
          </a:p>
          <a:p>
            <a:r>
              <a:rPr lang="en-US" sz="2400" dirty="0"/>
              <a:t>Our purpose is really why the state team exists.  We work for the citizens of North Dakota to help them, their communities and the state reach it’s fullest potential. Consider using the purpose slide (Empowering People. Improving Lives. Inspiring Success.) for both internal and external audiences as appropriate.</a:t>
            </a:r>
          </a:p>
          <a:p>
            <a:r>
              <a:rPr lang="en-US" sz="2400" dirty="0"/>
              <a:t>The other slides may be of value in coaching teams, collaborating with others, or sharing to provide context in given situations.  </a:t>
            </a:r>
          </a:p>
          <a:p>
            <a:r>
              <a:rPr lang="en-US" sz="2400" dirty="0"/>
              <a:t>Any slides you choose not to use should be deleted from your final presentation.</a:t>
            </a:r>
          </a:p>
        </p:txBody>
      </p:sp>
    </p:spTree>
    <p:extLst>
      <p:ext uri="{BB962C8B-B14F-4D97-AF65-F5344CB8AC3E}">
        <p14:creationId xmlns:p14="http://schemas.microsoft.com/office/powerpoint/2010/main" val="42295796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C1EA19-6B71-42FC-8BFE-7C1F4E929361}"/>
              </a:ext>
            </a:extLst>
          </p:cNvPr>
          <p:cNvSpPr>
            <a:spLocks noGrp="1"/>
          </p:cNvSpPr>
          <p:nvPr>
            <p:ph type="title"/>
          </p:nvPr>
        </p:nvSpPr>
        <p:spPr>
          <a:xfrm>
            <a:off x="152216" y="134013"/>
            <a:ext cx="11720241" cy="941157"/>
          </a:xfrm>
        </p:spPr>
        <p:txBody>
          <a:bodyPr/>
          <a:lstStyle/>
          <a:p>
            <a:pPr algn="ctr"/>
            <a:r>
              <a:rPr lang="en-US" dirty="0"/>
              <a:t>Background for team members</a:t>
            </a:r>
          </a:p>
        </p:txBody>
      </p:sp>
      <p:sp>
        <p:nvSpPr>
          <p:cNvPr id="6" name="Text Placeholder 5">
            <a:extLst>
              <a:ext uri="{FF2B5EF4-FFF2-40B4-BE49-F238E27FC236}">
                <a16:creationId xmlns:a16="http://schemas.microsoft.com/office/drawing/2014/main" id="{36DAB367-D2DA-4B8A-A1F2-9F8427DD1B8A}"/>
              </a:ext>
            </a:extLst>
          </p:cNvPr>
          <p:cNvSpPr>
            <a:spLocks noGrp="1"/>
          </p:cNvSpPr>
          <p:nvPr>
            <p:ph type="body" sz="quarter" idx="16"/>
          </p:nvPr>
        </p:nvSpPr>
        <p:spPr>
          <a:xfrm>
            <a:off x="343941" y="1409227"/>
            <a:ext cx="11384595" cy="5314759"/>
          </a:xfrm>
        </p:spPr>
        <p:txBody>
          <a:bodyPr/>
          <a:lstStyle/>
          <a:p>
            <a:pPr>
              <a:spcAft>
                <a:spcPts val="1200"/>
              </a:spcAft>
            </a:pPr>
            <a:r>
              <a:rPr lang="en-US" sz="2800" dirty="0"/>
              <a:t>PURPOSE: We’re bringing that idea forward that everyone in state government  can make a difference in the lives of our citizens everyday </a:t>
            </a:r>
          </a:p>
          <a:p>
            <a:pPr>
              <a:spcAft>
                <a:spcPts val="1200"/>
              </a:spcAft>
            </a:pPr>
            <a:r>
              <a:rPr lang="en-US" sz="2800" dirty="0"/>
              <a:t>VALUES: Our team is grounded in our state values - gratitude, humility, curiosity and courage</a:t>
            </a:r>
          </a:p>
          <a:p>
            <a:pPr>
              <a:spcAft>
                <a:spcPts val="0"/>
              </a:spcAft>
            </a:pPr>
            <a:r>
              <a:rPr lang="en-US" sz="2800" dirty="0"/>
              <a:t>CULTURAL ASPIRATIONS: We aspire to foster a culture that supports our Purpose</a:t>
            </a:r>
          </a:p>
          <a:p>
            <a:pPr lvl="1">
              <a:spcAft>
                <a:spcPts val="0"/>
              </a:spcAft>
            </a:pPr>
            <a:r>
              <a:rPr lang="en-US" sz="2000" dirty="0"/>
              <a:t>Work as One</a:t>
            </a:r>
          </a:p>
          <a:p>
            <a:pPr lvl="1">
              <a:spcAft>
                <a:spcPts val="0"/>
              </a:spcAft>
            </a:pPr>
            <a:r>
              <a:rPr lang="en-US" sz="2000" dirty="0"/>
              <a:t>Citizen Focused</a:t>
            </a:r>
          </a:p>
          <a:p>
            <a:pPr lvl="1">
              <a:spcAft>
                <a:spcPts val="0"/>
              </a:spcAft>
            </a:pPr>
            <a:r>
              <a:rPr lang="en-US" sz="2000" dirty="0"/>
              <a:t>Growth Mindset</a:t>
            </a:r>
          </a:p>
          <a:p>
            <a:pPr lvl="1">
              <a:spcAft>
                <a:spcPts val="0"/>
              </a:spcAft>
            </a:pPr>
            <a:r>
              <a:rPr lang="en-US" sz="2000" dirty="0"/>
              <a:t>Make a Difference</a:t>
            </a:r>
          </a:p>
          <a:p>
            <a:pPr lvl="1">
              <a:spcAft>
                <a:spcPts val="0"/>
              </a:spcAft>
            </a:pPr>
            <a:r>
              <a:rPr lang="en-US" sz="2000" dirty="0"/>
              <a:t>Leadership Everywhere</a:t>
            </a:r>
          </a:p>
          <a:p>
            <a:pPr>
              <a:spcAft>
                <a:spcPts val="0"/>
              </a:spcAft>
            </a:pPr>
            <a:endParaRPr lang="en-US" sz="2800" dirty="0"/>
          </a:p>
        </p:txBody>
      </p:sp>
    </p:spTree>
    <p:extLst>
      <p:ext uri="{BB962C8B-B14F-4D97-AF65-F5344CB8AC3E}">
        <p14:creationId xmlns:p14="http://schemas.microsoft.com/office/powerpoint/2010/main" val="164255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ater next to the ocean&#10;&#10;Description generated with high confidence">
            <a:extLst>
              <a:ext uri="{FF2B5EF4-FFF2-40B4-BE49-F238E27FC236}">
                <a16:creationId xmlns:a16="http://schemas.microsoft.com/office/drawing/2014/main" id="{E4C56096-08A0-4F9F-8EFC-DA24A8EE2B04}"/>
              </a:ext>
            </a:extLst>
          </p:cNvPr>
          <p:cNvPicPr>
            <a:picLocks noGrp="1" noChangeAspect="1"/>
          </p:cNvPicPr>
          <p:nvPr>
            <p:ph type="pic" sz="quarter" idx="4294967295"/>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l="11835" t="2937" r="11835"/>
          <a:stretch/>
        </p:blipFill>
        <p:spPr>
          <a:xfrm>
            <a:off x="-58681" y="0"/>
            <a:ext cx="12584264" cy="6858000"/>
          </a:xfrm>
        </p:spPr>
      </p:pic>
      <p:sp>
        <p:nvSpPr>
          <p:cNvPr id="12" name="Rectangle 11">
            <a:extLst>
              <a:ext uri="{FF2B5EF4-FFF2-40B4-BE49-F238E27FC236}">
                <a16:creationId xmlns:a16="http://schemas.microsoft.com/office/drawing/2014/main" id="{45A04122-6510-4B38-94E6-6576FE7C6BBA}"/>
              </a:ext>
            </a:extLst>
          </p:cNvPr>
          <p:cNvSpPr/>
          <p:nvPr/>
        </p:nvSpPr>
        <p:spPr>
          <a:xfrm>
            <a:off x="-58681" y="0"/>
            <a:ext cx="12584263" cy="685800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1F68CA-68A7-4E08-B0A5-2374DA18975B}"/>
              </a:ext>
            </a:extLst>
          </p:cNvPr>
          <p:cNvSpPr>
            <a:spLocks noGrp="1"/>
          </p:cNvSpPr>
          <p:nvPr>
            <p:ph type="title" idx="4294967295"/>
          </p:nvPr>
        </p:nvSpPr>
        <p:spPr>
          <a:xfrm>
            <a:off x="0" y="1357313"/>
            <a:ext cx="12214225" cy="4143375"/>
          </a:xfrm>
        </p:spPr>
        <p:txBody>
          <a:bodyPr/>
          <a:lstStyle/>
          <a:p>
            <a:pPr algn="ctr">
              <a:lnSpc>
                <a:spcPct val="150000"/>
              </a:lnSpc>
              <a:spcAft>
                <a:spcPts val="1800"/>
              </a:spcAft>
            </a:pPr>
            <a:r>
              <a:rPr lang="en-US" sz="6600" cap="none" spc="600" dirty="0">
                <a:solidFill>
                  <a:schemeClr val="bg1"/>
                </a:solidFill>
                <a:latin typeface="Segoe UI Semibold" panose="020B0702040204020203" pitchFamily="34" charset="0"/>
                <a:cs typeface="Segoe UI Semibold" panose="020B0702040204020203" pitchFamily="34" charset="0"/>
              </a:rPr>
              <a:t>EMPOWER PEOPLE.</a:t>
            </a:r>
            <a:br>
              <a:rPr lang="en-US" sz="6600" cap="none" spc="600" dirty="0">
                <a:solidFill>
                  <a:schemeClr val="bg1"/>
                </a:solidFill>
                <a:latin typeface="Segoe UI Semibold" panose="020B0702040204020203" pitchFamily="34" charset="0"/>
                <a:cs typeface="Segoe UI Semibold" panose="020B0702040204020203" pitchFamily="34" charset="0"/>
              </a:rPr>
            </a:br>
            <a:r>
              <a:rPr lang="en-US" sz="6600" cap="none" spc="600" dirty="0">
                <a:solidFill>
                  <a:schemeClr val="bg1"/>
                </a:solidFill>
                <a:latin typeface="Segoe UI Semibold" panose="020B0702040204020203" pitchFamily="34" charset="0"/>
                <a:cs typeface="Segoe UI Semibold" panose="020B0702040204020203" pitchFamily="34" charset="0"/>
              </a:rPr>
              <a:t>IMPROVE LIVES.</a:t>
            </a:r>
            <a:br>
              <a:rPr lang="en-US" sz="6600" cap="none" spc="600" dirty="0">
                <a:solidFill>
                  <a:schemeClr val="bg1"/>
                </a:solidFill>
                <a:latin typeface="Segoe UI Semibold" panose="020B0702040204020203" pitchFamily="34" charset="0"/>
                <a:cs typeface="Segoe UI Semibold" panose="020B0702040204020203" pitchFamily="34" charset="0"/>
              </a:rPr>
            </a:br>
            <a:r>
              <a:rPr lang="en-US" sz="6600" cap="none" spc="600" dirty="0">
                <a:solidFill>
                  <a:schemeClr val="bg1"/>
                </a:solidFill>
                <a:latin typeface="Segoe UI Semibold" panose="020B0702040204020203" pitchFamily="34" charset="0"/>
                <a:cs typeface="Segoe UI Semibold" panose="020B0702040204020203" pitchFamily="34" charset="0"/>
              </a:rPr>
              <a:t>INSPIRE SUCCESS.</a:t>
            </a:r>
          </a:p>
        </p:txBody>
      </p:sp>
    </p:spTree>
    <p:extLst>
      <p:ext uri="{BB962C8B-B14F-4D97-AF65-F5344CB8AC3E}">
        <p14:creationId xmlns:p14="http://schemas.microsoft.com/office/powerpoint/2010/main" val="3075918622"/>
      </p:ext>
    </p:extLst>
  </p:cSld>
  <p:clrMapOvr>
    <a:masterClrMapping/>
  </p:clrMapOvr>
</p:sld>
</file>

<file path=ppt/theme/theme1.xml><?xml version="1.0" encoding="utf-8"?>
<a:theme xmlns:a="http://schemas.openxmlformats.org/drawingml/2006/main" name="NORTH DAKOTA">
  <a:themeElements>
    <a:clrScheme name="Custom 1">
      <a:dk1>
        <a:srgbClr val="796E66"/>
      </a:dk1>
      <a:lt1>
        <a:sysClr val="window" lastClr="FFFFFF"/>
      </a:lt1>
      <a:dk2>
        <a:srgbClr val="000000"/>
      </a:dk2>
      <a:lt2>
        <a:srgbClr val="B6B0A2"/>
      </a:lt2>
      <a:accent1>
        <a:srgbClr val="D34727"/>
      </a:accent1>
      <a:accent2>
        <a:srgbClr val="087482"/>
      </a:accent2>
      <a:accent3>
        <a:srgbClr val="FAA21B"/>
      </a:accent3>
      <a:accent4>
        <a:srgbClr val="049FDA"/>
      </a:accent4>
      <a:accent5>
        <a:srgbClr val="709749"/>
      </a:accent5>
      <a:accent6>
        <a:srgbClr val="B3BD35"/>
      </a:accent6>
      <a:hlink>
        <a:srgbClr val="000000"/>
      </a:hlink>
      <a:folHlink>
        <a:srgbClr val="087782"/>
      </a:folHlink>
    </a:clrScheme>
    <a:fontScheme name="MS Fonts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_BELEGENDARY_1_96dpi" id="{3A4CE9D5-7867-416E-9E23-45FF1C50E1CF}" vid="{46262918-D099-4D93-B986-EE8C94552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428AE8A55B346B33374AFB986E29F" ma:contentTypeVersion="10" ma:contentTypeDescription="Create a new document." ma:contentTypeScope="" ma:versionID="daa53fdd23b48de85491562d109f1b66">
  <xsd:schema xmlns:xsd="http://www.w3.org/2001/XMLSchema" xmlns:xs="http://www.w3.org/2001/XMLSchema" xmlns:p="http://schemas.microsoft.com/office/2006/metadata/properties" xmlns:ns2="0da28cec-c5f6-43ce-b1b5-dbe12cd472fd" xmlns:ns3="5cac761d-5581-40a8-9ef9-0699aee8604f" targetNamespace="http://schemas.microsoft.com/office/2006/metadata/properties" ma:root="true" ma:fieldsID="413cfab65708c062fc842e525361e2e3" ns2:_="" ns3:_="">
    <xsd:import namespace="0da28cec-c5f6-43ce-b1b5-dbe12cd472fd"/>
    <xsd:import namespace="5cac761d-5581-40a8-9ef9-0699aee860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28cec-c5f6-43ce-b1b5-dbe12cd47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c761d-5581-40a8-9ef9-0699aee8604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22289C-74D5-479C-B81C-DDAAC5E49380}"/>
</file>

<file path=customXml/itemProps2.xml><?xml version="1.0" encoding="utf-8"?>
<ds:datastoreItem xmlns:ds="http://schemas.openxmlformats.org/officeDocument/2006/customXml" ds:itemID="{972E18DC-A4DA-4D6F-A390-D94F8A6B3BCF}"/>
</file>

<file path=customXml/itemProps3.xml><?xml version="1.0" encoding="utf-8"?>
<ds:datastoreItem xmlns:ds="http://schemas.openxmlformats.org/officeDocument/2006/customXml" ds:itemID="{3A75B408-6E1B-4B7B-99F7-B1B5CD10935F}"/>
</file>

<file path=docProps/app.xml><?xml version="1.0" encoding="utf-8"?>
<Properties xmlns="http://schemas.openxmlformats.org/officeDocument/2006/extended-properties" xmlns:vt="http://schemas.openxmlformats.org/officeDocument/2006/docPropsVTypes">
  <Template>ND_BELEGENDARY_1_96dpi</Template>
  <TotalTime>544</TotalTime>
  <Words>1108</Words>
  <Application>Microsoft Office PowerPoint</Application>
  <PresentationFormat>Widescreen</PresentationFormat>
  <Paragraphs>162</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Muli</vt:lpstr>
      <vt:lpstr>Muli Black</vt:lpstr>
      <vt:lpstr>Open Sans</vt:lpstr>
      <vt:lpstr>Segoe UI</vt:lpstr>
      <vt:lpstr>Segoe UI Black</vt:lpstr>
      <vt:lpstr>Segoe UI Semibold</vt:lpstr>
      <vt:lpstr>Wingdings</vt:lpstr>
      <vt:lpstr>NORTH DAKOTA</vt:lpstr>
      <vt:lpstr>Please note</vt:lpstr>
      <vt:lpstr>Presenter notes</vt:lpstr>
      <vt:lpstr>Logos</vt:lpstr>
      <vt:lpstr>Slide palette info</vt:lpstr>
      <vt:lpstr>Typography  </vt:lpstr>
      <vt:lpstr>photography</vt:lpstr>
      <vt:lpstr>Use cases for following slices</vt:lpstr>
      <vt:lpstr>Background for team members</vt:lpstr>
      <vt:lpstr>EMPOWER PEOPLE. IMPROVE LIVES. INSPIRE SUCCESS.</vt:lpstr>
      <vt:lpstr>PowerPoint Presentation</vt:lpstr>
      <vt:lpstr>GRATITUDE</vt:lpstr>
      <vt:lpstr>humility</vt:lpstr>
      <vt:lpstr>Curiosity</vt:lpstr>
      <vt:lpstr>courage</vt:lpstr>
      <vt:lpstr>Cultural aspirations</vt:lpstr>
      <vt:lpstr>PowerPoint Presentation</vt:lpstr>
      <vt:lpstr>Three column photo layout</vt:lpstr>
      <vt:lpstr>Three column photo layout</vt:lpstr>
      <vt:lpstr>Table layout — 2 column</vt:lpstr>
    </vt:vector>
  </TitlesOfParts>
  <Manager/>
  <Company>bilmaw creative</Company>
  <LinksUpToDate>false</LinksUpToDate>
  <SharedDoc>false</SharedDoc>
  <HyperlinkBase>https://creativemarket.com/bilmaw</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Susan Blanchard (Bluehawk LLC)</dc:creator>
  <cp:keywords/>
  <dc:description>© bilmaw creative</dc:description>
  <cp:lastModifiedBy>Holt, Holly A.</cp:lastModifiedBy>
  <cp:revision>37</cp:revision>
  <cp:lastPrinted>2017-05-29T17:03:53Z</cp:lastPrinted>
  <dcterms:created xsi:type="dcterms:W3CDTF">2018-09-10T14:38:48Z</dcterms:created>
  <dcterms:modified xsi:type="dcterms:W3CDTF">2018-11-11T19:30:05Z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v-sblanc@microsoft.com</vt:lpwstr>
  </property>
  <property fmtid="{D5CDD505-2E9C-101B-9397-08002B2CF9AE}" pid="5" name="MSIP_Label_f42aa342-8706-4288-bd11-ebb85995028c_SetDate">
    <vt:lpwstr>2018-07-01T06:09:04.1671756Z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0x010100E64428AE8A55B346B33374AFB986E29F</vt:lpwstr>
  </property>
</Properties>
</file>