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handoutMasterIdLst>
    <p:handoutMasterId r:id="rId22"/>
  </p:handoutMasterIdLst>
  <p:sldIdLst>
    <p:sldId id="256" r:id="rId5"/>
    <p:sldId id="258" r:id="rId6"/>
    <p:sldId id="314" r:id="rId7"/>
    <p:sldId id="315" r:id="rId8"/>
    <p:sldId id="316" r:id="rId9"/>
    <p:sldId id="317" r:id="rId10"/>
    <p:sldId id="319" r:id="rId11"/>
    <p:sldId id="326" r:id="rId12"/>
    <p:sldId id="327" r:id="rId13"/>
    <p:sldId id="342" r:id="rId14"/>
    <p:sldId id="343" r:id="rId15"/>
    <p:sldId id="318" r:id="rId16"/>
    <p:sldId id="347" r:id="rId17"/>
    <p:sldId id="346" r:id="rId18"/>
    <p:sldId id="345" r:id="rId19"/>
    <p:sldId id="325"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5C721D-9781-4EF6-9811-E2ABC6AD0D28}" v="4" dt="2021-09-28T21:27:18.1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60"/>
  </p:normalViewPr>
  <p:slideViewPr>
    <p:cSldViewPr snapToGrid="0">
      <p:cViewPr varScale="1">
        <p:scale>
          <a:sx n="76" d="100"/>
          <a:sy n="76" d="100"/>
        </p:scale>
        <p:origin x="67" y="44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son, Lisa A." userId="7ee8f3a5-b03a-4fb2-b599-1f7b97426894" providerId="ADAL" clId="{115C721D-9781-4EF6-9811-E2ABC6AD0D28}"/>
    <pc:docChg chg="custSel addSld delSld modSld">
      <pc:chgData name="Johnson, Lisa A." userId="7ee8f3a5-b03a-4fb2-b599-1f7b97426894" providerId="ADAL" clId="{115C721D-9781-4EF6-9811-E2ABC6AD0D28}" dt="2021-09-28T21:28:12.186" v="1141" actId="962"/>
      <pc:docMkLst>
        <pc:docMk/>
      </pc:docMkLst>
      <pc:sldChg chg="addSp delSp modSp mod modClrScheme chgLayout">
        <pc:chgData name="Johnson, Lisa A." userId="7ee8f3a5-b03a-4fb2-b599-1f7b97426894" providerId="ADAL" clId="{115C721D-9781-4EF6-9811-E2ABC6AD0D28}" dt="2021-09-28T16:31:53.406" v="38" actId="1076"/>
        <pc:sldMkLst>
          <pc:docMk/>
          <pc:sldMk cId="3335000092" sldId="256"/>
        </pc:sldMkLst>
        <pc:spChg chg="mod ord">
          <ac:chgData name="Johnson, Lisa A." userId="7ee8f3a5-b03a-4fb2-b599-1f7b97426894" providerId="ADAL" clId="{115C721D-9781-4EF6-9811-E2ABC6AD0D28}" dt="2021-09-28T16:31:47.098" v="37" actId="20577"/>
          <ac:spMkLst>
            <pc:docMk/>
            <pc:sldMk cId="3335000092" sldId="256"/>
            <ac:spMk id="2" creationId="{00000000-0000-0000-0000-000000000000}"/>
          </ac:spMkLst>
        </pc:spChg>
        <pc:spChg chg="add del mod ord">
          <ac:chgData name="Johnson, Lisa A." userId="7ee8f3a5-b03a-4fb2-b599-1f7b97426894" providerId="ADAL" clId="{115C721D-9781-4EF6-9811-E2ABC6AD0D28}" dt="2021-09-28T16:30:22.403" v="4" actId="700"/>
          <ac:spMkLst>
            <pc:docMk/>
            <pc:sldMk cId="3335000092" sldId="256"/>
            <ac:spMk id="3" creationId="{28A1D28C-FA09-4A41-9410-C1B893D97884}"/>
          </ac:spMkLst>
        </pc:spChg>
        <pc:spChg chg="del mod">
          <ac:chgData name="Johnson, Lisa A." userId="7ee8f3a5-b03a-4fb2-b599-1f7b97426894" providerId="ADAL" clId="{115C721D-9781-4EF6-9811-E2ABC6AD0D28}" dt="2021-09-28T16:29:48.477" v="2" actId="21"/>
          <ac:spMkLst>
            <pc:docMk/>
            <pc:sldMk cId="3335000092" sldId="256"/>
            <ac:spMk id="5" creationId="{00000000-0000-0000-0000-000000000000}"/>
          </ac:spMkLst>
        </pc:spChg>
        <pc:spChg chg="del">
          <ac:chgData name="Johnson, Lisa A." userId="7ee8f3a5-b03a-4fb2-b599-1f7b97426894" providerId="ADAL" clId="{115C721D-9781-4EF6-9811-E2ABC6AD0D28}" dt="2021-09-28T16:31:35.155" v="16" actId="478"/>
          <ac:spMkLst>
            <pc:docMk/>
            <pc:sldMk cId="3335000092" sldId="256"/>
            <ac:spMk id="6" creationId="{00000000-0000-0000-0000-000000000000}"/>
          </ac:spMkLst>
        </pc:spChg>
        <pc:spChg chg="add del mod ord">
          <ac:chgData name="Johnson, Lisa A." userId="7ee8f3a5-b03a-4fb2-b599-1f7b97426894" providerId="ADAL" clId="{115C721D-9781-4EF6-9811-E2ABC6AD0D28}" dt="2021-09-28T16:30:32.017" v="5" actId="700"/>
          <ac:spMkLst>
            <pc:docMk/>
            <pc:sldMk cId="3335000092" sldId="256"/>
            <ac:spMk id="7" creationId="{DED80A5E-3C7E-4B0C-A2ED-6D1CEC127965}"/>
          </ac:spMkLst>
        </pc:spChg>
        <pc:spChg chg="add del mod ord">
          <ac:chgData name="Johnson, Lisa A." userId="7ee8f3a5-b03a-4fb2-b599-1f7b97426894" providerId="ADAL" clId="{115C721D-9781-4EF6-9811-E2ABC6AD0D28}" dt="2021-09-28T16:30:32.017" v="5" actId="700"/>
          <ac:spMkLst>
            <pc:docMk/>
            <pc:sldMk cId="3335000092" sldId="256"/>
            <ac:spMk id="8" creationId="{A9CBAC85-CBC7-4B9F-BD23-41F5EF0A6C57}"/>
          </ac:spMkLst>
        </pc:spChg>
        <pc:spChg chg="add mod ord">
          <ac:chgData name="Johnson, Lisa A." userId="7ee8f3a5-b03a-4fb2-b599-1f7b97426894" providerId="ADAL" clId="{115C721D-9781-4EF6-9811-E2ABC6AD0D28}" dt="2021-09-28T16:31:40.180" v="20" actId="20577"/>
          <ac:spMkLst>
            <pc:docMk/>
            <pc:sldMk cId="3335000092" sldId="256"/>
            <ac:spMk id="9" creationId="{1184C79C-74CF-47B1-A9CB-6CFEA7BAAE58}"/>
          </ac:spMkLst>
        </pc:spChg>
        <pc:spChg chg="add mod">
          <ac:chgData name="Johnson, Lisa A." userId="7ee8f3a5-b03a-4fb2-b599-1f7b97426894" providerId="ADAL" clId="{115C721D-9781-4EF6-9811-E2ABC6AD0D28}" dt="2021-09-28T16:31:53.406" v="38" actId="1076"/>
          <ac:spMkLst>
            <pc:docMk/>
            <pc:sldMk cId="3335000092" sldId="256"/>
            <ac:spMk id="11" creationId="{140A4ECF-7CAE-43FB-9D88-84DC6DA34059}"/>
          </ac:spMkLst>
        </pc:spChg>
        <pc:picChg chg="del">
          <ac:chgData name="Johnson, Lisa A." userId="7ee8f3a5-b03a-4fb2-b599-1f7b97426894" providerId="ADAL" clId="{115C721D-9781-4EF6-9811-E2ABC6AD0D28}" dt="2021-09-28T16:29:37.300" v="0" actId="478"/>
          <ac:picMkLst>
            <pc:docMk/>
            <pc:sldMk cId="3335000092" sldId="256"/>
            <ac:picMk id="4" creationId="{00000000-0000-0000-0000-000000000000}"/>
          </ac:picMkLst>
        </pc:picChg>
      </pc:sldChg>
      <pc:sldChg chg="del">
        <pc:chgData name="Johnson, Lisa A." userId="7ee8f3a5-b03a-4fb2-b599-1f7b97426894" providerId="ADAL" clId="{115C721D-9781-4EF6-9811-E2ABC6AD0D28}" dt="2021-09-28T18:27:16.352" v="136" actId="2696"/>
        <pc:sldMkLst>
          <pc:docMk/>
          <pc:sldMk cId="2977745103" sldId="308"/>
        </pc:sldMkLst>
      </pc:sldChg>
      <pc:sldChg chg="modSp mod">
        <pc:chgData name="Johnson, Lisa A." userId="7ee8f3a5-b03a-4fb2-b599-1f7b97426894" providerId="ADAL" clId="{115C721D-9781-4EF6-9811-E2ABC6AD0D28}" dt="2021-09-28T21:16:11.923" v="1069" actId="20577"/>
        <pc:sldMkLst>
          <pc:docMk/>
          <pc:sldMk cId="3881142401" sldId="315"/>
        </pc:sldMkLst>
        <pc:spChg chg="mod">
          <ac:chgData name="Johnson, Lisa A." userId="7ee8f3a5-b03a-4fb2-b599-1f7b97426894" providerId="ADAL" clId="{115C721D-9781-4EF6-9811-E2ABC6AD0D28}" dt="2021-09-28T21:16:11.923" v="1069" actId="20577"/>
          <ac:spMkLst>
            <pc:docMk/>
            <pc:sldMk cId="3881142401" sldId="315"/>
            <ac:spMk id="2" creationId="{00000000-0000-0000-0000-000000000000}"/>
          </ac:spMkLst>
        </pc:spChg>
        <pc:spChg chg="mod">
          <ac:chgData name="Johnson, Lisa A." userId="7ee8f3a5-b03a-4fb2-b599-1f7b97426894" providerId="ADAL" clId="{115C721D-9781-4EF6-9811-E2ABC6AD0D28}" dt="2021-09-28T21:07:53.453" v="1013" actId="962"/>
          <ac:spMkLst>
            <pc:docMk/>
            <pc:sldMk cId="3881142401" sldId="315"/>
            <ac:spMk id="22" creationId="{00000000-0000-0000-0000-000000000000}"/>
          </ac:spMkLst>
        </pc:spChg>
        <pc:spChg chg="mod">
          <ac:chgData name="Johnson, Lisa A." userId="7ee8f3a5-b03a-4fb2-b599-1f7b97426894" providerId="ADAL" clId="{115C721D-9781-4EF6-9811-E2ABC6AD0D28}" dt="2021-09-28T21:14:51.678" v="1014" actId="962"/>
          <ac:spMkLst>
            <pc:docMk/>
            <pc:sldMk cId="3881142401" sldId="315"/>
            <ac:spMk id="23" creationId="{00000000-0000-0000-0000-000000000000}"/>
          </ac:spMkLst>
        </pc:spChg>
        <pc:grpChg chg="mod">
          <ac:chgData name="Johnson, Lisa A." userId="7ee8f3a5-b03a-4fb2-b599-1f7b97426894" providerId="ADAL" clId="{115C721D-9781-4EF6-9811-E2ABC6AD0D28}" dt="2021-09-28T21:07:44.690" v="1011" actId="962"/>
          <ac:grpSpMkLst>
            <pc:docMk/>
            <pc:sldMk cId="3881142401" sldId="315"/>
            <ac:grpSpMk id="10" creationId="{00000000-0000-0000-0000-000000000000}"/>
          </ac:grpSpMkLst>
        </pc:grpChg>
        <pc:picChg chg="mod">
          <ac:chgData name="Johnson, Lisa A." userId="7ee8f3a5-b03a-4fb2-b599-1f7b97426894" providerId="ADAL" clId="{115C721D-9781-4EF6-9811-E2ABC6AD0D28}" dt="2021-09-28T21:07:49.676" v="1012" actId="962"/>
          <ac:picMkLst>
            <pc:docMk/>
            <pc:sldMk cId="3881142401" sldId="315"/>
            <ac:picMk id="21" creationId="{00000000-0000-0000-0000-000000000000}"/>
          </ac:picMkLst>
        </pc:picChg>
      </pc:sldChg>
      <pc:sldChg chg="addSp delSp modSp mod">
        <pc:chgData name="Johnson, Lisa A." userId="7ee8f3a5-b03a-4fb2-b599-1f7b97426894" providerId="ADAL" clId="{115C721D-9781-4EF6-9811-E2ABC6AD0D28}" dt="2021-09-28T21:28:12.186" v="1141" actId="962"/>
        <pc:sldMkLst>
          <pc:docMk/>
          <pc:sldMk cId="2478007508" sldId="317"/>
        </pc:sldMkLst>
        <pc:picChg chg="del mod ord">
          <ac:chgData name="Johnson, Lisa A." userId="7ee8f3a5-b03a-4fb2-b599-1f7b97426894" providerId="ADAL" clId="{115C721D-9781-4EF6-9811-E2ABC6AD0D28}" dt="2021-09-28T21:26:53.211" v="1092" actId="21"/>
          <ac:picMkLst>
            <pc:docMk/>
            <pc:sldMk cId="2478007508" sldId="317"/>
            <ac:picMk id="4" creationId="{00000000-0000-0000-0000-000000000000}"/>
          </ac:picMkLst>
        </pc:picChg>
        <pc:picChg chg="add mod">
          <ac:chgData name="Johnson, Lisa A." userId="7ee8f3a5-b03a-4fb2-b599-1f7b97426894" providerId="ADAL" clId="{115C721D-9781-4EF6-9811-E2ABC6AD0D28}" dt="2021-09-28T21:28:12.186" v="1141" actId="962"/>
          <ac:picMkLst>
            <pc:docMk/>
            <pc:sldMk cId="2478007508" sldId="317"/>
            <ac:picMk id="5" creationId="{512BFF61-7E3D-4A9E-A5EE-7FEC36263B86}"/>
          </ac:picMkLst>
        </pc:picChg>
      </pc:sldChg>
      <pc:sldChg chg="modSp mod">
        <pc:chgData name="Johnson, Lisa A." userId="7ee8f3a5-b03a-4fb2-b599-1f7b97426894" providerId="ADAL" clId="{115C721D-9781-4EF6-9811-E2ABC6AD0D28}" dt="2021-09-28T18:33:33.059" v="235" actId="948"/>
        <pc:sldMkLst>
          <pc:docMk/>
          <pc:sldMk cId="1147489845" sldId="318"/>
        </pc:sldMkLst>
        <pc:spChg chg="mod">
          <ac:chgData name="Johnson, Lisa A." userId="7ee8f3a5-b03a-4fb2-b599-1f7b97426894" providerId="ADAL" clId="{115C721D-9781-4EF6-9811-E2ABC6AD0D28}" dt="2021-09-28T18:33:33.059" v="235" actId="948"/>
          <ac:spMkLst>
            <pc:docMk/>
            <pc:sldMk cId="1147489845" sldId="318"/>
            <ac:spMk id="3" creationId="{00000000-0000-0000-0000-000000000000}"/>
          </ac:spMkLst>
        </pc:spChg>
      </pc:sldChg>
      <pc:sldChg chg="modSp mod">
        <pc:chgData name="Johnson, Lisa A." userId="7ee8f3a5-b03a-4fb2-b599-1f7b97426894" providerId="ADAL" clId="{115C721D-9781-4EF6-9811-E2ABC6AD0D28}" dt="2021-09-28T21:15:15.243" v="1052" actId="962"/>
        <pc:sldMkLst>
          <pc:docMk/>
          <pc:sldMk cId="1824594077" sldId="325"/>
        </pc:sldMkLst>
        <pc:spChg chg="mod">
          <ac:chgData name="Johnson, Lisa A." userId="7ee8f3a5-b03a-4fb2-b599-1f7b97426894" providerId="ADAL" clId="{115C721D-9781-4EF6-9811-E2ABC6AD0D28}" dt="2021-09-28T21:15:10.525" v="1051" actId="962"/>
          <ac:spMkLst>
            <pc:docMk/>
            <pc:sldMk cId="1824594077" sldId="325"/>
            <ac:spMk id="5" creationId="{00000000-0000-0000-0000-000000000000}"/>
          </ac:spMkLst>
        </pc:spChg>
        <pc:spChg chg="mod">
          <ac:chgData name="Johnson, Lisa A." userId="7ee8f3a5-b03a-4fb2-b599-1f7b97426894" providerId="ADAL" clId="{115C721D-9781-4EF6-9811-E2ABC6AD0D28}" dt="2021-09-28T18:40:35.520" v="1010" actId="20577"/>
          <ac:spMkLst>
            <pc:docMk/>
            <pc:sldMk cId="1824594077" sldId="325"/>
            <ac:spMk id="6" creationId="{00000000-0000-0000-0000-000000000000}"/>
          </ac:spMkLst>
        </pc:spChg>
        <pc:picChg chg="mod">
          <ac:chgData name="Johnson, Lisa A." userId="7ee8f3a5-b03a-4fb2-b599-1f7b97426894" providerId="ADAL" clId="{115C721D-9781-4EF6-9811-E2ABC6AD0D28}" dt="2021-09-28T21:15:15.243" v="1052" actId="962"/>
          <ac:picMkLst>
            <pc:docMk/>
            <pc:sldMk cId="1824594077" sldId="325"/>
            <ac:picMk id="4" creationId="{00000000-0000-0000-0000-000000000000}"/>
          </ac:picMkLst>
        </pc:picChg>
      </pc:sldChg>
      <pc:sldChg chg="modSp mod">
        <pc:chgData name="Johnson, Lisa A." userId="7ee8f3a5-b03a-4fb2-b599-1f7b97426894" providerId="ADAL" clId="{115C721D-9781-4EF6-9811-E2ABC6AD0D28}" dt="2021-09-28T18:25:07.064" v="89" actId="20577"/>
        <pc:sldMkLst>
          <pc:docMk/>
          <pc:sldMk cId="3284409355" sldId="326"/>
        </pc:sldMkLst>
        <pc:spChg chg="mod">
          <ac:chgData name="Johnson, Lisa A." userId="7ee8f3a5-b03a-4fb2-b599-1f7b97426894" providerId="ADAL" clId="{115C721D-9781-4EF6-9811-E2ABC6AD0D28}" dt="2021-09-28T18:25:07.064" v="89" actId="20577"/>
          <ac:spMkLst>
            <pc:docMk/>
            <pc:sldMk cId="3284409355" sldId="326"/>
            <ac:spMk id="4" creationId="{00000000-0000-0000-0000-000000000000}"/>
          </ac:spMkLst>
        </pc:spChg>
      </pc:sldChg>
      <pc:sldChg chg="modSp mod">
        <pc:chgData name="Johnson, Lisa A." userId="7ee8f3a5-b03a-4fb2-b599-1f7b97426894" providerId="ADAL" clId="{115C721D-9781-4EF6-9811-E2ABC6AD0D28}" dt="2021-09-28T18:26:28.547" v="134" actId="6549"/>
        <pc:sldMkLst>
          <pc:docMk/>
          <pc:sldMk cId="1593811554" sldId="327"/>
        </pc:sldMkLst>
        <pc:spChg chg="mod">
          <ac:chgData name="Johnson, Lisa A." userId="7ee8f3a5-b03a-4fb2-b599-1f7b97426894" providerId="ADAL" clId="{115C721D-9781-4EF6-9811-E2ABC6AD0D28}" dt="2021-09-28T18:26:28.547" v="134" actId="6549"/>
          <ac:spMkLst>
            <pc:docMk/>
            <pc:sldMk cId="1593811554" sldId="327"/>
            <ac:spMk id="4" creationId="{00000000-0000-0000-0000-000000000000}"/>
          </ac:spMkLst>
        </pc:spChg>
      </pc:sldChg>
      <pc:sldChg chg="del">
        <pc:chgData name="Johnson, Lisa A." userId="7ee8f3a5-b03a-4fb2-b599-1f7b97426894" providerId="ADAL" clId="{115C721D-9781-4EF6-9811-E2ABC6AD0D28}" dt="2021-09-28T18:27:00.486" v="135" actId="2696"/>
        <pc:sldMkLst>
          <pc:docMk/>
          <pc:sldMk cId="3489187644" sldId="328"/>
        </pc:sldMkLst>
      </pc:sldChg>
      <pc:sldChg chg="del">
        <pc:chgData name="Johnson, Lisa A." userId="7ee8f3a5-b03a-4fb2-b599-1f7b97426894" providerId="ADAL" clId="{115C721D-9781-4EF6-9811-E2ABC6AD0D28}" dt="2021-09-28T18:23:49.380" v="39" actId="2696"/>
        <pc:sldMkLst>
          <pc:docMk/>
          <pc:sldMk cId="3702550757" sldId="337"/>
        </pc:sldMkLst>
      </pc:sldChg>
      <pc:sldChg chg="modSp mod">
        <pc:chgData name="Johnson, Lisa A." userId="7ee8f3a5-b03a-4fb2-b599-1f7b97426894" providerId="ADAL" clId="{115C721D-9781-4EF6-9811-E2ABC6AD0D28}" dt="2021-09-28T18:31:47.361" v="233" actId="20577"/>
        <pc:sldMkLst>
          <pc:docMk/>
          <pc:sldMk cId="3475885017" sldId="342"/>
        </pc:sldMkLst>
        <pc:spChg chg="mod">
          <ac:chgData name="Johnson, Lisa A." userId="7ee8f3a5-b03a-4fb2-b599-1f7b97426894" providerId="ADAL" clId="{115C721D-9781-4EF6-9811-E2ABC6AD0D28}" dt="2021-09-28T18:31:47.361" v="233" actId="20577"/>
          <ac:spMkLst>
            <pc:docMk/>
            <pc:sldMk cId="3475885017" sldId="342"/>
            <ac:spMk id="3" creationId="{1DD1D310-D63E-41C1-8BE0-2AA026DC2435}"/>
          </ac:spMkLst>
        </pc:spChg>
      </pc:sldChg>
      <pc:sldChg chg="del">
        <pc:chgData name="Johnson, Lisa A." userId="7ee8f3a5-b03a-4fb2-b599-1f7b97426894" providerId="ADAL" clId="{115C721D-9781-4EF6-9811-E2ABC6AD0D28}" dt="2021-09-28T18:33:01.092" v="234" actId="2696"/>
        <pc:sldMkLst>
          <pc:docMk/>
          <pc:sldMk cId="677932043" sldId="344"/>
        </pc:sldMkLst>
      </pc:sldChg>
      <pc:sldChg chg="modSp mod">
        <pc:chgData name="Johnson, Lisa A." userId="7ee8f3a5-b03a-4fb2-b599-1f7b97426894" providerId="ADAL" clId="{115C721D-9781-4EF6-9811-E2ABC6AD0D28}" dt="2021-09-28T21:15:39.445" v="1054"/>
        <pc:sldMkLst>
          <pc:docMk/>
          <pc:sldMk cId="1389754171" sldId="345"/>
        </pc:sldMkLst>
        <pc:spChg chg="ord">
          <ac:chgData name="Johnson, Lisa A." userId="7ee8f3a5-b03a-4fb2-b599-1f7b97426894" providerId="ADAL" clId="{115C721D-9781-4EF6-9811-E2ABC6AD0D28}" dt="2021-09-28T21:15:39.445" v="1054"/>
          <ac:spMkLst>
            <pc:docMk/>
            <pc:sldMk cId="1389754171" sldId="345"/>
            <ac:spMk id="2" creationId="{00000000-0000-0000-0000-000000000000}"/>
          </ac:spMkLst>
        </pc:spChg>
        <pc:spChg chg="mod">
          <ac:chgData name="Johnson, Lisa A." userId="7ee8f3a5-b03a-4fb2-b599-1f7b97426894" providerId="ADAL" clId="{115C721D-9781-4EF6-9811-E2ABC6AD0D28}" dt="2021-09-28T18:39:39.966" v="886" actId="20577"/>
          <ac:spMkLst>
            <pc:docMk/>
            <pc:sldMk cId="1389754171" sldId="345"/>
            <ac:spMk id="3" creationId="{00000000-0000-0000-0000-000000000000}"/>
          </ac:spMkLst>
        </pc:spChg>
      </pc:sldChg>
      <pc:sldChg chg="modSp mod">
        <pc:chgData name="Johnson, Lisa A." userId="7ee8f3a5-b03a-4fb2-b599-1f7b97426894" providerId="ADAL" clId="{115C721D-9781-4EF6-9811-E2ABC6AD0D28}" dt="2021-09-28T21:15:29.448" v="1053"/>
        <pc:sldMkLst>
          <pc:docMk/>
          <pc:sldMk cId="4103171454" sldId="346"/>
        </pc:sldMkLst>
        <pc:spChg chg="ord">
          <ac:chgData name="Johnson, Lisa A." userId="7ee8f3a5-b03a-4fb2-b599-1f7b97426894" providerId="ADAL" clId="{115C721D-9781-4EF6-9811-E2ABC6AD0D28}" dt="2021-09-28T21:15:29.448" v="1053"/>
          <ac:spMkLst>
            <pc:docMk/>
            <pc:sldMk cId="4103171454" sldId="346"/>
            <ac:spMk id="2" creationId="{00000000-0000-0000-0000-000000000000}"/>
          </ac:spMkLst>
        </pc:spChg>
        <pc:spChg chg="mod">
          <ac:chgData name="Johnson, Lisa A." userId="7ee8f3a5-b03a-4fb2-b599-1f7b97426894" providerId="ADAL" clId="{115C721D-9781-4EF6-9811-E2ABC6AD0D28}" dt="2021-09-28T18:38:57.596" v="843" actId="14100"/>
          <ac:spMkLst>
            <pc:docMk/>
            <pc:sldMk cId="4103171454" sldId="346"/>
            <ac:spMk id="3" creationId="{00000000-0000-0000-0000-000000000000}"/>
          </ac:spMkLst>
        </pc:spChg>
      </pc:sldChg>
      <pc:sldChg chg="modSp new mod">
        <pc:chgData name="Johnson, Lisa A." userId="7ee8f3a5-b03a-4fb2-b599-1f7b97426894" providerId="ADAL" clId="{115C721D-9781-4EF6-9811-E2ABC6AD0D28}" dt="2021-09-28T18:36:50.109" v="713" actId="20577"/>
        <pc:sldMkLst>
          <pc:docMk/>
          <pc:sldMk cId="1090855377" sldId="347"/>
        </pc:sldMkLst>
        <pc:spChg chg="mod">
          <ac:chgData name="Johnson, Lisa A." userId="7ee8f3a5-b03a-4fb2-b599-1f7b97426894" providerId="ADAL" clId="{115C721D-9781-4EF6-9811-E2ABC6AD0D28}" dt="2021-09-28T18:36:31.442" v="711" actId="20577"/>
          <ac:spMkLst>
            <pc:docMk/>
            <pc:sldMk cId="1090855377" sldId="347"/>
            <ac:spMk id="2" creationId="{709DD657-88A4-44E1-8A68-E9E19448156D}"/>
          </ac:spMkLst>
        </pc:spChg>
        <pc:spChg chg="mod">
          <ac:chgData name="Johnson, Lisa A." userId="7ee8f3a5-b03a-4fb2-b599-1f7b97426894" providerId="ADAL" clId="{115C721D-9781-4EF6-9811-E2ABC6AD0D28}" dt="2021-09-28T18:36:50.109" v="713" actId="20577"/>
          <ac:spMkLst>
            <pc:docMk/>
            <pc:sldMk cId="1090855377" sldId="347"/>
            <ac:spMk id="3" creationId="{3C44530B-99CE-4F33-A338-9B6991179DC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8"/>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42" y="8"/>
            <a:ext cx="3038475" cy="466725"/>
          </a:xfrm>
          <a:prstGeom prst="rect">
            <a:avLst/>
          </a:prstGeom>
        </p:spPr>
        <p:txBody>
          <a:bodyPr vert="horz" lIns="91440" tIns="45720" rIns="91440" bIns="45720" rtlCol="0"/>
          <a:lstStyle>
            <a:lvl1pPr algn="r">
              <a:defRPr sz="1200"/>
            </a:lvl1pPr>
          </a:lstStyle>
          <a:p>
            <a:r>
              <a:rPr lang="en-US"/>
              <a:t>7-22-19</a:t>
            </a:r>
            <a:endParaRPr lang="en-US" dirty="0"/>
          </a:p>
        </p:txBody>
      </p:sp>
      <p:sp>
        <p:nvSpPr>
          <p:cNvPr id="4" name="Footer Placeholder 3"/>
          <p:cNvSpPr>
            <a:spLocks noGrp="1"/>
          </p:cNvSpPr>
          <p:nvPr>
            <p:ph type="ftr" sz="quarter" idx="2"/>
          </p:nvPr>
        </p:nvSpPr>
        <p:spPr>
          <a:xfrm>
            <a:off x="5" y="8829683"/>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2" y="8829683"/>
            <a:ext cx="3038475" cy="466725"/>
          </a:xfrm>
          <a:prstGeom prst="rect">
            <a:avLst/>
          </a:prstGeom>
        </p:spPr>
        <p:txBody>
          <a:bodyPr vert="horz" lIns="91440" tIns="45720" rIns="91440" bIns="45720" rtlCol="0" anchor="b"/>
          <a:lstStyle>
            <a:lvl1pPr algn="r">
              <a:defRPr sz="1200"/>
            </a:lvl1pPr>
          </a:lstStyle>
          <a:p>
            <a:fld id="{B3641539-65C3-40E0-B3DE-A2CDDD0E2B9C}" type="slidenum">
              <a:rPr lang="en-US" smtClean="0"/>
              <a:t>‹#›</a:t>
            </a:fld>
            <a:endParaRPr lang="en-US" dirty="0"/>
          </a:p>
        </p:txBody>
      </p:sp>
    </p:spTree>
    <p:extLst>
      <p:ext uri="{BB962C8B-B14F-4D97-AF65-F5344CB8AC3E}">
        <p14:creationId xmlns:p14="http://schemas.microsoft.com/office/powerpoint/2010/main" val="151972572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41" y="6"/>
            <a:ext cx="3038475" cy="466725"/>
          </a:xfrm>
          <a:prstGeom prst="rect">
            <a:avLst/>
          </a:prstGeom>
        </p:spPr>
        <p:txBody>
          <a:bodyPr vert="horz" lIns="91440" tIns="45720" rIns="91440" bIns="45720" rtlCol="0"/>
          <a:lstStyle>
            <a:lvl1pPr algn="r">
              <a:defRPr sz="1200"/>
            </a:lvl1pPr>
          </a:lstStyle>
          <a:p>
            <a:r>
              <a:rPr lang="en-US"/>
              <a:t>7-22-19</a:t>
            </a:r>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81"/>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81"/>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41" y="8829681"/>
            <a:ext cx="3038475" cy="466725"/>
          </a:xfrm>
          <a:prstGeom prst="rect">
            <a:avLst/>
          </a:prstGeom>
        </p:spPr>
        <p:txBody>
          <a:bodyPr vert="horz" lIns="91440" tIns="45720" rIns="91440" bIns="45720" rtlCol="0" anchor="b"/>
          <a:lstStyle>
            <a:lvl1pPr algn="r">
              <a:defRPr sz="1200"/>
            </a:lvl1pPr>
          </a:lstStyle>
          <a:p>
            <a:fld id="{6C124ED0-A441-4E63-97F4-86339D82648D}" type="slidenum">
              <a:rPr lang="en-US" smtClean="0"/>
              <a:t>‹#›</a:t>
            </a:fld>
            <a:endParaRPr lang="en-US" dirty="0"/>
          </a:p>
        </p:txBody>
      </p:sp>
    </p:spTree>
    <p:extLst>
      <p:ext uri="{BB962C8B-B14F-4D97-AF65-F5344CB8AC3E}">
        <p14:creationId xmlns:p14="http://schemas.microsoft.com/office/powerpoint/2010/main" val="246976222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124ED0-A441-4E63-97F4-86339D82648D}" type="slidenum">
              <a:rPr lang="en-US" smtClean="0"/>
              <a:t>1</a:t>
            </a:fld>
            <a:endParaRPr lang="en-US" dirty="0"/>
          </a:p>
        </p:txBody>
      </p:sp>
      <p:sp>
        <p:nvSpPr>
          <p:cNvPr id="5" name="Date Placeholder 4">
            <a:extLst>
              <a:ext uri="{FF2B5EF4-FFF2-40B4-BE49-F238E27FC236}">
                <a16:creationId xmlns:a16="http://schemas.microsoft.com/office/drawing/2014/main" id="{E14BF4F4-4E37-45AC-BC09-B06037F4F100}"/>
              </a:ext>
            </a:extLst>
          </p:cNvPr>
          <p:cNvSpPr>
            <a:spLocks noGrp="1"/>
          </p:cNvSpPr>
          <p:nvPr>
            <p:ph type="dt" idx="1"/>
          </p:nvPr>
        </p:nvSpPr>
        <p:spPr/>
        <p:txBody>
          <a:bodyPr/>
          <a:lstStyle/>
          <a:p>
            <a:r>
              <a:rPr lang="en-US"/>
              <a:t>7-22-19</a:t>
            </a:r>
            <a:endParaRPr lang="en-US" dirty="0"/>
          </a:p>
        </p:txBody>
      </p:sp>
    </p:spTree>
    <p:extLst>
      <p:ext uri="{BB962C8B-B14F-4D97-AF65-F5344CB8AC3E}">
        <p14:creationId xmlns:p14="http://schemas.microsoft.com/office/powerpoint/2010/main" val="29409335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124ED0-A441-4E63-97F4-86339D82648D}" type="slidenum">
              <a:rPr lang="en-US" smtClean="0"/>
              <a:t>12</a:t>
            </a:fld>
            <a:endParaRPr lang="en-US" dirty="0"/>
          </a:p>
        </p:txBody>
      </p:sp>
      <p:sp>
        <p:nvSpPr>
          <p:cNvPr id="5" name="Date Placeholder 4">
            <a:extLst>
              <a:ext uri="{FF2B5EF4-FFF2-40B4-BE49-F238E27FC236}">
                <a16:creationId xmlns:a16="http://schemas.microsoft.com/office/drawing/2014/main" id="{3E75FAF8-0E04-44AE-888E-00E81EAA06D3}"/>
              </a:ext>
            </a:extLst>
          </p:cNvPr>
          <p:cNvSpPr>
            <a:spLocks noGrp="1"/>
          </p:cNvSpPr>
          <p:nvPr>
            <p:ph type="dt" idx="1"/>
          </p:nvPr>
        </p:nvSpPr>
        <p:spPr/>
        <p:txBody>
          <a:bodyPr/>
          <a:lstStyle/>
          <a:p>
            <a:r>
              <a:rPr lang="en-US"/>
              <a:t>7-22-19</a:t>
            </a:r>
            <a:endParaRPr lang="en-US" dirty="0"/>
          </a:p>
        </p:txBody>
      </p:sp>
    </p:spTree>
    <p:extLst>
      <p:ext uri="{BB962C8B-B14F-4D97-AF65-F5344CB8AC3E}">
        <p14:creationId xmlns:p14="http://schemas.microsoft.com/office/powerpoint/2010/main" val="37293483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124ED0-A441-4E63-97F4-86339D82648D}" type="slidenum">
              <a:rPr lang="en-US" smtClean="0"/>
              <a:t>14</a:t>
            </a:fld>
            <a:endParaRPr lang="en-US" dirty="0"/>
          </a:p>
        </p:txBody>
      </p:sp>
      <p:sp>
        <p:nvSpPr>
          <p:cNvPr id="5" name="Date Placeholder 4">
            <a:extLst>
              <a:ext uri="{FF2B5EF4-FFF2-40B4-BE49-F238E27FC236}">
                <a16:creationId xmlns:a16="http://schemas.microsoft.com/office/drawing/2014/main" id="{7201919A-A34C-4FAF-9502-E20A26E1EBCE}"/>
              </a:ext>
            </a:extLst>
          </p:cNvPr>
          <p:cNvSpPr>
            <a:spLocks noGrp="1"/>
          </p:cNvSpPr>
          <p:nvPr>
            <p:ph type="dt" idx="1"/>
          </p:nvPr>
        </p:nvSpPr>
        <p:spPr/>
        <p:txBody>
          <a:bodyPr/>
          <a:lstStyle/>
          <a:p>
            <a:r>
              <a:rPr lang="en-US"/>
              <a:t>7-22-19</a:t>
            </a:r>
            <a:endParaRPr lang="en-US" dirty="0"/>
          </a:p>
        </p:txBody>
      </p:sp>
    </p:spTree>
    <p:extLst>
      <p:ext uri="{BB962C8B-B14F-4D97-AF65-F5344CB8AC3E}">
        <p14:creationId xmlns:p14="http://schemas.microsoft.com/office/powerpoint/2010/main" val="13041328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124ED0-A441-4E63-97F4-86339D82648D}" type="slidenum">
              <a:rPr lang="en-US" smtClean="0"/>
              <a:t>15</a:t>
            </a:fld>
            <a:endParaRPr lang="en-US" dirty="0"/>
          </a:p>
        </p:txBody>
      </p:sp>
      <p:sp>
        <p:nvSpPr>
          <p:cNvPr id="5" name="Date Placeholder 4">
            <a:extLst>
              <a:ext uri="{FF2B5EF4-FFF2-40B4-BE49-F238E27FC236}">
                <a16:creationId xmlns:a16="http://schemas.microsoft.com/office/drawing/2014/main" id="{7201919A-A34C-4FAF-9502-E20A26E1EBCE}"/>
              </a:ext>
            </a:extLst>
          </p:cNvPr>
          <p:cNvSpPr>
            <a:spLocks noGrp="1"/>
          </p:cNvSpPr>
          <p:nvPr>
            <p:ph type="dt" idx="1"/>
          </p:nvPr>
        </p:nvSpPr>
        <p:spPr/>
        <p:txBody>
          <a:bodyPr/>
          <a:lstStyle/>
          <a:p>
            <a:r>
              <a:rPr lang="en-US"/>
              <a:t>7-22-19</a:t>
            </a:r>
            <a:endParaRPr lang="en-US" dirty="0"/>
          </a:p>
        </p:txBody>
      </p:sp>
    </p:spTree>
    <p:extLst>
      <p:ext uri="{BB962C8B-B14F-4D97-AF65-F5344CB8AC3E}">
        <p14:creationId xmlns:p14="http://schemas.microsoft.com/office/powerpoint/2010/main" val="7186891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124ED0-A441-4E63-97F4-86339D82648D}" type="slidenum">
              <a:rPr lang="en-US" smtClean="0"/>
              <a:t>16</a:t>
            </a:fld>
            <a:endParaRPr lang="en-US" dirty="0"/>
          </a:p>
        </p:txBody>
      </p:sp>
      <p:sp>
        <p:nvSpPr>
          <p:cNvPr id="5" name="Date Placeholder 4">
            <a:extLst>
              <a:ext uri="{FF2B5EF4-FFF2-40B4-BE49-F238E27FC236}">
                <a16:creationId xmlns:a16="http://schemas.microsoft.com/office/drawing/2014/main" id="{025607B9-3312-4573-8EFA-D9488FF89588}"/>
              </a:ext>
            </a:extLst>
          </p:cNvPr>
          <p:cNvSpPr>
            <a:spLocks noGrp="1"/>
          </p:cNvSpPr>
          <p:nvPr>
            <p:ph type="dt" idx="1"/>
          </p:nvPr>
        </p:nvSpPr>
        <p:spPr/>
        <p:txBody>
          <a:bodyPr/>
          <a:lstStyle/>
          <a:p>
            <a:r>
              <a:rPr lang="en-US"/>
              <a:t>7-22-19</a:t>
            </a:r>
            <a:endParaRPr lang="en-US" dirty="0"/>
          </a:p>
        </p:txBody>
      </p:sp>
    </p:spTree>
    <p:extLst>
      <p:ext uri="{BB962C8B-B14F-4D97-AF65-F5344CB8AC3E}">
        <p14:creationId xmlns:p14="http://schemas.microsoft.com/office/powerpoint/2010/main" val="390525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124ED0-A441-4E63-97F4-86339D82648D}" type="slidenum">
              <a:rPr lang="en-US" smtClean="0"/>
              <a:t>2</a:t>
            </a:fld>
            <a:endParaRPr lang="en-US" dirty="0"/>
          </a:p>
        </p:txBody>
      </p:sp>
      <p:sp>
        <p:nvSpPr>
          <p:cNvPr id="5" name="Date Placeholder 4">
            <a:extLst>
              <a:ext uri="{FF2B5EF4-FFF2-40B4-BE49-F238E27FC236}">
                <a16:creationId xmlns:a16="http://schemas.microsoft.com/office/drawing/2014/main" id="{FAA25CCA-3041-45F0-8B40-C01BA96301FE}"/>
              </a:ext>
            </a:extLst>
          </p:cNvPr>
          <p:cNvSpPr>
            <a:spLocks noGrp="1"/>
          </p:cNvSpPr>
          <p:nvPr>
            <p:ph type="dt" idx="1"/>
          </p:nvPr>
        </p:nvSpPr>
        <p:spPr/>
        <p:txBody>
          <a:bodyPr/>
          <a:lstStyle/>
          <a:p>
            <a:r>
              <a:rPr lang="en-US"/>
              <a:t>7-22-19</a:t>
            </a:r>
            <a:endParaRPr lang="en-US" dirty="0"/>
          </a:p>
        </p:txBody>
      </p:sp>
    </p:spTree>
    <p:extLst>
      <p:ext uri="{BB962C8B-B14F-4D97-AF65-F5344CB8AC3E}">
        <p14:creationId xmlns:p14="http://schemas.microsoft.com/office/powerpoint/2010/main" val="2604683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124ED0-A441-4E63-97F4-86339D82648D}" type="slidenum">
              <a:rPr lang="en-US" smtClean="0"/>
              <a:t>3</a:t>
            </a:fld>
            <a:endParaRPr lang="en-US" dirty="0"/>
          </a:p>
        </p:txBody>
      </p:sp>
      <p:sp>
        <p:nvSpPr>
          <p:cNvPr id="5" name="Date Placeholder 4">
            <a:extLst>
              <a:ext uri="{FF2B5EF4-FFF2-40B4-BE49-F238E27FC236}">
                <a16:creationId xmlns:a16="http://schemas.microsoft.com/office/drawing/2014/main" id="{59E58F5B-6131-4543-943F-A8CB9077D533}"/>
              </a:ext>
            </a:extLst>
          </p:cNvPr>
          <p:cNvSpPr>
            <a:spLocks noGrp="1"/>
          </p:cNvSpPr>
          <p:nvPr>
            <p:ph type="dt" idx="1"/>
          </p:nvPr>
        </p:nvSpPr>
        <p:spPr/>
        <p:txBody>
          <a:bodyPr/>
          <a:lstStyle/>
          <a:p>
            <a:r>
              <a:rPr lang="en-US"/>
              <a:t>7-22-19</a:t>
            </a:r>
            <a:endParaRPr lang="en-US" dirty="0"/>
          </a:p>
        </p:txBody>
      </p:sp>
    </p:spTree>
    <p:extLst>
      <p:ext uri="{BB962C8B-B14F-4D97-AF65-F5344CB8AC3E}">
        <p14:creationId xmlns:p14="http://schemas.microsoft.com/office/powerpoint/2010/main" val="132660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124ED0-A441-4E63-97F4-86339D82648D}" type="slidenum">
              <a:rPr lang="en-US" smtClean="0"/>
              <a:t>4</a:t>
            </a:fld>
            <a:endParaRPr lang="en-US" dirty="0"/>
          </a:p>
        </p:txBody>
      </p:sp>
      <p:sp>
        <p:nvSpPr>
          <p:cNvPr id="5" name="Date Placeholder 4">
            <a:extLst>
              <a:ext uri="{FF2B5EF4-FFF2-40B4-BE49-F238E27FC236}">
                <a16:creationId xmlns:a16="http://schemas.microsoft.com/office/drawing/2014/main" id="{3545998F-09F9-41B8-BA0D-FE3220441666}"/>
              </a:ext>
            </a:extLst>
          </p:cNvPr>
          <p:cNvSpPr>
            <a:spLocks noGrp="1"/>
          </p:cNvSpPr>
          <p:nvPr>
            <p:ph type="dt" idx="1"/>
          </p:nvPr>
        </p:nvSpPr>
        <p:spPr/>
        <p:txBody>
          <a:bodyPr/>
          <a:lstStyle/>
          <a:p>
            <a:r>
              <a:rPr lang="en-US"/>
              <a:t>7-22-19</a:t>
            </a:r>
            <a:endParaRPr lang="en-US" dirty="0"/>
          </a:p>
        </p:txBody>
      </p:sp>
    </p:spTree>
    <p:extLst>
      <p:ext uri="{BB962C8B-B14F-4D97-AF65-F5344CB8AC3E}">
        <p14:creationId xmlns:p14="http://schemas.microsoft.com/office/powerpoint/2010/main" val="205058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124ED0-A441-4E63-97F4-86339D82648D}" type="slidenum">
              <a:rPr lang="en-US" smtClean="0"/>
              <a:t>5</a:t>
            </a:fld>
            <a:endParaRPr lang="en-US" dirty="0"/>
          </a:p>
        </p:txBody>
      </p:sp>
      <p:sp>
        <p:nvSpPr>
          <p:cNvPr id="5" name="Date Placeholder 4">
            <a:extLst>
              <a:ext uri="{FF2B5EF4-FFF2-40B4-BE49-F238E27FC236}">
                <a16:creationId xmlns:a16="http://schemas.microsoft.com/office/drawing/2014/main" id="{C9545F8F-8E07-4B45-8C35-9597178E5BC7}"/>
              </a:ext>
            </a:extLst>
          </p:cNvPr>
          <p:cNvSpPr>
            <a:spLocks noGrp="1"/>
          </p:cNvSpPr>
          <p:nvPr>
            <p:ph type="dt" idx="1"/>
          </p:nvPr>
        </p:nvSpPr>
        <p:spPr/>
        <p:txBody>
          <a:bodyPr/>
          <a:lstStyle/>
          <a:p>
            <a:r>
              <a:rPr lang="en-US"/>
              <a:t>7-22-19</a:t>
            </a:r>
            <a:endParaRPr lang="en-US" dirty="0"/>
          </a:p>
        </p:txBody>
      </p:sp>
    </p:spTree>
    <p:extLst>
      <p:ext uri="{BB962C8B-B14F-4D97-AF65-F5344CB8AC3E}">
        <p14:creationId xmlns:p14="http://schemas.microsoft.com/office/powerpoint/2010/main" val="2125985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124ED0-A441-4E63-97F4-86339D82648D}" type="slidenum">
              <a:rPr lang="en-US" smtClean="0"/>
              <a:t>6</a:t>
            </a:fld>
            <a:endParaRPr lang="en-US" dirty="0"/>
          </a:p>
        </p:txBody>
      </p:sp>
      <p:sp>
        <p:nvSpPr>
          <p:cNvPr id="5" name="Date Placeholder 4">
            <a:extLst>
              <a:ext uri="{FF2B5EF4-FFF2-40B4-BE49-F238E27FC236}">
                <a16:creationId xmlns:a16="http://schemas.microsoft.com/office/drawing/2014/main" id="{54C2A452-2E77-44C9-9CC7-050401D22996}"/>
              </a:ext>
            </a:extLst>
          </p:cNvPr>
          <p:cNvSpPr>
            <a:spLocks noGrp="1"/>
          </p:cNvSpPr>
          <p:nvPr>
            <p:ph type="dt" idx="1"/>
          </p:nvPr>
        </p:nvSpPr>
        <p:spPr/>
        <p:txBody>
          <a:bodyPr/>
          <a:lstStyle/>
          <a:p>
            <a:r>
              <a:rPr lang="en-US"/>
              <a:t>7-22-19</a:t>
            </a:r>
            <a:endParaRPr lang="en-US" dirty="0"/>
          </a:p>
        </p:txBody>
      </p:sp>
    </p:spTree>
    <p:extLst>
      <p:ext uri="{BB962C8B-B14F-4D97-AF65-F5344CB8AC3E}">
        <p14:creationId xmlns:p14="http://schemas.microsoft.com/office/powerpoint/2010/main" val="4025885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124ED0-A441-4E63-97F4-86339D82648D}" type="slidenum">
              <a:rPr lang="en-US" smtClean="0"/>
              <a:t>7</a:t>
            </a:fld>
            <a:endParaRPr lang="en-US" dirty="0"/>
          </a:p>
        </p:txBody>
      </p:sp>
      <p:sp>
        <p:nvSpPr>
          <p:cNvPr id="5" name="Date Placeholder 4">
            <a:extLst>
              <a:ext uri="{FF2B5EF4-FFF2-40B4-BE49-F238E27FC236}">
                <a16:creationId xmlns:a16="http://schemas.microsoft.com/office/drawing/2014/main" id="{E256B14C-E713-4A03-9EF4-2232C1024DF8}"/>
              </a:ext>
            </a:extLst>
          </p:cNvPr>
          <p:cNvSpPr>
            <a:spLocks noGrp="1"/>
          </p:cNvSpPr>
          <p:nvPr>
            <p:ph type="dt" idx="1"/>
          </p:nvPr>
        </p:nvSpPr>
        <p:spPr/>
        <p:txBody>
          <a:bodyPr/>
          <a:lstStyle/>
          <a:p>
            <a:r>
              <a:rPr lang="en-US"/>
              <a:t>7-22-19</a:t>
            </a:r>
            <a:endParaRPr lang="en-US" dirty="0"/>
          </a:p>
        </p:txBody>
      </p:sp>
    </p:spTree>
    <p:extLst>
      <p:ext uri="{BB962C8B-B14F-4D97-AF65-F5344CB8AC3E}">
        <p14:creationId xmlns:p14="http://schemas.microsoft.com/office/powerpoint/2010/main" val="1667869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124ED0-A441-4E63-97F4-86339D82648D}" type="slidenum">
              <a:rPr lang="en-US" smtClean="0"/>
              <a:t>8</a:t>
            </a:fld>
            <a:endParaRPr lang="en-US" dirty="0"/>
          </a:p>
        </p:txBody>
      </p:sp>
      <p:sp>
        <p:nvSpPr>
          <p:cNvPr id="5" name="Date Placeholder 4">
            <a:extLst>
              <a:ext uri="{FF2B5EF4-FFF2-40B4-BE49-F238E27FC236}">
                <a16:creationId xmlns:a16="http://schemas.microsoft.com/office/drawing/2014/main" id="{621D86D0-C2BA-4ACC-AD39-6BED8FB4677D}"/>
              </a:ext>
            </a:extLst>
          </p:cNvPr>
          <p:cNvSpPr>
            <a:spLocks noGrp="1"/>
          </p:cNvSpPr>
          <p:nvPr>
            <p:ph type="dt" idx="1"/>
          </p:nvPr>
        </p:nvSpPr>
        <p:spPr/>
        <p:txBody>
          <a:bodyPr/>
          <a:lstStyle/>
          <a:p>
            <a:r>
              <a:rPr lang="en-US"/>
              <a:t>7-22-19</a:t>
            </a:r>
            <a:endParaRPr lang="en-US" dirty="0"/>
          </a:p>
        </p:txBody>
      </p:sp>
    </p:spTree>
    <p:extLst>
      <p:ext uri="{BB962C8B-B14F-4D97-AF65-F5344CB8AC3E}">
        <p14:creationId xmlns:p14="http://schemas.microsoft.com/office/powerpoint/2010/main" val="628498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124ED0-A441-4E63-97F4-86339D82648D}" type="slidenum">
              <a:rPr lang="en-US" smtClean="0"/>
              <a:t>9</a:t>
            </a:fld>
            <a:endParaRPr lang="en-US" dirty="0"/>
          </a:p>
        </p:txBody>
      </p:sp>
      <p:sp>
        <p:nvSpPr>
          <p:cNvPr id="5" name="Date Placeholder 4">
            <a:extLst>
              <a:ext uri="{FF2B5EF4-FFF2-40B4-BE49-F238E27FC236}">
                <a16:creationId xmlns:a16="http://schemas.microsoft.com/office/drawing/2014/main" id="{703773B6-5212-4879-A53D-CC6113D2827C}"/>
              </a:ext>
            </a:extLst>
          </p:cNvPr>
          <p:cNvSpPr>
            <a:spLocks noGrp="1"/>
          </p:cNvSpPr>
          <p:nvPr>
            <p:ph type="dt" idx="1"/>
          </p:nvPr>
        </p:nvSpPr>
        <p:spPr/>
        <p:txBody>
          <a:bodyPr/>
          <a:lstStyle/>
          <a:p>
            <a:r>
              <a:rPr lang="en-US"/>
              <a:t>7-22-19</a:t>
            </a:r>
            <a:endParaRPr lang="en-US" dirty="0"/>
          </a:p>
        </p:txBody>
      </p:sp>
    </p:spTree>
    <p:extLst>
      <p:ext uri="{BB962C8B-B14F-4D97-AF65-F5344CB8AC3E}">
        <p14:creationId xmlns:p14="http://schemas.microsoft.com/office/powerpoint/2010/main" val="3409073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4B9AD56-1304-426A-BBCD-701BC70D7861}" type="datetimeFigureOut">
              <a:rPr lang="en-US" smtClean="0"/>
              <a:t>9/28/2021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75A01DC2-A579-4702-8BF6-BDF831EC5F78}" type="slidenum">
              <a:rPr lang="en-US" smtClean="0"/>
              <a:t>‹#›</a:t>
            </a:fld>
            <a:endParaRPr lang="en-US" dirty="0"/>
          </a:p>
        </p:txBody>
      </p:sp>
    </p:spTree>
    <p:extLst>
      <p:ext uri="{BB962C8B-B14F-4D97-AF65-F5344CB8AC3E}">
        <p14:creationId xmlns:p14="http://schemas.microsoft.com/office/powerpoint/2010/main" val="3259346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B9AD56-1304-426A-BBCD-701BC70D7861}" type="datetimeFigureOut">
              <a:rPr lang="en-US" smtClean="0"/>
              <a:t>9/28/2021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A01DC2-A579-4702-8BF6-BDF831EC5F78}" type="slidenum">
              <a:rPr lang="en-US" smtClean="0"/>
              <a:t>‹#›</a:t>
            </a:fld>
            <a:endParaRPr lang="en-US" dirty="0"/>
          </a:p>
        </p:txBody>
      </p:sp>
    </p:spTree>
    <p:extLst>
      <p:ext uri="{BB962C8B-B14F-4D97-AF65-F5344CB8AC3E}">
        <p14:creationId xmlns:p14="http://schemas.microsoft.com/office/powerpoint/2010/main" val="157389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44B9AD56-1304-426A-BBCD-701BC70D7861}" type="datetimeFigureOut">
              <a:rPr lang="en-US" smtClean="0"/>
              <a:t>9/28/2021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75A01DC2-A579-4702-8BF6-BDF831EC5F78}" type="slidenum">
              <a:rPr lang="en-US" smtClean="0"/>
              <a:t>‹#›</a:t>
            </a:fld>
            <a:endParaRPr lang="en-US" dirty="0"/>
          </a:p>
        </p:txBody>
      </p:sp>
    </p:spTree>
    <p:extLst>
      <p:ext uri="{BB962C8B-B14F-4D97-AF65-F5344CB8AC3E}">
        <p14:creationId xmlns:p14="http://schemas.microsoft.com/office/powerpoint/2010/main" val="1474966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normAutofit/>
          </a:bodyPr>
          <a:lstStyle>
            <a:lvl1pPr>
              <a:defRPr sz="4000">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581192" y="365759"/>
            <a:ext cx="11029615" cy="5351647"/>
          </a:xfrm>
        </p:spPr>
        <p:txBody>
          <a:bodyPr/>
          <a:lstStyle>
            <a:lvl1pPr>
              <a:spcAft>
                <a:spcPts val="768"/>
              </a:spcAft>
              <a:defRPr sz="3200"/>
            </a:lvl1pPr>
            <a:lvl2pPr>
              <a:defRPr sz="2800"/>
            </a:lvl2pPr>
            <a:lvl3pPr>
              <a:defRPr sz="24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4B9AD56-1304-426A-BBCD-701BC70D7861}" type="datetimeFigureOut">
              <a:rPr lang="en-US" smtClean="0"/>
              <a:t>9/28/2021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75A01DC2-A579-4702-8BF6-BDF831EC5F78}" type="slidenum">
              <a:rPr lang="en-US" smtClean="0"/>
              <a:t>‹#›</a:t>
            </a:fld>
            <a:endParaRPr lang="en-US" dirty="0"/>
          </a:p>
        </p:txBody>
      </p:sp>
    </p:spTree>
    <p:extLst>
      <p:ext uri="{BB962C8B-B14F-4D97-AF65-F5344CB8AC3E}">
        <p14:creationId xmlns:p14="http://schemas.microsoft.com/office/powerpoint/2010/main" val="3679139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4B9AD56-1304-426A-BBCD-701BC70D7861}" type="datetimeFigureOut">
              <a:rPr lang="en-US" smtClean="0"/>
              <a:t>9/28/2021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75A01DC2-A579-4702-8BF6-BDF831EC5F78}" type="slidenum">
              <a:rPr lang="en-US" smtClean="0"/>
              <a:t>‹#›</a:t>
            </a:fld>
            <a:endParaRPr lang="en-US" dirty="0"/>
          </a:p>
        </p:txBody>
      </p:sp>
    </p:spTree>
    <p:extLst>
      <p:ext uri="{BB962C8B-B14F-4D97-AF65-F5344CB8AC3E}">
        <p14:creationId xmlns:p14="http://schemas.microsoft.com/office/powerpoint/2010/main" val="4259305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B9AD56-1304-426A-BBCD-701BC70D7861}" type="datetimeFigureOut">
              <a:rPr lang="en-US" smtClean="0"/>
              <a:t>9/28/2021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A01DC2-A579-4702-8BF6-BDF831EC5F78}" type="slidenum">
              <a:rPr lang="en-US" smtClean="0"/>
              <a:t>‹#›</a:t>
            </a:fld>
            <a:endParaRPr lang="en-US" dirty="0"/>
          </a:p>
        </p:txBody>
      </p:sp>
    </p:spTree>
    <p:extLst>
      <p:ext uri="{BB962C8B-B14F-4D97-AF65-F5344CB8AC3E}">
        <p14:creationId xmlns:p14="http://schemas.microsoft.com/office/powerpoint/2010/main" val="683159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B9AD56-1304-426A-BBCD-701BC70D7861}" type="datetimeFigureOut">
              <a:rPr lang="en-US" smtClean="0"/>
              <a:t>9/28/2021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5A01DC2-A579-4702-8BF6-BDF831EC5F78}" type="slidenum">
              <a:rPr lang="en-US" smtClean="0"/>
              <a:t>‹#›</a:t>
            </a:fld>
            <a:endParaRPr lang="en-US" dirty="0"/>
          </a:p>
        </p:txBody>
      </p:sp>
    </p:spTree>
    <p:extLst>
      <p:ext uri="{BB962C8B-B14F-4D97-AF65-F5344CB8AC3E}">
        <p14:creationId xmlns:p14="http://schemas.microsoft.com/office/powerpoint/2010/main" val="2305783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B9AD56-1304-426A-BBCD-701BC70D7861}" type="datetimeFigureOut">
              <a:rPr lang="en-US" smtClean="0"/>
              <a:t>9/28/2021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5A01DC2-A579-4702-8BF6-BDF831EC5F78}" type="slidenum">
              <a:rPr lang="en-US" smtClean="0"/>
              <a:t>‹#›</a:t>
            </a:fld>
            <a:endParaRPr lang="en-US" dirty="0"/>
          </a:p>
        </p:txBody>
      </p:sp>
    </p:spTree>
    <p:extLst>
      <p:ext uri="{BB962C8B-B14F-4D97-AF65-F5344CB8AC3E}">
        <p14:creationId xmlns:p14="http://schemas.microsoft.com/office/powerpoint/2010/main" val="817515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B9AD56-1304-426A-BBCD-701BC70D7861}" type="datetimeFigureOut">
              <a:rPr lang="en-US" smtClean="0"/>
              <a:t>9/28/2021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5A01DC2-A579-4702-8BF6-BDF831EC5F78}" type="slidenum">
              <a:rPr lang="en-US" smtClean="0"/>
              <a:t>‹#›</a:t>
            </a:fld>
            <a:endParaRPr lang="en-US" dirty="0"/>
          </a:p>
        </p:txBody>
      </p:sp>
    </p:spTree>
    <p:extLst>
      <p:ext uri="{BB962C8B-B14F-4D97-AF65-F5344CB8AC3E}">
        <p14:creationId xmlns:p14="http://schemas.microsoft.com/office/powerpoint/2010/main" val="1772366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1347537"/>
            <a:ext cx="11292840" cy="6153537"/>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4B9AD56-1304-426A-BBCD-701BC70D7861}" type="datetimeFigureOut">
              <a:rPr lang="en-US" smtClean="0"/>
              <a:t>9/28/2021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75A01DC2-A579-4702-8BF6-BDF831EC5F78}" type="slidenum">
              <a:rPr lang="en-US" smtClean="0"/>
              <a:t>‹#›</a:t>
            </a:fld>
            <a:endParaRPr lang="en-US" dirty="0"/>
          </a:p>
        </p:txBody>
      </p:sp>
    </p:spTree>
    <p:extLst>
      <p:ext uri="{BB962C8B-B14F-4D97-AF65-F5344CB8AC3E}">
        <p14:creationId xmlns:p14="http://schemas.microsoft.com/office/powerpoint/2010/main" val="2831205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4B9AD56-1304-426A-BBCD-701BC70D7861}" type="datetimeFigureOut">
              <a:rPr lang="en-US" smtClean="0"/>
              <a:t>9/28/2021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A01DC2-A579-4702-8BF6-BDF831EC5F78}" type="slidenum">
              <a:rPr lang="en-US" smtClean="0"/>
              <a:t>‹#›</a:t>
            </a:fld>
            <a:endParaRPr lang="en-US" dirty="0"/>
          </a:p>
        </p:txBody>
      </p:sp>
    </p:spTree>
    <p:extLst>
      <p:ext uri="{BB962C8B-B14F-4D97-AF65-F5344CB8AC3E}">
        <p14:creationId xmlns:p14="http://schemas.microsoft.com/office/powerpoint/2010/main" val="4215480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44B9AD56-1304-426A-BBCD-701BC70D7861}" type="datetimeFigureOut">
              <a:rPr lang="en-US" smtClean="0"/>
              <a:t>9/28/2021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75A01DC2-A579-4702-8BF6-BDF831EC5F78}" type="slidenum">
              <a:rPr lang="en-US" smtClean="0"/>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461859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cid:image009.png@01D51C97.4E09C440"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b="1" cap="none" dirty="0">
                <a:solidFill>
                  <a:schemeClr val="tx1"/>
                </a:solidFill>
              </a:rPr>
              <a:t>Sample PowerPoint</a:t>
            </a:r>
            <a:br>
              <a:rPr lang="en-US" b="1" cap="none" dirty="0">
                <a:solidFill>
                  <a:schemeClr val="tx1"/>
                </a:solidFill>
              </a:rPr>
            </a:br>
            <a:endParaRPr lang="en-US" b="1" dirty="0">
              <a:solidFill>
                <a:schemeClr val="tx1"/>
              </a:solidFill>
            </a:endParaRPr>
          </a:p>
        </p:txBody>
      </p:sp>
      <p:sp>
        <p:nvSpPr>
          <p:cNvPr id="9" name="Subtitle 8">
            <a:extLst>
              <a:ext uri="{FF2B5EF4-FFF2-40B4-BE49-F238E27FC236}">
                <a16:creationId xmlns:a16="http://schemas.microsoft.com/office/drawing/2014/main" id="{1184C79C-74CF-47B1-A9CB-6CFEA7BAAE58}"/>
              </a:ext>
            </a:extLst>
          </p:cNvPr>
          <p:cNvSpPr>
            <a:spLocks noGrp="1"/>
          </p:cNvSpPr>
          <p:nvPr>
            <p:ph type="subTitle" idx="1"/>
          </p:nvPr>
        </p:nvSpPr>
        <p:spPr/>
        <p:txBody>
          <a:bodyPr/>
          <a:lstStyle/>
          <a:p>
            <a:endParaRPr lang="en-US" dirty="0"/>
          </a:p>
        </p:txBody>
      </p:sp>
      <p:sp>
        <p:nvSpPr>
          <p:cNvPr id="11" name="TextBox 10">
            <a:extLst>
              <a:ext uri="{FF2B5EF4-FFF2-40B4-BE49-F238E27FC236}">
                <a16:creationId xmlns:a16="http://schemas.microsoft.com/office/drawing/2014/main" id="{140A4ECF-7CAE-43FB-9D88-84DC6DA34059}"/>
              </a:ext>
            </a:extLst>
          </p:cNvPr>
          <p:cNvSpPr txBox="1"/>
          <p:nvPr/>
        </p:nvSpPr>
        <p:spPr>
          <a:xfrm>
            <a:off x="2117124" y="3429000"/>
            <a:ext cx="7611761" cy="954107"/>
          </a:xfrm>
          <a:prstGeom prst="rect">
            <a:avLst/>
          </a:prstGeom>
          <a:noFill/>
        </p:spPr>
        <p:txBody>
          <a:bodyPr wrap="square">
            <a:spAutoFit/>
          </a:bodyPr>
          <a:lstStyle/>
          <a:p>
            <a:pPr algn="ctr"/>
            <a:r>
              <a:rPr lang="en-US" sz="2800" b="1" dirty="0"/>
              <a:t>Graduating All Students Choice Ready</a:t>
            </a:r>
            <a:br>
              <a:rPr lang="en-US" sz="2800" b="1" dirty="0"/>
            </a:br>
            <a:r>
              <a:rPr lang="en-US" sz="2800" b="1" dirty="0"/>
              <a:t> and The Impact Board Members Can Make</a:t>
            </a:r>
          </a:p>
        </p:txBody>
      </p:sp>
    </p:spTree>
    <p:extLst>
      <p:ext uri="{BB962C8B-B14F-4D97-AF65-F5344CB8AC3E}">
        <p14:creationId xmlns:p14="http://schemas.microsoft.com/office/powerpoint/2010/main" val="3335000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D4DBB-0784-40FE-8846-7693700577AD}"/>
              </a:ext>
            </a:extLst>
          </p:cNvPr>
          <p:cNvSpPr>
            <a:spLocks noGrp="1"/>
          </p:cNvSpPr>
          <p:nvPr>
            <p:ph type="title"/>
          </p:nvPr>
        </p:nvSpPr>
        <p:spPr/>
        <p:txBody>
          <a:bodyPr/>
          <a:lstStyle/>
          <a:p>
            <a:r>
              <a:rPr lang="en-US" dirty="0"/>
              <a:t>Choice Ready</a:t>
            </a:r>
          </a:p>
        </p:txBody>
      </p:sp>
      <p:sp>
        <p:nvSpPr>
          <p:cNvPr id="3" name="Content Placeholder 2">
            <a:extLst>
              <a:ext uri="{FF2B5EF4-FFF2-40B4-BE49-F238E27FC236}">
                <a16:creationId xmlns:a16="http://schemas.microsoft.com/office/drawing/2014/main" id="{1DD1D310-D63E-41C1-8BE0-2AA026DC2435}"/>
              </a:ext>
            </a:extLst>
          </p:cNvPr>
          <p:cNvSpPr>
            <a:spLocks noGrp="1"/>
          </p:cNvSpPr>
          <p:nvPr>
            <p:ph idx="1"/>
          </p:nvPr>
        </p:nvSpPr>
        <p:spPr>
          <a:xfrm>
            <a:off x="490576" y="2235749"/>
            <a:ext cx="11029615" cy="3753160"/>
          </a:xfrm>
        </p:spPr>
        <p:txBody>
          <a:bodyPr/>
          <a:lstStyle/>
          <a:p>
            <a:pPr lvl="0">
              <a:spcAft>
                <a:spcPts val="600"/>
              </a:spcAft>
              <a:buClr>
                <a:srgbClr val="DD8047"/>
              </a:buClr>
              <a:buFont typeface="Wingdings" panose="05000000000000000000" pitchFamily="2" charset="2"/>
              <a:buChar char="§"/>
            </a:pPr>
            <a:r>
              <a:rPr lang="en-US" sz="2400" dirty="0">
                <a:solidFill>
                  <a:srgbClr val="775F55"/>
                </a:solidFill>
              </a:rPr>
              <a:t>The Choice Ready report is open and school personnel should be working to complete the report all year long. </a:t>
            </a:r>
          </a:p>
          <a:p>
            <a:pPr lvl="0">
              <a:spcAft>
                <a:spcPts val="600"/>
              </a:spcAft>
              <a:buClr>
                <a:srgbClr val="DD8047"/>
              </a:buClr>
              <a:buFont typeface="Wingdings" panose="05000000000000000000" pitchFamily="2" charset="2"/>
              <a:buChar char="§"/>
            </a:pPr>
            <a:r>
              <a:rPr lang="en-US" sz="2400" dirty="0">
                <a:solidFill>
                  <a:srgbClr val="775F55"/>
                </a:solidFill>
              </a:rPr>
              <a:t>The final due date to submit the Choice Ready report is June 30. </a:t>
            </a:r>
          </a:p>
          <a:p>
            <a:pPr lvl="0">
              <a:spcAft>
                <a:spcPts val="600"/>
              </a:spcAft>
              <a:buClr>
                <a:srgbClr val="DD8047"/>
              </a:buClr>
              <a:buFont typeface="Wingdings" panose="05000000000000000000" pitchFamily="2" charset="2"/>
              <a:buChar char="§"/>
            </a:pPr>
            <a:r>
              <a:rPr lang="en-US" sz="2400" dirty="0">
                <a:solidFill>
                  <a:srgbClr val="775F55"/>
                </a:solidFill>
              </a:rPr>
              <a:t>It is critical that every public high school in North Dakota complete and submit a Choice Ready report to secure these points in the accountability system. The Choice Ready report is 21% of your accountability report and worth 129 points.</a:t>
            </a:r>
          </a:p>
          <a:p>
            <a:endParaRPr lang="en-US" dirty="0"/>
          </a:p>
        </p:txBody>
      </p:sp>
    </p:spTree>
    <p:extLst>
      <p:ext uri="{BB962C8B-B14F-4D97-AF65-F5344CB8AC3E}">
        <p14:creationId xmlns:p14="http://schemas.microsoft.com/office/powerpoint/2010/main" val="3475885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53999-734E-4341-A402-9764DE00DA35}"/>
              </a:ext>
            </a:extLst>
          </p:cNvPr>
          <p:cNvSpPr>
            <a:spLocks noGrp="1"/>
          </p:cNvSpPr>
          <p:nvPr>
            <p:ph type="title"/>
          </p:nvPr>
        </p:nvSpPr>
        <p:spPr/>
        <p:txBody>
          <a:bodyPr/>
          <a:lstStyle/>
          <a:p>
            <a:r>
              <a:rPr lang="en-US" dirty="0"/>
              <a:t>Choice Ready Results</a:t>
            </a:r>
          </a:p>
        </p:txBody>
      </p:sp>
      <p:sp>
        <p:nvSpPr>
          <p:cNvPr id="3" name="Content Placeholder 2">
            <a:extLst>
              <a:ext uri="{FF2B5EF4-FFF2-40B4-BE49-F238E27FC236}">
                <a16:creationId xmlns:a16="http://schemas.microsoft.com/office/drawing/2014/main" id="{42ACB97D-A69A-4699-A206-F61D7E8436CE}"/>
              </a:ext>
            </a:extLst>
          </p:cNvPr>
          <p:cNvSpPr>
            <a:spLocks noGrp="1"/>
          </p:cNvSpPr>
          <p:nvPr>
            <p:ph idx="1"/>
          </p:nvPr>
        </p:nvSpPr>
        <p:spPr>
          <a:xfrm>
            <a:off x="581192" y="1911178"/>
            <a:ext cx="11029615" cy="4674448"/>
          </a:xfrm>
        </p:spPr>
        <p:txBody>
          <a:bodyPr>
            <a:normAutofit fontScale="70000" lnSpcReduction="20000"/>
          </a:bodyPr>
          <a:lstStyle/>
          <a:p>
            <a:r>
              <a:rPr lang="en-US" dirty="0"/>
              <a:t>The department is now compiling the data for inclusion of Choice Ready results on the School Accountability report, which will be represented by a graphic showing growth, as indicated below:</a:t>
            </a:r>
          </a:p>
          <a:p>
            <a:pPr marL="0" indent="0">
              <a:buNone/>
            </a:pPr>
            <a:r>
              <a:rPr lang="en-US" dirty="0"/>
              <a:t>     Choice Ready Visualizations</a:t>
            </a:r>
          </a:p>
          <a:p>
            <a:endParaRPr lang="en-US" dirty="0"/>
          </a:p>
          <a:p>
            <a:endParaRPr lang="en-US" dirty="0"/>
          </a:p>
          <a:p>
            <a:endParaRPr lang="en-US" dirty="0"/>
          </a:p>
          <a:p>
            <a:r>
              <a:rPr lang="en-US" dirty="0"/>
              <a:t>The Choice Ready measure is calculated based upon year-over-year growth in the overall performance of the school’s graduating class having acquired the Essential Skills and attained the readiness areas of Post-Secondary, Workforce, and/or Military/Life Skills within the framework. High schools must improve year after year to maintain the Choice Ready goals as established within North Dakota’s accountability initiatives. </a:t>
            </a:r>
          </a:p>
          <a:p>
            <a:endParaRPr lang="en-US" dirty="0"/>
          </a:p>
        </p:txBody>
      </p:sp>
      <p:pic>
        <p:nvPicPr>
          <p:cNvPr id="4" name="Picture 3" descr="cid:image009.png@01D51C97.4E09C440">
            <a:extLst>
              <a:ext uri="{FF2B5EF4-FFF2-40B4-BE49-F238E27FC236}">
                <a16:creationId xmlns:a16="http://schemas.microsoft.com/office/drawing/2014/main" id="{8757FA5D-33F5-4F69-BB66-71DCBC5AA4D9}"/>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942136" y="2934652"/>
            <a:ext cx="5943600" cy="988695"/>
          </a:xfrm>
          <a:prstGeom prst="rect">
            <a:avLst/>
          </a:prstGeom>
          <a:noFill/>
          <a:ln>
            <a:noFill/>
          </a:ln>
        </p:spPr>
      </p:pic>
    </p:spTree>
    <p:extLst>
      <p:ext uri="{BB962C8B-B14F-4D97-AF65-F5344CB8AC3E}">
        <p14:creationId xmlns:p14="http://schemas.microsoft.com/office/powerpoint/2010/main" val="3856595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981777"/>
            <a:ext cx="11029615" cy="5342021"/>
          </a:xfrm>
        </p:spPr>
        <p:txBody>
          <a:bodyPr/>
          <a:lstStyle/>
          <a:p>
            <a:r>
              <a:rPr lang="en-US" sz="2800" dirty="0"/>
              <a:t>The Choice Ready initiative provides an opportunity for:</a:t>
            </a:r>
          </a:p>
          <a:p>
            <a:pPr lvl="1">
              <a:spcBef>
                <a:spcPts val="1200"/>
              </a:spcBef>
              <a:buFont typeface="Wingdings" panose="05000000000000000000" pitchFamily="2" charset="2"/>
              <a:buChar char="Ø"/>
            </a:pPr>
            <a:r>
              <a:rPr lang="en-US" sz="2400" dirty="0"/>
              <a:t>Schools to fare well in accountability determinations.</a:t>
            </a:r>
          </a:p>
          <a:p>
            <a:pPr lvl="1">
              <a:spcBef>
                <a:spcPts val="1200"/>
              </a:spcBef>
              <a:buFont typeface="Wingdings" panose="05000000000000000000" pitchFamily="2" charset="2"/>
              <a:buChar char="Ø"/>
            </a:pPr>
            <a:r>
              <a:rPr lang="en-US" sz="2400" dirty="0"/>
              <a:t>Students to graduate high school choice ready for their chosen path, or plan to be explored later in life.</a:t>
            </a:r>
          </a:p>
          <a:p>
            <a:pPr lvl="1">
              <a:spcBef>
                <a:spcPts val="1200"/>
              </a:spcBef>
              <a:buFont typeface="Wingdings" panose="05000000000000000000" pitchFamily="2" charset="2"/>
              <a:buChar char="Ø"/>
            </a:pPr>
            <a:r>
              <a:rPr lang="en-US" sz="2400" dirty="0"/>
              <a:t>Parents to have their students take credit-bearing courses at a college or university - saving time and money.</a:t>
            </a:r>
          </a:p>
        </p:txBody>
      </p:sp>
      <p:sp>
        <p:nvSpPr>
          <p:cNvPr id="2" name="Title 1"/>
          <p:cNvSpPr>
            <a:spLocks noGrp="1"/>
          </p:cNvSpPr>
          <p:nvPr>
            <p:ph type="title"/>
          </p:nvPr>
        </p:nvSpPr>
        <p:spPr/>
        <p:txBody>
          <a:bodyPr/>
          <a:lstStyle/>
          <a:p>
            <a:r>
              <a:rPr lang="en-US" dirty="0"/>
              <a:t>Choice Ready Benefits</a:t>
            </a:r>
          </a:p>
        </p:txBody>
      </p:sp>
    </p:spTree>
    <p:extLst>
      <p:ext uri="{BB962C8B-B14F-4D97-AF65-F5344CB8AC3E}">
        <p14:creationId xmlns:p14="http://schemas.microsoft.com/office/powerpoint/2010/main" val="1147489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DD657-88A4-44E1-8A68-E9E19448156D}"/>
              </a:ext>
            </a:extLst>
          </p:cNvPr>
          <p:cNvSpPr>
            <a:spLocks noGrp="1"/>
          </p:cNvSpPr>
          <p:nvPr>
            <p:ph type="title"/>
          </p:nvPr>
        </p:nvSpPr>
        <p:spPr/>
        <p:txBody>
          <a:bodyPr>
            <a:normAutofit fontScale="90000"/>
          </a:bodyPr>
          <a:lstStyle/>
          <a:p>
            <a:r>
              <a:rPr lang="en-US" dirty="0"/>
              <a:t>SB 2289: State scholarship and choice ready</a:t>
            </a:r>
          </a:p>
        </p:txBody>
      </p:sp>
      <p:sp>
        <p:nvSpPr>
          <p:cNvPr id="3" name="Content Placeholder 2">
            <a:extLst>
              <a:ext uri="{FF2B5EF4-FFF2-40B4-BE49-F238E27FC236}">
                <a16:creationId xmlns:a16="http://schemas.microsoft.com/office/drawing/2014/main" id="{3C44530B-99CE-4F33-A338-9B6991179DC9}"/>
              </a:ext>
            </a:extLst>
          </p:cNvPr>
          <p:cNvSpPr>
            <a:spLocks noGrp="1"/>
          </p:cNvSpPr>
          <p:nvPr>
            <p:ph idx="1"/>
          </p:nvPr>
        </p:nvSpPr>
        <p:spPr>
          <a:xfrm>
            <a:off x="581192" y="1968843"/>
            <a:ext cx="11029615" cy="3748563"/>
          </a:xfrm>
        </p:spPr>
        <p:txBody>
          <a:bodyPr>
            <a:normAutofit/>
          </a:bodyPr>
          <a:lstStyle/>
          <a:p>
            <a:r>
              <a:rPr lang="en-US" sz="2200" dirty="0"/>
              <a:t>Redefines the requirements for the state scholarship program and aligns the requirements to Choice Ready.</a:t>
            </a:r>
          </a:p>
          <a:p>
            <a:pPr lvl="1"/>
            <a:r>
              <a:rPr lang="en-US" sz="2200" dirty="0"/>
              <a:t>Aligns to Choice Ready but has high expectations of Choice Ready elements.</a:t>
            </a:r>
          </a:p>
          <a:p>
            <a:pPr lvl="1"/>
            <a:r>
              <a:rPr lang="en-US" sz="2200" dirty="0"/>
              <a:t>3-year overlap (classes of 2022-2024), in which students can use either the old or new requirements.</a:t>
            </a:r>
          </a:p>
          <a:p>
            <a:pPr lvl="2"/>
            <a:r>
              <a:rPr lang="en-US" sz="2200" dirty="0"/>
              <a:t>Starting with the Class of 2025, only the new requirements can be used.</a:t>
            </a:r>
          </a:p>
          <a:p>
            <a:r>
              <a:rPr lang="en-US" sz="2200" dirty="0"/>
              <a:t>Signed by Governor Burgum on April 20.</a:t>
            </a:r>
          </a:p>
        </p:txBody>
      </p:sp>
    </p:spTree>
    <p:extLst>
      <p:ext uri="{BB962C8B-B14F-4D97-AF65-F5344CB8AC3E}">
        <p14:creationId xmlns:p14="http://schemas.microsoft.com/office/powerpoint/2010/main" val="1090855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Questions to ask the Superintendent and/or principals</a:t>
            </a:r>
          </a:p>
        </p:txBody>
      </p:sp>
      <p:sp>
        <p:nvSpPr>
          <p:cNvPr id="3" name="Content Placeholder 2"/>
          <p:cNvSpPr>
            <a:spLocks noGrp="1"/>
          </p:cNvSpPr>
          <p:nvPr>
            <p:ph idx="1"/>
          </p:nvPr>
        </p:nvSpPr>
        <p:spPr>
          <a:xfrm>
            <a:off x="581192" y="1894703"/>
            <a:ext cx="11029615" cy="3171567"/>
          </a:xfrm>
        </p:spPr>
        <p:txBody>
          <a:bodyPr>
            <a:normAutofit/>
          </a:bodyPr>
          <a:lstStyle/>
          <a:p>
            <a:r>
              <a:rPr lang="en-US" sz="2200" dirty="0"/>
              <a:t>For 2020-2021, listed below is how many of our seniors were:</a:t>
            </a:r>
          </a:p>
          <a:p>
            <a:pPr lvl="1">
              <a:buFont typeface="Wingdings" panose="05000000000000000000" pitchFamily="2" charset="2"/>
              <a:buChar char="Ø"/>
            </a:pPr>
            <a:r>
              <a:rPr lang="en-US" sz="2200" dirty="0"/>
              <a:t> Post Secondary Ready ___</a:t>
            </a:r>
          </a:p>
          <a:p>
            <a:pPr lvl="1">
              <a:buFont typeface="Wingdings" panose="05000000000000000000" pitchFamily="2" charset="2"/>
              <a:buChar char="Ø"/>
            </a:pPr>
            <a:r>
              <a:rPr lang="en-US" sz="2200" dirty="0"/>
              <a:t>Workforce Ready ___</a:t>
            </a:r>
          </a:p>
          <a:p>
            <a:pPr lvl="1">
              <a:buFont typeface="Wingdings" panose="05000000000000000000" pitchFamily="2" charset="2"/>
              <a:buChar char="Ø"/>
            </a:pPr>
            <a:r>
              <a:rPr lang="en-US" sz="2200" dirty="0"/>
              <a:t> Military Ready ___</a:t>
            </a:r>
          </a:p>
          <a:p>
            <a:r>
              <a:rPr lang="en-US" sz="2200" dirty="0"/>
              <a:t>In 2020-2021, ___ seniors graduated Choice Ready.</a:t>
            </a:r>
          </a:p>
        </p:txBody>
      </p:sp>
    </p:spTree>
    <p:extLst>
      <p:ext uri="{BB962C8B-B14F-4D97-AF65-F5344CB8AC3E}">
        <p14:creationId xmlns:p14="http://schemas.microsoft.com/office/powerpoint/2010/main" val="4103171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Can Board Members Get Involved?</a:t>
            </a:r>
          </a:p>
        </p:txBody>
      </p:sp>
      <p:sp>
        <p:nvSpPr>
          <p:cNvPr id="3" name="Content Placeholder 2"/>
          <p:cNvSpPr>
            <a:spLocks noGrp="1"/>
          </p:cNvSpPr>
          <p:nvPr>
            <p:ph idx="1"/>
          </p:nvPr>
        </p:nvSpPr>
        <p:spPr>
          <a:xfrm>
            <a:off x="581192" y="1894703"/>
            <a:ext cx="11029615" cy="4429095"/>
          </a:xfrm>
        </p:spPr>
        <p:txBody>
          <a:bodyPr>
            <a:normAutofit/>
          </a:bodyPr>
          <a:lstStyle/>
          <a:p>
            <a:r>
              <a:rPr lang="en-US" sz="2400" dirty="0"/>
              <a:t>Opportunities to show growth include:</a:t>
            </a:r>
          </a:p>
          <a:p>
            <a:pPr lvl="1">
              <a:buFont typeface="Wingdings" panose="05000000000000000000" pitchFamily="2" charset="2"/>
              <a:buChar char="Ø"/>
            </a:pPr>
            <a:r>
              <a:rPr lang="en-US" sz="2000" dirty="0"/>
              <a:t>Expand options available to students</a:t>
            </a:r>
          </a:p>
          <a:p>
            <a:pPr lvl="1">
              <a:buFont typeface="Wingdings" panose="05000000000000000000" pitchFamily="2" charset="2"/>
              <a:buChar char="Ø"/>
            </a:pPr>
            <a:r>
              <a:rPr lang="en-US" sz="2000" dirty="0"/>
              <a:t>Build elements into the school day</a:t>
            </a:r>
          </a:p>
          <a:p>
            <a:pPr lvl="1">
              <a:buFont typeface="Wingdings" panose="05000000000000000000" pitchFamily="2" charset="2"/>
              <a:buChar char="Ø"/>
            </a:pPr>
            <a:r>
              <a:rPr lang="en-US" sz="2000" dirty="0"/>
              <a:t>Allow activities outside of school day</a:t>
            </a:r>
          </a:p>
          <a:p>
            <a:pPr lvl="1">
              <a:buFont typeface="Wingdings" panose="05000000000000000000" pitchFamily="2" charset="2"/>
              <a:buChar char="Ø"/>
            </a:pPr>
            <a:r>
              <a:rPr lang="en-US" sz="2000" dirty="0"/>
              <a:t>Complete Choice Ready reports throughout the year</a:t>
            </a:r>
          </a:p>
          <a:p>
            <a:pPr lvl="1">
              <a:buFont typeface="Wingdings" panose="05000000000000000000" pitchFamily="2" charset="2"/>
              <a:buChar char="Ø"/>
            </a:pPr>
            <a:r>
              <a:rPr lang="en-US" sz="2000" dirty="0"/>
              <a:t>Provide CREAM option to students</a:t>
            </a:r>
          </a:p>
          <a:p>
            <a:pPr lvl="1">
              <a:buFont typeface="Wingdings" panose="05000000000000000000" pitchFamily="2" charset="2"/>
              <a:buChar char="Ø"/>
            </a:pPr>
            <a:r>
              <a:rPr lang="en-US" sz="2000" dirty="0"/>
              <a:t>Partner with businesses and community</a:t>
            </a:r>
          </a:p>
          <a:p>
            <a:pPr lvl="1">
              <a:buFont typeface="Wingdings" panose="05000000000000000000" pitchFamily="2" charset="2"/>
              <a:buChar char="Ø"/>
            </a:pPr>
            <a:r>
              <a:rPr lang="en-US" sz="2000" dirty="0"/>
              <a:t>Create opportunities for students (i.e., restitution)</a:t>
            </a:r>
          </a:p>
        </p:txBody>
      </p:sp>
    </p:spTree>
    <p:extLst>
      <p:ext uri="{BB962C8B-B14F-4D97-AF65-F5344CB8AC3E}">
        <p14:creationId xmlns:p14="http://schemas.microsoft.com/office/powerpoint/2010/main" val="1389754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questions</a:t>
            </a:r>
          </a:p>
        </p:txBody>
      </p:sp>
      <p:sp>
        <p:nvSpPr>
          <p:cNvPr id="5" name="Content Placeholder 3">
            <a:extLst>
              <a:ext uri="{C183D7F6-B498-43B3-948B-1728B52AA6E4}">
                <adec:decorative xmlns:adec="http://schemas.microsoft.com/office/drawing/2017/decorative" val="1"/>
              </a:ext>
            </a:extLst>
          </p:cNvPr>
          <p:cNvSpPr txBox="1">
            <a:spLocks/>
          </p:cNvSpPr>
          <p:nvPr/>
        </p:nvSpPr>
        <p:spPr>
          <a:xfrm>
            <a:off x="581193" y="837399"/>
            <a:ext cx="11029615" cy="4312118"/>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endParaRPr lang="en-US" sz="3200" dirty="0"/>
          </a:p>
        </p:txBody>
      </p:sp>
      <p:pic>
        <p:nvPicPr>
          <p:cNvPr id="4" name="Picture 3">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96467" y="1924304"/>
            <a:ext cx="3599065" cy="2695824"/>
          </a:xfrm>
          <a:prstGeom prst="rect">
            <a:avLst/>
          </a:prstGeom>
        </p:spPr>
      </p:pic>
      <p:sp>
        <p:nvSpPr>
          <p:cNvPr id="6" name="TextBox 5"/>
          <p:cNvSpPr txBox="1"/>
          <p:nvPr/>
        </p:nvSpPr>
        <p:spPr>
          <a:xfrm>
            <a:off x="1268627" y="4891976"/>
            <a:ext cx="9967784" cy="954107"/>
          </a:xfrm>
          <a:prstGeom prst="rect">
            <a:avLst/>
          </a:prstGeom>
          <a:noFill/>
        </p:spPr>
        <p:txBody>
          <a:bodyPr wrap="square" rtlCol="0">
            <a:spAutoFit/>
          </a:bodyPr>
          <a:lstStyle/>
          <a:p>
            <a:pPr>
              <a:tabLst>
                <a:tab pos="2290763" algn="l"/>
                <a:tab pos="2743200" algn="l"/>
              </a:tabLst>
            </a:pPr>
            <a:r>
              <a:rPr lang="en-US" sz="2800" dirty="0">
                <a:effectLst/>
              </a:rPr>
              <a:t>Our school’s Choice Ready coordinator is _________. Contact the coordinator or high school principal with </a:t>
            </a:r>
            <a:r>
              <a:rPr lang="en-US" sz="2800">
                <a:effectLst/>
              </a:rPr>
              <a:t>any questions.</a:t>
            </a:r>
            <a:endParaRPr lang="en-US" sz="2800" dirty="0">
              <a:effectLst/>
            </a:endParaRPr>
          </a:p>
        </p:txBody>
      </p:sp>
    </p:spTree>
    <p:extLst>
      <p:ext uri="{BB962C8B-B14F-4D97-AF65-F5344CB8AC3E}">
        <p14:creationId xmlns:p14="http://schemas.microsoft.com/office/powerpoint/2010/main" val="1824594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What is Choice Ready?</a:t>
            </a:r>
          </a:p>
        </p:txBody>
      </p:sp>
      <p:sp>
        <p:nvSpPr>
          <p:cNvPr id="5" name="Content Placeholder 4"/>
          <p:cNvSpPr>
            <a:spLocks noGrp="1"/>
          </p:cNvSpPr>
          <p:nvPr>
            <p:ph idx="1"/>
          </p:nvPr>
        </p:nvSpPr>
        <p:spPr>
          <a:xfrm>
            <a:off x="581192" y="1209056"/>
            <a:ext cx="11029615" cy="4735629"/>
          </a:xfrm>
        </p:spPr>
        <p:txBody>
          <a:bodyPr>
            <a:normAutofit/>
          </a:bodyPr>
          <a:lstStyle/>
          <a:p>
            <a:r>
              <a:rPr lang="en-US" sz="2800" dirty="0"/>
              <a:t>Choice Ready is a component in the North Dakota accountability system to measure whether our high schools produce students who are ready for success upon graduation.</a:t>
            </a:r>
          </a:p>
          <a:p>
            <a:r>
              <a:rPr lang="en-US" sz="2800" dirty="0"/>
              <a:t>The metrics outlined within the Choice Ready initiative are intended to measure growth for North Dakota high schools, as indicated by student readiness upon high school graduation.</a:t>
            </a:r>
          </a:p>
        </p:txBody>
      </p:sp>
    </p:spTree>
    <p:extLst>
      <p:ext uri="{BB962C8B-B14F-4D97-AF65-F5344CB8AC3E}">
        <p14:creationId xmlns:p14="http://schemas.microsoft.com/office/powerpoint/2010/main" val="3394356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Student growth Model</a:t>
            </a:r>
          </a:p>
        </p:txBody>
      </p:sp>
      <p:sp>
        <p:nvSpPr>
          <p:cNvPr id="4" name="Content Placeholder 3"/>
          <p:cNvSpPr>
            <a:spLocks noGrp="1"/>
          </p:cNvSpPr>
          <p:nvPr>
            <p:ph idx="1"/>
          </p:nvPr>
        </p:nvSpPr>
        <p:spPr>
          <a:xfrm>
            <a:off x="581192" y="1313849"/>
            <a:ext cx="11029615" cy="4509436"/>
          </a:xfrm>
        </p:spPr>
        <p:txBody>
          <a:bodyPr>
            <a:normAutofit/>
          </a:bodyPr>
          <a:lstStyle/>
          <a:p>
            <a:r>
              <a:rPr lang="en-US" sz="2800" dirty="0"/>
              <a:t>North Dakota educators have been requesting to use student growth in the accountability system for many years.</a:t>
            </a:r>
          </a:p>
          <a:p>
            <a:r>
              <a:rPr lang="en-US" sz="2800" dirty="0"/>
              <a:t>Under ESSA, all states are now able to incorporate growth into their accountability system.</a:t>
            </a:r>
          </a:p>
        </p:txBody>
      </p:sp>
    </p:spTree>
    <p:extLst>
      <p:ext uri="{BB962C8B-B14F-4D97-AF65-F5344CB8AC3E}">
        <p14:creationId xmlns:p14="http://schemas.microsoft.com/office/powerpoint/2010/main" val="309020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Student growth Model </a:t>
            </a:r>
            <a:r>
              <a:rPr lang="en-US">
                <a:solidFill>
                  <a:schemeClr val="tx1"/>
                </a:solidFill>
              </a:rPr>
              <a:t>Pie charts</a:t>
            </a:r>
            <a:endParaRPr lang="en-US" dirty="0">
              <a:solidFill>
                <a:schemeClr val="tx1"/>
              </a:solidFill>
            </a:endParaRPr>
          </a:p>
        </p:txBody>
      </p:sp>
      <p:sp>
        <p:nvSpPr>
          <p:cNvPr id="8" name="TextBox 7"/>
          <p:cNvSpPr txBox="1"/>
          <p:nvPr/>
        </p:nvSpPr>
        <p:spPr>
          <a:xfrm>
            <a:off x="581192" y="2042130"/>
            <a:ext cx="11029616" cy="830997"/>
          </a:xfrm>
          <a:prstGeom prst="rect">
            <a:avLst/>
          </a:prstGeom>
          <a:noFill/>
        </p:spPr>
        <p:txBody>
          <a:bodyPr wrap="square" rtlCol="0">
            <a:spAutoFit/>
          </a:bodyPr>
          <a:lstStyle/>
          <a:p>
            <a:pPr marL="306000" indent="-306000">
              <a:spcBef>
                <a:spcPct val="20000"/>
              </a:spcBef>
              <a:spcAft>
                <a:spcPts val="600"/>
              </a:spcAft>
              <a:buClr>
                <a:schemeClr val="accent2"/>
              </a:buClr>
              <a:buSzPct val="92000"/>
              <a:buFont typeface="Wingdings 2" panose="05020102010507070707" pitchFamily="18" charset="2"/>
              <a:buChar char=""/>
            </a:pPr>
            <a:r>
              <a:rPr lang="en-US" sz="2400" dirty="0">
                <a:solidFill>
                  <a:schemeClr val="tx2"/>
                </a:solidFill>
              </a:rPr>
              <a:t>Under ESSA, North Dakota will have a growth model at both the elementary and high school levels.</a:t>
            </a:r>
          </a:p>
        </p:txBody>
      </p:sp>
      <p:grpSp>
        <p:nvGrpSpPr>
          <p:cNvPr id="10" name="Group 9">
            <a:extLst>
              <a:ext uri="{C183D7F6-B498-43B3-948B-1728B52AA6E4}">
                <adec:decorative xmlns:adec="http://schemas.microsoft.com/office/drawing/2017/decorative" val="1"/>
              </a:ext>
            </a:extLst>
          </p:cNvPr>
          <p:cNvGrpSpPr/>
          <p:nvPr/>
        </p:nvGrpSpPr>
        <p:grpSpPr>
          <a:xfrm>
            <a:off x="1950619" y="3121693"/>
            <a:ext cx="3164306" cy="3098132"/>
            <a:chOff x="1855788" y="2379663"/>
            <a:chExt cx="3363912" cy="3352800"/>
          </a:xfrm>
        </p:grpSpPr>
        <p:grpSp>
          <p:nvGrpSpPr>
            <p:cNvPr id="11" name="Group 1"/>
            <p:cNvGrpSpPr>
              <a:grpSpLocks/>
            </p:cNvGrpSpPr>
            <p:nvPr/>
          </p:nvGrpSpPr>
          <p:grpSpPr bwMode="auto">
            <a:xfrm>
              <a:off x="1855788" y="2379663"/>
              <a:ext cx="3363912" cy="3352800"/>
              <a:chOff x="3015356" y="2493429"/>
              <a:chExt cx="3743458" cy="3743287"/>
            </a:xfrm>
          </p:grpSpPr>
          <p:sp>
            <p:nvSpPr>
              <p:cNvPr id="16" name="object 4"/>
              <p:cNvSpPr>
                <a:spLocks/>
              </p:cNvSpPr>
              <p:nvPr/>
            </p:nvSpPr>
            <p:spPr bwMode="auto">
              <a:xfrm>
                <a:off x="4886834" y="2521839"/>
                <a:ext cx="1871980" cy="2721610"/>
              </a:xfrm>
              <a:custGeom>
                <a:avLst/>
                <a:gdLst>
                  <a:gd name="T0" fmla="*/ 0 w 1871979"/>
                  <a:gd name="T1" fmla="*/ 1842897 h 2721610"/>
                  <a:gd name="T2" fmla="*/ 1674879 w 1871979"/>
                  <a:gd name="T3" fmla="*/ 2677867 h 2721610"/>
                  <a:gd name="T4" fmla="*/ 1716291 w 1871979"/>
                  <a:gd name="T5" fmla="*/ 2589049 h 2721610"/>
                  <a:gd name="T6" fmla="*/ 1752956 w 1871979"/>
                  <a:gd name="T7" fmla="*/ 2498273 h 2721610"/>
                  <a:gd name="T8" fmla="*/ 1784814 w 1871979"/>
                  <a:gd name="T9" fmla="*/ 2405730 h 2721610"/>
                  <a:gd name="T10" fmla="*/ 1811806 w 1871979"/>
                  <a:gd name="T11" fmla="*/ 2311610 h 2721610"/>
                  <a:gd name="T12" fmla="*/ 1833872 w 1871979"/>
                  <a:gd name="T13" fmla="*/ 2216103 h 2721610"/>
                  <a:gd name="T14" fmla="*/ 1850823 w 1871979"/>
                  <a:gd name="T15" fmla="*/ 2120219 h 2721610"/>
                  <a:gd name="T16" fmla="*/ 1862664 w 1871979"/>
                  <a:gd name="T17" fmla="*/ 2025152 h 2721610"/>
                  <a:gd name="T18" fmla="*/ 1869614 w 1871979"/>
                  <a:gd name="T19" fmla="*/ 1930565 h 2721610"/>
                  <a:gd name="T20" fmla="*/ 1871769 w 1871979"/>
                  <a:gd name="T21" fmla="*/ 1836596 h 2721610"/>
                  <a:gd name="T22" fmla="*/ 1869223 w 1871979"/>
                  <a:gd name="T23" fmla="*/ 1743379 h 2721610"/>
                  <a:gd name="T24" fmla="*/ 1862073 w 1871979"/>
                  <a:gd name="T25" fmla="*/ 1651051 h 2721610"/>
                  <a:gd name="T26" fmla="*/ 1850413 w 1871979"/>
                  <a:gd name="T27" fmla="*/ 1559749 h 2721610"/>
                  <a:gd name="T28" fmla="*/ 1834339 w 1871979"/>
                  <a:gd name="T29" fmla="*/ 1469609 h 2721610"/>
                  <a:gd name="T30" fmla="*/ 1813947 w 1871979"/>
                  <a:gd name="T31" fmla="*/ 1380766 h 2721610"/>
                  <a:gd name="T32" fmla="*/ 1789332 w 1871979"/>
                  <a:gd name="T33" fmla="*/ 1293358 h 2721610"/>
                  <a:gd name="T34" fmla="*/ 1760589 w 1871979"/>
                  <a:gd name="T35" fmla="*/ 1207520 h 2721610"/>
                  <a:gd name="T36" fmla="*/ 1727814 w 1871979"/>
                  <a:gd name="T37" fmla="*/ 1123389 h 2721610"/>
                  <a:gd name="T38" fmla="*/ 1691102 w 1871979"/>
                  <a:gd name="T39" fmla="*/ 1041101 h 2721610"/>
                  <a:gd name="T40" fmla="*/ 1650548 w 1871979"/>
                  <a:gd name="T41" fmla="*/ 960792 h 2721610"/>
                  <a:gd name="T42" fmla="*/ 1606248 w 1871979"/>
                  <a:gd name="T43" fmla="*/ 882598 h 2721610"/>
                  <a:gd name="T44" fmla="*/ 1558298 w 1871979"/>
                  <a:gd name="T45" fmla="*/ 806656 h 2721610"/>
                  <a:gd name="T46" fmla="*/ 1506793 w 1871979"/>
                  <a:gd name="T47" fmla="*/ 733102 h 2721610"/>
                  <a:gd name="T48" fmla="*/ 1451827 w 1871979"/>
                  <a:gd name="T49" fmla="*/ 662072 h 2721610"/>
                  <a:gd name="T50" fmla="*/ 1393498 w 1871979"/>
                  <a:gd name="T51" fmla="*/ 593702 h 2721610"/>
                  <a:gd name="T52" fmla="*/ 1331899 w 1871979"/>
                  <a:gd name="T53" fmla="*/ 528129 h 2721610"/>
                  <a:gd name="T54" fmla="*/ 1267127 w 1871979"/>
                  <a:gd name="T55" fmla="*/ 465489 h 2721610"/>
                  <a:gd name="T56" fmla="*/ 1199277 w 1871979"/>
                  <a:gd name="T57" fmla="*/ 405919 h 2721610"/>
                  <a:gd name="T58" fmla="*/ 1128444 w 1871979"/>
                  <a:gd name="T59" fmla="*/ 349553 h 2721610"/>
                  <a:gd name="T60" fmla="*/ 1054723 w 1871979"/>
                  <a:gd name="T61" fmla="*/ 296529 h 2721610"/>
                  <a:gd name="T62" fmla="*/ 978211 w 1871979"/>
                  <a:gd name="T63" fmla="*/ 246983 h 2721610"/>
                  <a:gd name="T64" fmla="*/ 898987 w 1871979"/>
                  <a:gd name="T65" fmla="*/ 201052 h 2721610"/>
                  <a:gd name="T66" fmla="*/ 817177 w 1871979"/>
                  <a:gd name="T67" fmla="*/ 158870 h 2721610"/>
                  <a:gd name="T68" fmla="*/ 732862 w 1871979"/>
                  <a:gd name="T69" fmla="*/ 120576 h 2721610"/>
                  <a:gd name="T70" fmla="*/ 646136 w 1871979"/>
                  <a:gd name="T71" fmla="*/ 86304 h 2721610"/>
                  <a:gd name="T72" fmla="*/ 557095 w 1871979"/>
                  <a:gd name="T73" fmla="*/ 56191 h 2721610"/>
                  <a:gd name="T74" fmla="*/ 465835 w 1871979"/>
                  <a:gd name="T75" fmla="*/ 30374 h 2721610"/>
                  <a:gd name="T76" fmla="*/ 372451 w 1871979"/>
                  <a:gd name="T77" fmla="*/ 8988 h 272161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871979" h="2721610">
                    <a:moveTo>
                      <a:pt x="324992" y="0"/>
                    </a:moveTo>
                    <a:lnTo>
                      <a:pt x="0" y="1842897"/>
                    </a:lnTo>
                    <a:lnTo>
                      <a:pt x="1652396" y="2721483"/>
                    </a:lnTo>
                    <a:lnTo>
                      <a:pt x="1674864" y="2677867"/>
                    </a:lnTo>
                    <a:lnTo>
                      <a:pt x="1696159" y="2633715"/>
                    </a:lnTo>
                    <a:lnTo>
                      <a:pt x="1716276" y="2589049"/>
                    </a:lnTo>
                    <a:lnTo>
                      <a:pt x="1735205" y="2543894"/>
                    </a:lnTo>
                    <a:lnTo>
                      <a:pt x="1752941" y="2498273"/>
                    </a:lnTo>
                    <a:lnTo>
                      <a:pt x="1769475" y="2452211"/>
                    </a:lnTo>
                    <a:lnTo>
                      <a:pt x="1784799" y="2405730"/>
                    </a:lnTo>
                    <a:lnTo>
                      <a:pt x="1798907" y="2358855"/>
                    </a:lnTo>
                    <a:lnTo>
                      <a:pt x="1811791" y="2311610"/>
                    </a:lnTo>
                    <a:lnTo>
                      <a:pt x="1823444" y="2264018"/>
                    </a:lnTo>
                    <a:lnTo>
                      <a:pt x="1833857" y="2216103"/>
                    </a:lnTo>
                    <a:lnTo>
                      <a:pt x="1843023" y="2167890"/>
                    </a:lnTo>
                    <a:lnTo>
                      <a:pt x="1850808" y="2120219"/>
                    </a:lnTo>
                    <a:lnTo>
                      <a:pt x="1857346" y="2072634"/>
                    </a:lnTo>
                    <a:lnTo>
                      <a:pt x="1862649" y="2025152"/>
                    </a:lnTo>
                    <a:lnTo>
                      <a:pt x="1866730" y="1977790"/>
                    </a:lnTo>
                    <a:lnTo>
                      <a:pt x="1869599" y="1930565"/>
                    </a:lnTo>
                    <a:lnTo>
                      <a:pt x="1871270" y="1883495"/>
                    </a:lnTo>
                    <a:lnTo>
                      <a:pt x="1871754" y="1836596"/>
                    </a:lnTo>
                    <a:lnTo>
                      <a:pt x="1871062" y="1789885"/>
                    </a:lnTo>
                    <a:lnTo>
                      <a:pt x="1869208" y="1743379"/>
                    </a:lnTo>
                    <a:lnTo>
                      <a:pt x="1866203" y="1697096"/>
                    </a:lnTo>
                    <a:lnTo>
                      <a:pt x="1862058" y="1651051"/>
                    </a:lnTo>
                    <a:lnTo>
                      <a:pt x="1856786" y="1605264"/>
                    </a:lnTo>
                    <a:lnTo>
                      <a:pt x="1850398" y="1559749"/>
                    </a:lnTo>
                    <a:lnTo>
                      <a:pt x="1842907" y="1514525"/>
                    </a:lnTo>
                    <a:lnTo>
                      <a:pt x="1834324" y="1469609"/>
                    </a:lnTo>
                    <a:lnTo>
                      <a:pt x="1824662" y="1425017"/>
                    </a:lnTo>
                    <a:lnTo>
                      <a:pt x="1813932" y="1380766"/>
                    </a:lnTo>
                    <a:lnTo>
                      <a:pt x="1802146" y="1336874"/>
                    </a:lnTo>
                    <a:lnTo>
                      <a:pt x="1789317" y="1293358"/>
                    </a:lnTo>
                    <a:lnTo>
                      <a:pt x="1775455" y="1250234"/>
                    </a:lnTo>
                    <a:lnTo>
                      <a:pt x="1760574" y="1207520"/>
                    </a:lnTo>
                    <a:lnTo>
                      <a:pt x="1744684" y="1165233"/>
                    </a:lnTo>
                    <a:lnTo>
                      <a:pt x="1727799" y="1123389"/>
                    </a:lnTo>
                    <a:lnTo>
                      <a:pt x="1709929" y="1082006"/>
                    </a:lnTo>
                    <a:lnTo>
                      <a:pt x="1691087" y="1041101"/>
                    </a:lnTo>
                    <a:lnTo>
                      <a:pt x="1671284" y="1000690"/>
                    </a:lnTo>
                    <a:lnTo>
                      <a:pt x="1650533" y="960792"/>
                    </a:lnTo>
                    <a:lnTo>
                      <a:pt x="1628845" y="921422"/>
                    </a:lnTo>
                    <a:lnTo>
                      <a:pt x="1606233" y="882598"/>
                    </a:lnTo>
                    <a:lnTo>
                      <a:pt x="1582709" y="844337"/>
                    </a:lnTo>
                    <a:lnTo>
                      <a:pt x="1558283" y="806656"/>
                    </a:lnTo>
                    <a:lnTo>
                      <a:pt x="1532969" y="769572"/>
                    </a:lnTo>
                    <a:lnTo>
                      <a:pt x="1506778" y="733102"/>
                    </a:lnTo>
                    <a:lnTo>
                      <a:pt x="1479722" y="697263"/>
                    </a:lnTo>
                    <a:lnTo>
                      <a:pt x="1451812" y="662072"/>
                    </a:lnTo>
                    <a:lnTo>
                      <a:pt x="1423062" y="627546"/>
                    </a:lnTo>
                    <a:lnTo>
                      <a:pt x="1393483" y="593702"/>
                    </a:lnTo>
                    <a:lnTo>
                      <a:pt x="1363086" y="560558"/>
                    </a:lnTo>
                    <a:lnTo>
                      <a:pt x="1331884" y="528129"/>
                    </a:lnTo>
                    <a:lnTo>
                      <a:pt x="1299889" y="496434"/>
                    </a:lnTo>
                    <a:lnTo>
                      <a:pt x="1267112" y="465489"/>
                    </a:lnTo>
                    <a:lnTo>
                      <a:pt x="1233566" y="435312"/>
                    </a:lnTo>
                    <a:lnTo>
                      <a:pt x="1199262" y="405919"/>
                    </a:lnTo>
                    <a:lnTo>
                      <a:pt x="1164212" y="377327"/>
                    </a:lnTo>
                    <a:lnTo>
                      <a:pt x="1128429" y="349553"/>
                    </a:lnTo>
                    <a:lnTo>
                      <a:pt x="1091923" y="322615"/>
                    </a:lnTo>
                    <a:lnTo>
                      <a:pt x="1054708" y="296529"/>
                    </a:lnTo>
                    <a:lnTo>
                      <a:pt x="1016795" y="271313"/>
                    </a:lnTo>
                    <a:lnTo>
                      <a:pt x="978196" y="246983"/>
                    </a:lnTo>
                    <a:lnTo>
                      <a:pt x="938923" y="223557"/>
                    </a:lnTo>
                    <a:lnTo>
                      <a:pt x="898987" y="201052"/>
                    </a:lnTo>
                    <a:lnTo>
                      <a:pt x="858402" y="179484"/>
                    </a:lnTo>
                    <a:lnTo>
                      <a:pt x="817177" y="158870"/>
                    </a:lnTo>
                    <a:lnTo>
                      <a:pt x="775327" y="139229"/>
                    </a:lnTo>
                    <a:lnTo>
                      <a:pt x="732862" y="120576"/>
                    </a:lnTo>
                    <a:lnTo>
                      <a:pt x="689794" y="102928"/>
                    </a:lnTo>
                    <a:lnTo>
                      <a:pt x="646136" y="86304"/>
                    </a:lnTo>
                    <a:lnTo>
                      <a:pt x="601899" y="70719"/>
                    </a:lnTo>
                    <a:lnTo>
                      <a:pt x="557095" y="56191"/>
                    </a:lnTo>
                    <a:lnTo>
                      <a:pt x="511737" y="42737"/>
                    </a:lnTo>
                    <a:lnTo>
                      <a:pt x="465835" y="30374"/>
                    </a:lnTo>
                    <a:lnTo>
                      <a:pt x="419403" y="19118"/>
                    </a:lnTo>
                    <a:lnTo>
                      <a:pt x="372451" y="8988"/>
                    </a:lnTo>
                    <a:lnTo>
                      <a:pt x="324992" y="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p>
            </p:txBody>
          </p:sp>
          <p:sp>
            <p:nvSpPr>
              <p:cNvPr id="17" name="object 6"/>
              <p:cNvSpPr>
                <a:spLocks/>
              </p:cNvSpPr>
              <p:nvPr/>
            </p:nvSpPr>
            <p:spPr bwMode="auto">
              <a:xfrm>
                <a:off x="4886834" y="4364736"/>
                <a:ext cx="1652905" cy="1682114"/>
              </a:xfrm>
              <a:custGeom>
                <a:avLst/>
                <a:gdLst>
                  <a:gd name="T0" fmla="*/ 0 w 1652904"/>
                  <a:gd name="T1" fmla="*/ 0 h 1682114"/>
                  <a:gd name="T2" fmla="*/ 820419 w 1652904"/>
                  <a:gd name="T3" fmla="*/ 1681988 h 1682114"/>
                  <a:gd name="T4" fmla="*/ 864500 w 1652904"/>
                  <a:gd name="T5" fmla="*/ 1659775 h 1682114"/>
                  <a:gd name="T6" fmla="*/ 907882 w 1652904"/>
                  <a:gd name="T7" fmla="*/ 1636455 h 1682114"/>
                  <a:gd name="T8" fmla="*/ 950560 w 1652904"/>
                  <a:gd name="T9" fmla="*/ 1612045 h 1682114"/>
                  <a:gd name="T10" fmla="*/ 992517 w 1652904"/>
                  <a:gd name="T11" fmla="*/ 1586563 h 1682114"/>
                  <a:gd name="T12" fmla="*/ 1033735 w 1652904"/>
                  <a:gd name="T13" fmla="*/ 1560027 h 1682114"/>
                  <a:gd name="T14" fmla="*/ 1074196 w 1652904"/>
                  <a:gd name="T15" fmla="*/ 1532453 h 1682114"/>
                  <a:gd name="T16" fmla="*/ 1113882 w 1652904"/>
                  <a:gd name="T17" fmla="*/ 1503859 h 1682114"/>
                  <a:gd name="T18" fmla="*/ 1152775 w 1652904"/>
                  <a:gd name="T19" fmla="*/ 1474263 h 1682114"/>
                  <a:gd name="T20" fmla="*/ 1190856 w 1652904"/>
                  <a:gd name="T21" fmla="*/ 1443681 h 1682114"/>
                  <a:gd name="T22" fmla="*/ 1228107 w 1652904"/>
                  <a:gd name="T23" fmla="*/ 1412132 h 1682114"/>
                  <a:gd name="T24" fmla="*/ 1264512 w 1652904"/>
                  <a:gd name="T25" fmla="*/ 1379632 h 1682114"/>
                  <a:gd name="T26" fmla="*/ 1300050 w 1652904"/>
                  <a:gd name="T27" fmla="*/ 1346199 h 1682114"/>
                  <a:gd name="T28" fmla="*/ 1334705 w 1652904"/>
                  <a:gd name="T29" fmla="*/ 1311852 h 1682114"/>
                  <a:gd name="T30" fmla="*/ 1368458 w 1652904"/>
                  <a:gd name="T31" fmla="*/ 1276606 h 1682114"/>
                  <a:gd name="T32" fmla="*/ 1401291 w 1652904"/>
                  <a:gd name="T33" fmla="*/ 1240479 h 1682114"/>
                  <a:gd name="T34" fmla="*/ 1433186 w 1652904"/>
                  <a:gd name="T35" fmla="*/ 1203489 h 1682114"/>
                  <a:gd name="T36" fmla="*/ 1464125 w 1652904"/>
                  <a:gd name="T37" fmla="*/ 1165654 h 1682114"/>
                  <a:gd name="T38" fmla="*/ 1494090 w 1652904"/>
                  <a:gd name="T39" fmla="*/ 1126990 h 1682114"/>
                  <a:gd name="T40" fmla="*/ 1523063 w 1652904"/>
                  <a:gd name="T41" fmla="*/ 1087515 h 1682114"/>
                  <a:gd name="T42" fmla="*/ 1551026 w 1652904"/>
                  <a:gd name="T43" fmla="*/ 1047246 h 1682114"/>
                  <a:gd name="T44" fmla="*/ 1577960 w 1652904"/>
                  <a:gd name="T45" fmla="*/ 1006202 h 1682114"/>
                  <a:gd name="T46" fmla="*/ 1603848 w 1652904"/>
                  <a:gd name="T47" fmla="*/ 964398 h 1682114"/>
                  <a:gd name="T48" fmla="*/ 1628671 w 1652904"/>
                  <a:gd name="T49" fmla="*/ 921854 h 1682114"/>
                  <a:gd name="T50" fmla="*/ 1652411 w 1652904"/>
                  <a:gd name="T51" fmla="*/ 878586 h 1682114"/>
                  <a:gd name="T52" fmla="*/ 0 w 1652904"/>
                  <a:gd name="T53" fmla="*/ 0 h 168211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652904" h="1682114">
                    <a:moveTo>
                      <a:pt x="0" y="0"/>
                    </a:moveTo>
                    <a:lnTo>
                      <a:pt x="820419" y="1681988"/>
                    </a:lnTo>
                    <a:lnTo>
                      <a:pt x="864485" y="1659775"/>
                    </a:lnTo>
                    <a:lnTo>
                      <a:pt x="907867" y="1636455"/>
                    </a:lnTo>
                    <a:lnTo>
                      <a:pt x="950545" y="1612045"/>
                    </a:lnTo>
                    <a:lnTo>
                      <a:pt x="992502" y="1586563"/>
                    </a:lnTo>
                    <a:lnTo>
                      <a:pt x="1033720" y="1560027"/>
                    </a:lnTo>
                    <a:lnTo>
                      <a:pt x="1074181" y="1532453"/>
                    </a:lnTo>
                    <a:lnTo>
                      <a:pt x="1113867" y="1503859"/>
                    </a:lnTo>
                    <a:lnTo>
                      <a:pt x="1152760" y="1474263"/>
                    </a:lnTo>
                    <a:lnTo>
                      <a:pt x="1190841" y="1443681"/>
                    </a:lnTo>
                    <a:lnTo>
                      <a:pt x="1228092" y="1412132"/>
                    </a:lnTo>
                    <a:lnTo>
                      <a:pt x="1264497" y="1379632"/>
                    </a:lnTo>
                    <a:lnTo>
                      <a:pt x="1300035" y="1346199"/>
                    </a:lnTo>
                    <a:lnTo>
                      <a:pt x="1334690" y="1311852"/>
                    </a:lnTo>
                    <a:lnTo>
                      <a:pt x="1368443" y="1276606"/>
                    </a:lnTo>
                    <a:lnTo>
                      <a:pt x="1401276" y="1240479"/>
                    </a:lnTo>
                    <a:lnTo>
                      <a:pt x="1433171" y="1203489"/>
                    </a:lnTo>
                    <a:lnTo>
                      <a:pt x="1464110" y="1165654"/>
                    </a:lnTo>
                    <a:lnTo>
                      <a:pt x="1494075" y="1126990"/>
                    </a:lnTo>
                    <a:lnTo>
                      <a:pt x="1523048" y="1087515"/>
                    </a:lnTo>
                    <a:lnTo>
                      <a:pt x="1551011" y="1047246"/>
                    </a:lnTo>
                    <a:lnTo>
                      <a:pt x="1577945" y="1006202"/>
                    </a:lnTo>
                    <a:lnTo>
                      <a:pt x="1603833" y="964398"/>
                    </a:lnTo>
                    <a:lnTo>
                      <a:pt x="1628656" y="921854"/>
                    </a:lnTo>
                    <a:lnTo>
                      <a:pt x="1652396" y="878586"/>
                    </a:lnTo>
                    <a:lnTo>
                      <a:pt x="0" y="0"/>
                    </a:lnTo>
                    <a:close/>
                  </a:path>
                </a:pathLst>
              </a:custGeom>
              <a:solidFill>
                <a:srgbClr val="92D05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p>
            </p:txBody>
          </p:sp>
          <p:sp>
            <p:nvSpPr>
              <p:cNvPr id="18" name="object 8"/>
              <p:cNvSpPr>
                <a:spLocks/>
              </p:cNvSpPr>
              <p:nvPr/>
            </p:nvSpPr>
            <p:spPr bwMode="auto">
              <a:xfrm>
                <a:off x="3040089" y="4365073"/>
                <a:ext cx="2672889" cy="1871644"/>
              </a:xfrm>
              <a:custGeom>
                <a:avLst/>
                <a:gdLst>
                  <a:gd name="T0" fmla="*/ 0 w 2673985"/>
                  <a:gd name="T1" fmla="*/ 260476 h 1871979"/>
                  <a:gd name="T2" fmla="*/ 16182 w 2673985"/>
                  <a:gd name="T3" fmla="*/ 357208 h 1871979"/>
                  <a:gd name="T4" fmla="*/ 37385 w 2673985"/>
                  <a:gd name="T5" fmla="*/ 452834 h 1871979"/>
                  <a:gd name="T6" fmla="*/ 63547 w 2673985"/>
                  <a:gd name="T7" fmla="*/ 547163 h 1871979"/>
                  <a:gd name="T8" fmla="*/ 94610 w 2673985"/>
                  <a:gd name="T9" fmla="*/ 640000 h 1871979"/>
                  <a:gd name="T10" fmla="*/ 130513 w 2673985"/>
                  <a:gd name="T11" fmla="*/ 731150 h 1871979"/>
                  <a:gd name="T12" fmla="*/ 171195 w 2673985"/>
                  <a:gd name="T13" fmla="*/ 820419 h 1871979"/>
                  <a:gd name="T14" fmla="*/ 215605 w 2673985"/>
                  <a:gd name="T15" fmla="*/ 905902 h 1871979"/>
                  <a:gd name="T16" fmla="*/ 263767 w 2673985"/>
                  <a:gd name="T17" fmla="*/ 988156 h 1871979"/>
                  <a:gd name="T18" fmla="*/ 315523 w 2673985"/>
                  <a:gd name="T19" fmla="*/ 1067112 h 1871979"/>
                  <a:gd name="T20" fmla="*/ 370717 w 2673985"/>
                  <a:gd name="T21" fmla="*/ 1142723 h 1871979"/>
                  <a:gd name="T22" fmla="*/ 429191 w 2673985"/>
                  <a:gd name="T23" fmla="*/ 1214936 h 1871979"/>
                  <a:gd name="T24" fmla="*/ 490788 w 2673985"/>
                  <a:gd name="T25" fmla="*/ 1283696 h 1871979"/>
                  <a:gd name="T26" fmla="*/ 555351 w 2673985"/>
                  <a:gd name="T27" fmla="*/ 1348949 h 1871979"/>
                  <a:gd name="T28" fmla="*/ 622722 w 2673985"/>
                  <a:gd name="T29" fmla="*/ 1410640 h 1871979"/>
                  <a:gd name="T30" fmla="*/ 692745 w 2673985"/>
                  <a:gd name="T31" fmla="*/ 1468716 h 1871979"/>
                  <a:gd name="T32" fmla="*/ 765263 w 2673985"/>
                  <a:gd name="T33" fmla="*/ 1523123 h 1871979"/>
                  <a:gd name="T34" fmla="*/ 840118 w 2673985"/>
                  <a:gd name="T35" fmla="*/ 1573806 h 1871979"/>
                  <a:gd name="T36" fmla="*/ 917153 w 2673985"/>
                  <a:gd name="T37" fmla="*/ 1620711 h 1871979"/>
                  <a:gd name="T38" fmla="*/ 996210 w 2673985"/>
                  <a:gd name="T39" fmla="*/ 1663783 h 1871979"/>
                  <a:gd name="T40" fmla="*/ 1077134 w 2673985"/>
                  <a:gd name="T41" fmla="*/ 1702970 h 1871979"/>
                  <a:gd name="T42" fmla="*/ 1159765 w 2673985"/>
                  <a:gd name="T43" fmla="*/ 1738216 h 1871979"/>
                  <a:gd name="T44" fmla="*/ 1243949 w 2673985"/>
                  <a:gd name="T45" fmla="*/ 1769467 h 1871979"/>
                  <a:gd name="T46" fmla="*/ 1329526 w 2673985"/>
                  <a:gd name="T47" fmla="*/ 1796669 h 1871979"/>
                  <a:gd name="T48" fmla="*/ 1416340 w 2673985"/>
                  <a:gd name="T49" fmla="*/ 1819768 h 1871979"/>
                  <a:gd name="T50" fmla="*/ 1504234 w 2673985"/>
                  <a:gd name="T51" fmla="*/ 1838710 h 1871979"/>
                  <a:gd name="T52" fmla="*/ 1593051 w 2673985"/>
                  <a:gd name="T53" fmla="*/ 1853441 h 1871979"/>
                  <a:gd name="T54" fmla="*/ 1682633 w 2673985"/>
                  <a:gd name="T55" fmla="*/ 1863906 h 1871979"/>
                  <a:gd name="T56" fmla="*/ 1772824 w 2673985"/>
                  <a:gd name="T57" fmla="*/ 1870051 h 1871979"/>
                  <a:gd name="T58" fmla="*/ 1863465 w 2673985"/>
                  <a:gd name="T59" fmla="*/ 1871823 h 1871979"/>
                  <a:gd name="T60" fmla="*/ 1954401 w 2673985"/>
                  <a:gd name="T61" fmla="*/ 1869166 h 1871979"/>
                  <a:gd name="T62" fmla="*/ 2045473 w 2673985"/>
                  <a:gd name="T63" fmla="*/ 1862027 h 1871979"/>
                  <a:gd name="T64" fmla="*/ 2136524 w 2673985"/>
                  <a:gd name="T65" fmla="*/ 1850351 h 1871979"/>
                  <a:gd name="T66" fmla="*/ 2227398 w 2673985"/>
                  <a:gd name="T67" fmla="*/ 1834084 h 1871979"/>
                  <a:gd name="T68" fmla="*/ 2317938 w 2673985"/>
                  <a:gd name="T69" fmla="*/ 1813173 h 1871979"/>
                  <a:gd name="T70" fmla="*/ 2407985 w 2673985"/>
                  <a:gd name="T71" fmla="*/ 1787563 h 1871979"/>
                  <a:gd name="T72" fmla="*/ 2497383 w 2673985"/>
                  <a:gd name="T73" fmla="*/ 1757199 h 1871979"/>
                  <a:gd name="T74" fmla="*/ 2585975 w 2673985"/>
                  <a:gd name="T75" fmla="*/ 1722028 h 1871979"/>
                  <a:gd name="T76" fmla="*/ 2673604 w 2673985"/>
                  <a:gd name="T77" fmla="*/ 1681996 h 187197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673985" h="1871979">
                    <a:moveTo>
                      <a:pt x="1853184" y="0"/>
                    </a:moveTo>
                    <a:lnTo>
                      <a:pt x="0" y="260476"/>
                    </a:lnTo>
                    <a:lnTo>
                      <a:pt x="7460" y="308968"/>
                    </a:lnTo>
                    <a:lnTo>
                      <a:pt x="16182" y="357208"/>
                    </a:lnTo>
                    <a:lnTo>
                      <a:pt x="26160" y="405171"/>
                    </a:lnTo>
                    <a:lnTo>
                      <a:pt x="37385" y="452834"/>
                    </a:lnTo>
                    <a:lnTo>
                      <a:pt x="49850" y="500173"/>
                    </a:lnTo>
                    <a:lnTo>
                      <a:pt x="63547" y="547163"/>
                    </a:lnTo>
                    <a:lnTo>
                      <a:pt x="78470" y="593780"/>
                    </a:lnTo>
                    <a:lnTo>
                      <a:pt x="94610" y="640000"/>
                    </a:lnTo>
                    <a:lnTo>
                      <a:pt x="111960" y="685798"/>
                    </a:lnTo>
                    <a:lnTo>
                      <a:pt x="130513" y="731150"/>
                    </a:lnTo>
                    <a:lnTo>
                      <a:pt x="150260" y="776032"/>
                    </a:lnTo>
                    <a:lnTo>
                      <a:pt x="171195" y="820419"/>
                    </a:lnTo>
                    <a:lnTo>
                      <a:pt x="192922" y="863562"/>
                    </a:lnTo>
                    <a:lnTo>
                      <a:pt x="215605" y="905902"/>
                    </a:lnTo>
                    <a:lnTo>
                      <a:pt x="239227" y="947433"/>
                    </a:lnTo>
                    <a:lnTo>
                      <a:pt x="263767" y="988148"/>
                    </a:lnTo>
                    <a:lnTo>
                      <a:pt x="289205" y="1028041"/>
                    </a:lnTo>
                    <a:lnTo>
                      <a:pt x="315523" y="1067104"/>
                    </a:lnTo>
                    <a:lnTo>
                      <a:pt x="342700" y="1105331"/>
                    </a:lnTo>
                    <a:lnTo>
                      <a:pt x="370717" y="1142715"/>
                    </a:lnTo>
                    <a:lnTo>
                      <a:pt x="399553" y="1179250"/>
                    </a:lnTo>
                    <a:lnTo>
                      <a:pt x="429191" y="1214928"/>
                    </a:lnTo>
                    <a:lnTo>
                      <a:pt x="459609" y="1249743"/>
                    </a:lnTo>
                    <a:lnTo>
                      <a:pt x="490788" y="1283688"/>
                    </a:lnTo>
                    <a:lnTo>
                      <a:pt x="522708" y="1316756"/>
                    </a:lnTo>
                    <a:lnTo>
                      <a:pt x="555351" y="1348941"/>
                    </a:lnTo>
                    <a:lnTo>
                      <a:pt x="588695" y="1380235"/>
                    </a:lnTo>
                    <a:lnTo>
                      <a:pt x="622722" y="1410632"/>
                    </a:lnTo>
                    <a:lnTo>
                      <a:pt x="657412" y="1440126"/>
                    </a:lnTo>
                    <a:lnTo>
                      <a:pt x="692745" y="1468708"/>
                    </a:lnTo>
                    <a:lnTo>
                      <a:pt x="728702" y="1496374"/>
                    </a:lnTo>
                    <a:lnTo>
                      <a:pt x="765263" y="1523115"/>
                    </a:lnTo>
                    <a:lnTo>
                      <a:pt x="802408" y="1548925"/>
                    </a:lnTo>
                    <a:lnTo>
                      <a:pt x="840118" y="1573798"/>
                    </a:lnTo>
                    <a:lnTo>
                      <a:pt x="878372" y="1597726"/>
                    </a:lnTo>
                    <a:lnTo>
                      <a:pt x="917153" y="1620703"/>
                    </a:lnTo>
                    <a:lnTo>
                      <a:pt x="956438" y="1642721"/>
                    </a:lnTo>
                    <a:lnTo>
                      <a:pt x="996210" y="1663775"/>
                    </a:lnTo>
                    <a:lnTo>
                      <a:pt x="1036449" y="1683858"/>
                    </a:lnTo>
                    <a:lnTo>
                      <a:pt x="1077134" y="1702962"/>
                    </a:lnTo>
                    <a:lnTo>
                      <a:pt x="1118246" y="1721081"/>
                    </a:lnTo>
                    <a:lnTo>
                      <a:pt x="1159765" y="1738208"/>
                    </a:lnTo>
                    <a:lnTo>
                      <a:pt x="1201673" y="1754336"/>
                    </a:lnTo>
                    <a:lnTo>
                      <a:pt x="1243949" y="1769459"/>
                    </a:lnTo>
                    <a:lnTo>
                      <a:pt x="1286573" y="1783569"/>
                    </a:lnTo>
                    <a:lnTo>
                      <a:pt x="1329526" y="1796661"/>
                    </a:lnTo>
                    <a:lnTo>
                      <a:pt x="1372788" y="1808727"/>
                    </a:lnTo>
                    <a:lnTo>
                      <a:pt x="1416340" y="1819760"/>
                    </a:lnTo>
                    <a:lnTo>
                      <a:pt x="1460162" y="1829754"/>
                    </a:lnTo>
                    <a:lnTo>
                      <a:pt x="1504234" y="1838702"/>
                    </a:lnTo>
                    <a:lnTo>
                      <a:pt x="1548537" y="1846598"/>
                    </a:lnTo>
                    <a:lnTo>
                      <a:pt x="1593051" y="1853433"/>
                    </a:lnTo>
                    <a:lnTo>
                      <a:pt x="1637756" y="1859202"/>
                    </a:lnTo>
                    <a:lnTo>
                      <a:pt x="1682633" y="1863898"/>
                    </a:lnTo>
                    <a:lnTo>
                      <a:pt x="1727662" y="1867514"/>
                    </a:lnTo>
                    <a:lnTo>
                      <a:pt x="1772824" y="1870043"/>
                    </a:lnTo>
                    <a:lnTo>
                      <a:pt x="1818098" y="1871479"/>
                    </a:lnTo>
                    <a:lnTo>
                      <a:pt x="1863465" y="1871815"/>
                    </a:lnTo>
                    <a:lnTo>
                      <a:pt x="1908906" y="1871043"/>
                    </a:lnTo>
                    <a:lnTo>
                      <a:pt x="1954401" y="1869158"/>
                    </a:lnTo>
                    <a:lnTo>
                      <a:pt x="1999929" y="1866152"/>
                    </a:lnTo>
                    <a:lnTo>
                      <a:pt x="2045473" y="1862019"/>
                    </a:lnTo>
                    <a:lnTo>
                      <a:pt x="2091011" y="1856751"/>
                    </a:lnTo>
                    <a:lnTo>
                      <a:pt x="2136524" y="1850343"/>
                    </a:lnTo>
                    <a:lnTo>
                      <a:pt x="2181993" y="1842787"/>
                    </a:lnTo>
                    <a:lnTo>
                      <a:pt x="2227398" y="1834076"/>
                    </a:lnTo>
                    <a:lnTo>
                      <a:pt x="2272720" y="1824205"/>
                    </a:lnTo>
                    <a:lnTo>
                      <a:pt x="2317938" y="1813165"/>
                    </a:lnTo>
                    <a:lnTo>
                      <a:pt x="2363033" y="1800951"/>
                    </a:lnTo>
                    <a:lnTo>
                      <a:pt x="2407985" y="1787555"/>
                    </a:lnTo>
                    <a:lnTo>
                      <a:pt x="2452775" y="1772970"/>
                    </a:lnTo>
                    <a:lnTo>
                      <a:pt x="2497383" y="1757191"/>
                    </a:lnTo>
                    <a:lnTo>
                      <a:pt x="2541790" y="1740210"/>
                    </a:lnTo>
                    <a:lnTo>
                      <a:pt x="2585975" y="1722020"/>
                    </a:lnTo>
                    <a:lnTo>
                      <a:pt x="2629920" y="1702615"/>
                    </a:lnTo>
                    <a:lnTo>
                      <a:pt x="2673604" y="1681988"/>
                    </a:lnTo>
                    <a:lnTo>
                      <a:pt x="1853184" y="0"/>
                    </a:lnTo>
                    <a:close/>
                  </a:path>
                </a:pathLst>
              </a:custGeom>
              <a:solidFill>
                <a:schemeClr val="accent1">
                  <a:lumMod val="9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defRPr/>
                </a:pPr>
                <a:endParaRPr lang="en-US" dirty="0">
                  <a:solidFill>
                    <a:schemeClr val="accent5">
                      <a:lumMod val="90000"/>
                    </a:schemeClr>
                  </a:solidFill>
                </a:endParaRPr>
              </a:p>
            </p:txBody>
          </p:sp>
          <p:sp>
            <p:nvSpPr>
              <p:cNvPr id="19" name="object 3"/>
              <p:cNvSpPr>
                <a:spLocks/>
              </p:cNvSpPr>
              <p:nvPr/>
            </p:nvSpPr>
            <p:spPr bwMode="auto">
              <a:xfrm>
                <a:off x="3015356" y="2493429"/>
                <a:ext cx="2196465" cy="2132330"/>
              </a:xfrm>
              <a:custGeom>
                <a:avLst/>
                <a:gdLst>
                  <a:gd name="T0" fmla="*/ 1806279 w 2196465"/>
                  <a:gd name="T1" fmla="*/ 1063 h 2132329"/>
                  <a:gd name="T2" fmla="*/ 1708493 w 2196465"/>
                  <a:gd name="T3" fmla="*/ 7032 h 2132329"/>
                  <a:gd name="T4" fmla="*/ 1611000 w 2196465"/>
                  <a:gd name="T5" fmla="*/ 18123 h 2132329"/>
                  <a:gd name="T6" fmla="*/ 1515974 w 2196465"/>
                  <a:gd name="T7" fmla="*/ 33942 h 2132329"/>
                  <a:gd name="T8" fmla="*/ 1422868 w 2196465"/>
                  <a:gd name="T9" fmla="*/ 54329 h 2132329"/>
                  <a:gd name="T10" fmla="*/ 1331780 w 2196465"/>
                  <a:gd name="T11" fmla="*/ 79152 h 2132329"/>
                  <a:gd name="T12" fmla="*/ 1242813 w 2196465"/>
                  <a:gd name="T13" fmla="*/ 108278 h 2132329"/>
                  <a:gd name="T14" fmla="*/ 1156064 w 2196465"/>
                  <a:gd name="T15" fmla="*/ 141575 h 2132329"/>
                  <a:gd name="T16" fmla="*/ 1071636 w 2196465"/>
                  <a:gd name="T17" fmla="*/ 178909 h 2132329"/>
                  <a:gd name="T18" fmla="*/ 989627 w 2196465"/>
                  <a:gd name="T19" fmla="*/ 220147 h 2132329"/>
                  <a:gd name="T20" fmla="*/ 910137 w 2196465"/>
                  <a:gd name="T21" fmla="*/ 265158 h 2132329"/>
                  <a:gd name="T22" fmla="*/ 833267 w 2196465"/>
                  <a:gd name="T23" fmla="*/ 313808 h 2132329"/>
                  <a:gd name="T24" fmla="*/ 759116 w 2196465"/>
                  <a:gd name="T25" fmla="*/ 365965 h 2132329"/>
                  <a:gd name="T26" fmla="*/ 687785 w 2196465"/>
                  <a:gd name="T27" fmla="*/ 421495 h 2132329"/>
                  <a:gd name="T28" fmla="*/ 619374 w 2196465"/>
                  <a:gd name="T29" fmla="*/ 480266 h 2132329"/>
                  <a:gd name="T30" fmla="*/ 553982 w 2196465"/>
                  <a:gd name="T31" fmla="*/ 542145 h 2132329"/>
                  <a:gd name="T32" fmla="*/ 491710 w 2196465"/>
                  <a:gd name="T33" fmla="*/ 607000 h 2132329"/>
                  <a:gd name="T34" fmla="*/ 432658 w 2196465"/>
                  <a:gd name="T35" fmla="*/ 674697 h 2132329"/>
                  <a:gd name="T36" fmla="*/ 376925 w 2196465"/>
                  <a:gd name="T37" fmla="*/ 745103 h 2132329"/>
                  <a:gd name="T38" fmla="*/ 324612 w 2196465"/>
                  <a:gd name="T39" fmla="*/ 818087 h 2132329"/>
                  <a:gd name="T40" fmla="*/ 275819 w 2196465"/>
                  <a:gd name="T41" fmla="*/ 893515 h 2132329"/>
                  <a:gd name="T42" fmla="*/ 230646 w 2196465"/>
                  <a:gd name="T43" fmla="*/ 971254 h 2132329"/>
                  <a:gd name="T44" fmla="*/ 189192 w 2196465"/>
                  <a:gd name="T45" fmla="*/ 1051172 h 2132329"/>
                  <a:gd name="T46" fmla="*/ 151558 w 2196465"/>
                  <a:gd name="T47" fmla="*/ 1133150 h 2132329"/>
                  <a:gd name="T48" fmla="*/ 117844 w 2196465"/>
                  <a:gd name="T49" fmla="*/ 1217027 h 2132329"/>
                  <a:gd name="T50" fmla="*/ 88149 w 2196465"/>
                  <a:gd name="T51" fmla="*/ 1302684 h 2132329"/>
                  <a:gd name="T52" fmla="*/ 62575 w 2196465"/>
                  <a:gd name="T53" fmla="*/ 1389988 h 2132329"/>
                  <a:gd name="T54" fmla="*/ 41220 w 2196465"/>
                  <a:gd name="T55" fmla="*/ 1478808 h 2132329"/>
                  <a:gd name="T56" fmla="*/ 24185 w 2196465"/>
                  <a:gd name="T57" fmla="*/ 1569009 h 2132329"/>
                  <a:gd name="T58" fmla="*/ 11570 w 2196465"/>
                  <a:gd name="T59" fmla="*/ 1660459 h 2132329"/>
                  <a:gd name="T60" fmla="*/ 3475 w 2196465"/>
                  <a:gd name="T61" fmla="*/ 1753025 h 2132329"/>
                  <a:gd name="T62" fmla="*/ 0 w 2196465"/>
                  <a:gd name="T63" fmla="*/ 1846576 h 2132329"/>
                  <a:gd name="T64" fmla="*/ 1244 w 2196465"/>
                  <a:gd name="T65" fmla="*/ 1940976 h 2132329"/>
                  <a:gd name="T66" fmla="*/ 7309 w 2196465"/>
                  <a:gd name="T67" fmla="*/ 2036095 h 2132329"/>
                  <a:gd name="T68" fmla="*/ 18293 w 2196465"/>
                  <a:gd name="T69" fmla="*/ 2131799 h 2132329"/>
                  <a:gd name="T70" fmla="*/ 2196470 w 2196465"/>
                  <a:gd name="T71" fmla="*/ 28410 h 2132329"/>
                  <a:gd name="T72" fmla="*/ 2099453 w 2196465"/>
                  <a:gd name="T73" fmla="*/ 13890 h 2132329"/>
                  <a:gd name="T74" fmla="*/ 2001953 w 2196465"/>
                  <a:gd name="T75" fmla="*/ 4492 h 2132329"/>
                  <a:gd name="T76" fmla="*/ 1904164 w 2196465"/>
                  <a:gd name="T77" fmla="*/ 216 h 213232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196465" h="2132329">
                    <a:moveTo>
                      <a:pt x="1855221" y="0"/>
                    </a:moveTo>
                    <a:lnTo>
                      <a:pt x="1806279" y="1063"/>
                    </a:lnTo>
                    <a:lnTo>
                      <a:pt x="1757362" y="3407"/>
                    </a:lnTo>
                    <a:lnTo>
                      <a:pt x="1708493" y="7032"/>
                    </a:lnTo>
                    <a:lnTo>
                      <a:pt x="1659698" y="11937"/>
                    </a:lnTo>
                    <a:lnTo>
                      <a:pt x="1611000" y="18123"/>
                    </a:lnTo>
                    <a:lnTo>
                      <a:pt x="1563254" y="25453"/>
                    </a:lnTo>
                    <a:lnTo>
                      <a:pt x="1515974" y="33942"/>
                    </a:lnTo>
                    <a:lnTo>
                      <a:pt x="1469175" y="43573"/>
                    </a:lnTo>
                    <a:lnTo>
                      <a:pt x="1422868" y="54329"/>
                    </a:lnTo>
                    <a:lnTo>
                      <a:pt x="1377065" y="66194"/>
                    </a:lnTo>
                    <a:lnTo>
                      <a:pt x="1331780" y="79152"/>
                    </a:lnTo>
                    <a:lnTo>
                      <a:pt x="1287025" y="93185"/>
                    </a:lnTo>
                    <a:lnTo>
                      <a:pt x="1242813" y="108278"/>
                    </a:lnTo>
                    <a:lnTo>
                      <a:pt x="1199155" y="124413"/>
                    </a:lnTo>
                    <a:lnTo>
                      <a:pt x="1156064" y="141575"/>
                    </a:lnTo>
                    <a:lnTo>
                      <a:pt x="1113554" y="159745"/>
                    </a:lnTo>
                    <a:lnTo>
                      <a:pt x="1071636" y="178909"/>
                    </a:lnTo>
                    <a:lnTo>
                      <a:pt x="1030322" y="199048"/>
                    </a:lnTo>
                    <a:lnTo>
                      <a:pt x="989627" y="220147"/>
                    </a:lnTo>
                    <a:lnTo>
                      <a:pt x="949561" y="242190"/>
                    </a:lnTo>
                    <a:lnTo>
                      <a:pt x="910137" y="265158"/>
                    </a:lnTo>
                    <a:lnTo>
                      <a:pt x="871368" y="289037"/>
                    </a:lnTo>
                    <a:lnTo>
                      <a:pt x="833267" y="313808"/>
                    </a:lnTo>
                    <a:lnTo>
                      <a:pt x="795845" y="339457"/>
                    </a:lnTo>
                    <a:lnTo>
                      <a:pt x="759116" y="365965"/>
                    </a:lnTo>
                    <a:lnTo>
                      <a:pt x="723092" y="393317"/>
                    </a:lnTo>
                    <a:lnTo>
                      <a:pt x="687785" y="421495"/>
                    </a:lnTo>
                    <a:lnTo>
                      <a:pt x="653209" y="450484"/>
                    </a:lnTo>
                    <a:lnTo>
                      <a:pt x="619374" y="480266"/>
                    </a:lnTo>
                    <a:lnTo>
                      <a:pt x="586295" y="510825"/>
                    </a:lnTo>
                    <a:lnTo>
                      <a:pt x="553982" y="542145"/>
                    </a:lnTo>
                    <a:lnTo>
                      <a:pt x="522450" y="574209"/>
                    </a:lnTo>
                    <a:lnTo>
                      <a:pt x="491710" y="607000"/>
                    </a:lnTo>
                    <a:lnTo>
                      <a:pt x="461776" y="640501"/>
                    </a:lnTo>
                    <a:lnTo>
                      <a:pt x="432658" y="674697"/>
                    </a:lnTo>
                    <a:lnTo>
                      <a:pt x="404371" y="709569"/>
                    </a:lnTo>
                    <a:lnTo>
                      <a:pt x="376925" y="745103"/>
                    </a:lnTo>
                    <a:lnTo>
                      <a:pt x="350335" y="781281"/>
                    </a:lnTo>
                    <a:lnTo>
                      <a:pt x="324612" y="818087"/>
                    </a:lnTo>
                    <a:lnTo>
                      <a:pt x="299770" y="855504"/>
                    </a:lnTo>
                    <a:lnTo>
                      <a:pt x="275819" y="893515"/>
                    </a:lnTo>
                    <a:lnTo>
                      <a:pt x="252774" y="932104"/>
                    </a:lnTo>
                    <a:lnTo>
                      <a:pt x="230646" y="971254"/>
                    </a:lnTo>
                    <a:lnTo>
                      <a:pt x="209448" y="1010949"/>
                    </a:lnTo>
                    <a:lnTo>
                      <a:pt x="189192" y="1051172"/>
                    </a:lnTo>
                    <a:lnTo>
                      <a:pt x="169891" y="1091906"/>
                    </a:lnTo>
                    <a:lnTo>
                      <a:pt x="151558" y="1133135"/>
                    </a:lnTo>
                    <a:lnTo>
                      <a:pt x="134205" y="1174843"/>
                    </a:lnTo>
                    <a:lnTo>
                      <a:pt x="117844" y="1217012"/>
                    </a:lnTo>
                    <a:lnTo>
                      <a:pt x="102488" y="1259626"/>
                    </a:lnTo>
                    <a:lnTo>
                      <a:pt x="88149" y="1302669"/>
                    </a:lnTo>
                    <a:lnTo>
                      <a:pt x="74841" y="1346124"/>
                    </a:lnTo>
                    <a:lnTo>
                      <a:pt x="62575" y="1389973"/>
                    </a:lnTo>
                    <a:lnTo>
                      <a:pt x="51364" y="1434202"/>
                    </a:lnTo>
                    <a:lnTo>
                      <a:pt x="41220" y="1478793"/>
                    </a:lnTo>
                    <a:lnTo>
                      <a:pt x="32156" y="1523729"/>
                    </a:lnTo>
                    <a:lnTo>
                      <a:pt x="24185" y="1568994"/>
                    </a:lnTo>
                    <a:lnTo>
                      <a:pt x="17319" y="1614571"/>
                    </a:lnTo>
                    <a:lnTo>
                      <a:pt x="11570" y="1660444"/>
                    </a:lnTo>
                    <a:lnTo>
                      <a:pt x="6951" y="1706596"/>
                    </a:lnTo>
                    <a:lnTo>
                      <a:pt x="3475" y="1753010"/>
                    </a:lnTo>
                    <a:lnTo>
                      <a:pt x="1153" y="1799671"/>
                    </a:lnTo>
                    <a:lnTo>
                      <a:pt x="0" y="1846561"/>
                    </a:lnTo>
                    <a:lnTo>
                      <a:pt x="26" y="1893663"/>
                    </a:lnTo>
                    <a:lnTo>
                      <a:pt x="1244" y="1940961"/>
                    </a:lnTo>
                    <a:lnTo>
                      <a:pt x="3668" y="1988439"/>
                    </a:lnTo>
                    <a:lnTo>
                      <a:pt x="7309" y="2036080"/>
                    </a:lnTo>
                    <a:lnTo>
                      <a:pt x="12180" y="2083868"/>
                    </a:lnTo>
                    <a:lnTo>
                      <a:pt x="18293" y="2131784"/>
                    </a:lnTo>
                    <a:lnTo>
                      <a:pt x="1871477" y="1871307"/>
                    </a:lnTo>
                    <a:lnTo>
                      <a:pt x="2196470" y="28410"/>
                    </a:lnTo>
                    <a:lnTo>
                      <a:pt x="2148034" y="20510"/>
                    </a:lnTo>
                    <a:lnTo>
                      <a:pt x="2099453" y="13890"/>
                    </a:lnTo>
                    <a:lnTo>
                      <a:pt x="2050752" y="8551"/>
                    </a:lnTo>
                    <a:lnTo>
                      <a:pt x="2001953" y="4492"/>
                    </a:lnTo>
                    <a:lnTo>
                      <a:pt x="1953083" y="1714"/>
                    </a:lnTo>
                    <a:lnTo>
                      <a:pt x="1904164" y="216"/>
                    </a:lnTo>
                    <a:lnTo>
                      <a:pt x="1855221"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p>
            </p:txBody>
          </p:sp>
        </p:grpSp>
        <p:sp>
          <p:nvSpPr>
            <p:cNvPr id="12" name="object 13"/>
            <p:cNvSpPr txBox="1">
              <a:spLocks noChangeArrowheads="1"/>
            </p:cNvSpPr>
            <p:nvPr/>
          </p:nvSpPr>
          <p:spPr bwMode="auto">
            <a:xfrm>
              <a:off x="2483141" y="4399308"/>
              <a:ext cx="1096963"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lnSpc>
                  <a:spcPct val="102000"/>
                </a:lnSpc>
                <a:spcBef>
                  <a:spcPct val="0"/>
                </a:spcBef>
                <a:buFontTx/>
                <a:buNone/>
              </a:pPr>
              <a:r>
                <a:rPr lang="en-US" altLang="en-US" sz="1200" dirty="0">
                  <a:solidFill>
                    <a:srgbClr val="404040"/>
                  </a:solidFill>
                  <a:latin typeface="Calibri" panose="020F0502020204030204" pitchFamily="34" charset="0"/>
                </a:rPr>
                <a:t>State Assessment  Achievement  30%</a:t>
              </a:r>
              <a:endParaRPr lang="en-US" altLang="en-US" sz="1200" dirty="0">
                <a:latin typeface="Calibri" panose="020F0502020204030204" pitchFamily="34" charset="0"/>
              </a:endParaRPr>
            </a:p>
          </p:txBody>
        </p:sp>
        <p:sp>
          <p:nvSpPr>
            <p:cNvPr id="13" name="object 10"/>
            <p:cNvSpPr txBox="1">
              <a:spLocks noChangeArrowheads="1"/>
            </p:cNvSpPr>
            <p:nvPr/>
          </p:nvSpPr>
          <p:spPr bwMode="auto">
            <a:xfrm>
              <a:off x="2330884" y="2895669"/>
              <a:ext cx="109537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lnSpc>
                  <a:spcPct val="102000"/>
                </a:lnSpc>
                <a:spcBef>
                  <a:spcPct val="0"/>
                </a:spcBef>
                <a:buFontTx/>
                <a:buNone/>
              </a:pPr>
              <a:r>
                <a:rPr lang="en-US" altLang="en-US" sz="1200" dirty="0">
                  <a:solidFill>
                    <a:srgbClr val="404040"/>
                  </a:solidFill>
                  <a:latin typeface="Calibri" panose="020F0502020204030204" pitchFamily="34" charset="0"/>
                </a:rPr>
                <a:t>State Assessment  Achievement  Growth</a:t>
              </a:r>
              <a:endParaRPr lang="en-US" altLang="en-US" sz="1200" dirty="0">
                <a:latin typeface="Calibri" panose="020F0502020204030204" pitchFamily="34" charset="0"/>
              </a:endParaRPr>
            </a:p>
            <a:p>
              <a:pPr algn="ctr">
                <a:spcBef>
                  <a:spcPts val="25"/>
                </a:spcBef>
                <a:buFontTx/>
                <a:buNone/>
              </a:pPr>
              <a:r>
                <a:rPr lang="en-US" altLang="en-US" sz="1200" dirty="0">
                  <a:solidFill>
                    <a:srgbClr val="404040"/>
                  </a:solidFill>
                  <a:latin typeface="Calibri" panose="020F0502020204030204" pitchFamily="34" charset="0"/>
                </a:rPr>
                <a:t>30%</a:t>
              </a:r>
              <a:endParaRPr lang="en-US" altLang="en-US" sz="1200" dirty="0">
                <a:latin typeface="Calibri" panose="020F0502020204030204" pitchFamily="34" charset="0"/>
              </a:endParaRPr>
            </a:p>
          </p:txBody>
        </p:sp>
        <p:sp>
          <p:nvSpPr>
            <p:cNvPr id="14" name="object 11"/>
            <p:cNvSpPr txBox="1">
              <a:spLocks noChangeArrowheads="1"/>
            </p:cNvSpPr>
            <p:nvPr/>
          </p:nvSpPr>
          <p:spPr bwMode="auto">
            <a:xfrm>
              <a:off x="3670738" y="3545854"/>
              <a:ext cx="1403496" cy="402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en-US" altLang="en-US" sz="1100" dirty="0">
                  <a:solidFill>
                    <a:srgbClr val="404040"/>
                  </a:solidFill>
                  <a:latin typeface="Calibri" panose="020F0502020204030204" pitchFamily="34" charset="0"/>
                </a:rPr>
                <a:t>Climate/Engagement</a:t>
              </a:r>
              <a:endParaRPr lang="en-US" altLang="en-US" sz="1100" dirty="0">
                <a:latin typeface="Calibri" panose="020F0502020204030204" pitchFamily="34" charset="0"/>
              </a:endParaRPr>
            </a:p>
            <a:p>
              <a:pPr algn="ctr">
                <a:spcBef>
                  <a:spcPts val="38"/>
                </a:spcBef>
                <a:buFontTx/>
                <a:buNone/>
              </a:pPr>
              <a:r>
                <a:rPr lang="en-US" altLang="en-US" sz="1200" dirty="0">
                  <a:solidFill>
                    <a:srgbClr val="404040"/>
                  </a:solidFill>
                  <a:latin typeface="Calibri" panose="020F0502020204030204" pitchFamily="34" charset="0"/>
                </a:rPr>
                <a:t>30%</a:t>
              </a:r>
              <a:endParaRPr lang="en-US" altLang="en-US" sz="1200" dirty="0">
                <a:latin typeface="Calibri" panose="020F0502020204030204" pitchFamily="34" charset="0"/>
              </a:endParaRPr>
            </a:p>
          </p:txBody>
        </p:sp>
        <p:sp>
          <p:nvSpPr>
            <p:cNvPr id="15" name="object 12"/>
            <p:cNvSpPr txBox="1">
              <a:spLocks noChangeArrowheads="1"/>
            </p:cNvSpPr>
            <p:nvPr/>
          </p:nvSpPr>
          <p:spPr bwMode="auto">
            <a:xfrm>
              <a:off x="4003532" y="4581525"/>
              <a:ext cx="698500" cy="636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lnSpc>
                  <a:spcPct val="102000"/>
                </a:lnSpc>
                <a:spcBef>
                  <a:spcPct val="0"/>
                </a:spcBef>
                <a:buFontTx/>
                <a:buNone/>
              </a:pPr>
              <a:r>
                <a:rPr lang="en-US" altLang="en-US" sz="900" dirty="0">
                  <a:solidFill>
                    <a:srgbClr val="404040"/>
                  </a:solidFill>
                  <a:latin typeface="Calibri" panose="020F0502020204030204" pitchFamily="34" charset="0"/>
                </a:rPr>
                <a:t>English Learner  Proficiency  10%</a:t>
              </a:r>
              <a:endParaRPr lang="en-US" altLang="en-US" sz="900" dirty="0">
                <a:latin typeface="Calibri" panose="020F0502020204030204" pitchFamily="34" charset="0"/>
              </a:endParaRPr>
            </a:p>
          </p:txBody>
        </p:sp>
      </p:grpSp>
      <p:sp>
        <p:nvSpPr>
          <p:cNvPr id="20" name="object 2"/>
          <p:cNvSpPr txBox="1">
            <a:spLocks/>
          </p:cNvSpPr>
          <p:nvPr/>
        </p:nvSpPr>
        <p:spPr bwMode="auto">
          <a:xfrm>
            <a:off x="2786266" y="6229859"/>
            <a:ext cx="1444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algn="ctr" rtl="0" eaLnBrk="0" fontAlgn="base" hangingPunct="0">
              <a:spcBef>
                <a:spcPct val="0"/>
              </a:spcBef>
              <a:spcAft>
                <a:spcPct val="0"/>
              </a:spcAft>
              <a:defRPr sz="60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marL="12700">
              <a:defRPr/>
            </a:pPr>
            <a:r>
              <a:rPr lang="en-US" sz="1800" spc="-5" dirty="0">
                <a:latin typeface="Times New Roman" panose="02020603050405020304" pitchFamily="18" charset="0"/>
                <a:ea typeface="Tahoma" panose="020B0604030504040204" pitchFamily="34" charset="0"/>
                <a:cs typeface="Times New Roman" panose="02020603050405020304" pitchFamily="18" charset="0"/>
              </a:rPr>
              <a:t>Elementary</a:t>
            </a:r>
          </a:p>
        </p:txBody>
      </p:sp>
      <p:pic>
        <p:nvPicPr>
          <p:cNvPr id="21" name="Picture 20">
            <a:extLs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460404" y="2723876"/>
            <a:ext cx="4657994" cy="3830018"/>
          </a:xfrm>
          <a:prstGeom prst="rect">
            <a:avLst/>
          </a:prstGeom>
        </p:spPr>
      </p:pic>
      <p:sp>
        <p:nvSpPr>
          <p:cNvPr id="22" name="Right Arrow 21">
            <a:extLst>
              <a:ext uri="{C183D7F6-B498-43B3-948B-1728B52AA6E4}">
                <adec:decorative xmlns:adec="http://schemas.microsoft.com/office/drawing/2017/decorative" val="1"/>
              </a:ext>
            </a:extLst>
          </p:cNvPr>
          <p:cNvSpPr/>
          <p:nvPr/>
        </p:nvSpPr>
        <p:spPr>
          <a:xfrm rot="1409801">
            <a:off x="823501" y="3151018"/>
            <a:ext cx="1293150" cy="621125"/>
          </a:xfrm>
          <a:prstGeom prst="rightArrow">
            <a:avLst/>
          </a:prstGeom>
          <a:solidFill>
            <a:schemeClr val="bg2"/>
          </a:solidFill>
          <a:ln>
            <a:solidFill>
              <a:schemeClr val="tx2"/>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sp>
        <p:nvSpPr>
          <p:cNvPr id="23" name="Right Arrow 22">
            <a:extLst>
              <a:ext uri="{C183D7F6-B498-43B3-948B-1728B52AA6E4}">
                <adec:decorative xmlns:adec="http://schemas.microsoft.com/office/drawing/2017/decorative" val="1"/>
              </a:ext>
            </a:extLst>
          </p:cNvPr>
          <p:cNvSpPr/>
          <p:nvPr/>
        </p:nvSpPr>
        <p:spPr>
          <a:xfrm rot="1458476">
            <a:off x="6029384" y="3151017"/>
            <a:ext cx="1293150" cy="621125"/>
          </a:xfrm>
          <a:prstGeom prst="rightArrow">
            <a:avLst/>
          </a:prstGeom>
          <a:solidFill>
            <a:schemeClr val="bg2"/>
          </a:solidFill>
          <a:ln>
            <a:solidFill>
              <a:schemeClr val="tx2"/>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sp>
        <p:nvSpPr>
          <p:cNvPr id="24" name="object 2"/>
          <p:cNvSpPr txBox="1">
            <a:spLocks/>
          </p:cNvSpPr>
          <p:nvPr/>
        </p:nvSpPr>
        <p:spPr bwMode="auto">
          <a:xfrm>
            <a:off x="8222935" y="6311963"/>
            <a:ext cx="1444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algn="ctr" rtl="0" eaLnBrk="0" fontAlgn="base" hangingPunct="0">
              <a:spcBef>
                <a:spcPct val="0"/>
              </a:spcBef>
              <a:spcAft>
                <a:spcPct val="0"/>
              </a:spcAft>
              <a:defRPr sz="60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marL="12700">
              <a:defRPr/>
            </a:pPr>
            <a:r>
              <a:rPr lang="en-US" sz="1800" spc="-5" dirty="0">
                <a:latin typeface="Times New Roman" panose="02020603050405020304" pitchFamily="18" charset="0"/>
                <a:ea typeface="Tahoma" panose="020B0604030504040204" pitchFamily="34" charset="0"/>
                <a:cs typeface="Times New Roman" panose="02020603050405020304" pitchFamily="18" charset="0"/>
              </a:rPr>
              <a:t>High School</a:t>
            </a:r>
          </a:p>
        </p:txBody>
      </p:sp>
    </p:spTree>
    <p:extLst>
      <p:ext uri="{BB962C8B-B14F-4D97-AF65-F5344CB8AC3E}">
        <p14:creationId xmlns:p14="http://schemas.microsoft.com/office/powerpoint/2010/main" val="3881142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Choice Ready Metrics</a:t>
            </a:r>
          </a:p>
        </p:txBody>
      </p:sp>
      <p:sp>
        <p:nvSpPr>
          <p:cNvPr id="5" name="Content Placeholder 4"/>
          <p:cNvSpPr>
            <a:spLocks noGrp="1"/>
          </p:cNvSpPr>
          <p:nvPr>
            <p:ph idx="1"/>
          </p:nvPr>
        </p:nvSpPr>
        <p:spPr>
          <a:xfrm>
            <a:off x="581192" y="949691"/>
            <a:ext cx="11029615" cy="5351647"/>
          </a:xfrm>
        </p:spPr>
        <p:txBody>
          <a:bodyPr/>
          <a:lstStyle/>
          <a:p>
            <a:r>
              <a:rPr lang="en-US" sz="2800" dirty="0"/>
              <a:t>The metrics within the Choice Ready initiative measure student readiness in multiple areas:</a:t>
            </a:r>
          </a:p>
          <a:p>
            <a:pPr lvl="1">
              <a:buFont typeface="Wingdings" panose="05000000000000000000" pitchFamily="2" charset="2"/>
              <a:buChar char="Ø"/>
            </a:pPr>
            <a:r>
              <a:rPr lang="en-US" sz="2400" dirty="0"/>
              <a:t>Possessing Essential Skills</a:t>
            </a:r>
          </a:p>
          <a:p>
            <a:pPr lvl="2">
              <a:buFont typeface="Arial" panose="020B0604020202020204" pitchFamily="34" charset="0"/>
              <a:buChar char="•"/>
            </a:pPr>
            <a:r>
              <a:rPr lang="en-US" sz="2000" dirty="0"/>
              <a:t>Post-Secondary Ready</a:t>
            </a:r>
          </a:p>
          <a:p>
            <a:pPr lvl="2">
              <a:buFont typeface="Arial" panose="020B0604020202020204" pitchFamily="34" charset="0"/>
              <a:buChar char="•"/>
            </a:pPr>
            <a:r>
              <a:rPr lang="en-US" sz="2000" dirty="0"/>
              <a:t>Workforce Ready</a:t>
            </a:r>
          </a:p>
          <a:p>
            <a:pPr lvl="2">
              <a:buFont typeface="Arial" panose="020B0604020202020204" pitchFamily="34" charset="0"/>
              <a:buChar char="•"/>
            </a:pPr>
            <a:r>
              <a:rPr lang="en-US" sz="2000" dirty="0"/>
              <a:t>Military Ready</a:t>
            </a:r>
          </a:p>
        </p:txBody>
      </p:sp>
    </p:spTree>
    <p:extLst>
      <p:ext uri="{BB962C8B-B14F-4D97-AF65-F5344CB8AC3E}">
        <p14:creationId xmlns:p14="http://schemas.microsoft.com/office/powerpoint/2010/main" val="4232122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Choice Ready Visual</a:t>
            </a:r>
          </a:p>
        </p:txBody>
      </p:sp>
      <p:pic>
        <p:nvPicPr>
          <p:cNvPr id="5" name="Picture 4" descr="Choice ReadA picture containing text&#10;&#10;Description automatically generated">
            <a:extLst>
              <a:ext uri="{FF2B5EF4-FFF2-40B4-BE49-F238E27FC236}">
                <a16:creationId xmlns:a16="http://schemas.microsoft.com/office/drawing/2014/main" id="{512BFF61-7E3D-4A9E-A5EE-7FEC36263B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6388" y="2011680"/>
            <a:ext cx="6271711" cy="4846320"/>
          </a:xfrm>
          <a:prstGeom prst="rect">
            <a:avLst/>
          </a:prstGeom>
        </p:spPr>
      </p:pic>
    </p:spTree>
    <p:extLst>
      <p:ext uri="{BB962C8B-B14F-4D97-AF65-F5344CB8AC3E}">
        <p14:creationId xmlns:p14="http://schemas.microsoft.com/office/powerpoint/2010/main" val="2478007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Choice Ready Components</a:t>
            </a:r>
            <a:endParaRPr lang="en-US" dirty="0">
              <a:solidFill>
                <a:schemeClr val="tx1"/>
              </a:solidFill>
            </a:endParaRPr>
          </a:p>
        </p:txBody>
      </p:sp>
      <p:sp>
        <p:nvSpPr>
          <p:cNvPr id="4" name="Content Placeholder 3"/>
          <p:cNvSpPr>
            <a:spLocks noGrp="1"/>
          </p:cNvSpPr>
          <p:nvPr>
            <p:ph idx="1"/>
          </p:nvPr>
        </p:nvSpPr>
        <p:spPr>
          <a:xfrm>
            <a:off x="581193" y="1602087"/>
            <a:ext cx="11029615" cy="2333041"/>
          </a:xfrm>
        </p:spPr>
        <p:txBody>
          <a:bodyPr>
            <a:normAutofit/>
          </a:bodyPr>
          <a:lstStyle/>
          <a:p>
            <a:pPr marL="0" indent="0">
              <a:buNone/>
            </a:pPr>
            <a:r>
              <a:rPr lang="en-US" sz="2800" dirty="0"/>
              <a:t>Ideally, all students would be Choice Ready in all three pathways. In order for students to be Choice Ready for accountability purposes, students must be Choice Ready in two of three pathways.</a:t>
            </a:r>
          </a:p>
        </p:txBody>
      </p:sp>
    </p:spTree>
    <p:extLst>
      <p:ext uri="{BB962C8B-B14F-4D97-AF65-F5344CB8AC3E}">
        <p14:creationId xmlns:p14="http://schemas.microsoft.com/office/powerpoint/2010/main" val="55792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accountability reports</a:t>
            </a:r>
            <a:endParaRPr lang="en-US" dirty="0">
              <a:solidFill>
                <a:schemeClr val="tx1"/>
              </a:solidFill>
            </a:endParaRPr>
          </a:p>
        </p:txBody>
      </p:sp>
      <p:sp>
        <p:nvSpPr>
          <p:cNvPr id="4" name="Content Placeholder 3"/>
          <p:cNvSpPr>
            <a:spLocks noGrp="1"/>
          </p:cNvSpPr>
          <p:nvPr>
            <p:ph idx="1"/>
          </p:nvPr>
        </p:nvSpPr>
        <p:spPr>
          <a:xfrm>
            <a:off x="484941" y="1922929"/>
            <a:ext cx="11029615" cy="4357555"/>
          </a:xfrm>
        </p:spPr>
        <p:txBody>
          <a:bodyPr>
            <a:normAutofit/>
          </a:bodyPr>
          <a:lstStyle/>
          <a:p>
            <a:pPr>
              <a:lnSpc>
                <a:spcPct val="100000"/>
              </a:lnSpc>
              <a:buFont typeface="Wingdings" panose="05000000000000000000" pitchFamily="2" charset="2"/>
              <a:buChar char="§"/>
            </a:pPr>
            <a:r>
              <a:rPr lang="en-US" sz="2600" dirty="0"/>
              <a:t>North Dakota has a new accountability system under ESSA.</a:t>
            </a:r>
          </a:p>
          <a:p>
            <a:pPr>
              <a:lnSpc>
                <a:spcPct val="100000"/>
              </a:lnSpc>
              <a:buFont typeface="Wingdings" panose="05000000000000000000" pitchFamily="2" charset="2"/>
              <a:buChar char="§"/>
            </a:pPr>
            <a:r>
              <a:rPr lang="en-US" sz="2600" dirty="0"/>
              <a:t>Under ESSA, state education departments are required to annually create an accountability report for every public school in the state.</a:t>
            </a:r>
          </a:p>
          <a:p>
            <a:pPr>
              <a:lnSpc>
                <a:spcPct val="100000"/>
              </a:lnSpc>
              <a:buFont typeface="Wingdings" panose="05000000000000000000" pitchFamily="2" charset="2"/>
              <a:buChar char="§"/>
            </a:pPr>
            <a:r>
              <a:rPr lang="en-US" sz="2600" dirty="0"/>
              <a:t>NDDPI released the first School Accountability Reports in March 2018.</a:t>
            </a:r>
          </a:p>
          <a:p>
            <a:pPr>
              <a:lnSpc>
                <a:spcPct val="100000"/>
              </a:lnSpc>
              <a:buFont typeface="Wingdings" panose="05000000000000000000" pitchFamily="2" charset="2"/>
              <a:buChar char="§"/>
            </a:pPr>
            <a:r>
              <a:rPr lang="en-US" sz="2600" dirty="0"/>
              <a:t>NDDPI released the most recent School Accountability Reports in September 2021.</a:t>
            </a:r>
          </a:p>
          <a:p>
            <a:pPr>
              <a:lnSpc>
                <a:spcPct val="100000"/>
              </a:lnSpc>
              <a:buFont typeface="Wingdings" panose="05000000000000000000" pitchFamily="2" charset="2"/>
              <a:buChar char="§"/>
            </a:pPr>
            <a:r>
              <a:rPr lang="en-US" sz="2600" dirty="0"/>
              <a:t>The School Accountability Reports outline how students are performing on the accountability elements North Dakota selected within its ESSA Plan.</a:t>
            </a:r>
          </a:p>
          <a:p>
            <a:pPr marL="0" indent="0">
              <a:buNone/>
            </a:pPr>
            <a:endParaRPr lang="en-US" sz="2400" dirty="0"/>
          </a:p>
        </p:txBody>
      </p:sp>
    </p:spTree>
    <p:extLst>
      <p:ext uri="{BB962C8B-B14F-4D97-AF65-F5344CB8AC3E}">
        <p14:creationId xmlns:p14="http://schemas.microsoft.com/office/powerpoint/2010/main" val="3284409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Interactive school dashboard</a:t>
            </a:r>
            <a:endParaRPr lang="en-US" dirty="0">
              <a:solidFill>
                <a:schemeClr val="tx1"/>
              </a:solidFill>
            </a:endParaRPr>
          </a:p>
        </p:txBody>
      </p:sp>
      <p:sp>
        <p:nvSpPr>
          <p:cNvPr id="4" name="Content Placeholder 3"/>
          <p:cNvSpPr>
            <a:spLocks noGrp="1"/>
          </p:cNvSpPr>
          <p:nvPr>
            <p:ph idx="1"/>
          </p:nvPr>
        </p:nvSpPr>
        <p:spPr>
          <a:xfrm>
            <a:off x="484941" y="1922929"/>
            <a:ext cx="11029615" cy="3346903"/>
          </a:xfrm>
        </p:spPr>
        <p:txBody>
          <a:bodyPr>
            <a:normAutofit fontScale="92500"/>
          </a:bodyPr>
          <a:lstStyle/>
          <a:p>
            <a:pPr>
              <a:buFont typeface="Wingdings" panose="05000000000000000000" pitchFamily="2" charset="2"/>
              <a:buChar char="§"/>
            </a:pPr>
            <a:r>
              <a:rPr lang="en-US" sz="2800" dirty="0"/>
              <a:t>An external interactive dashboard has been developed and is now open to the public and community.  It is housed on an external site call “Insights,” which allows multiple factors to be used when summarizing a school’s measure of quality.</a:t>
            </a:r>
          </a:p>
          <a:p>
            <a:pPr>
              <a:buFont typeface="Wingdings" panose="05000000000000000000" pitchFamily="2" charset="2"/>
              <a:buChar char="§"/>
            </a:pPr>
            <a:r>
              <a:rPr lang="en-US" sz="2800" dirty="0"/>
              <a:t>The dashboard can be accessed from either the NDDPI website or via Insights.nd.gov.</a:t>
            </a:r>
          </a:p>
          <a:p>
            <a:pPr>
              <a:buFont typeface="Wingdings" panose="05000000000000000000" pitchFamily="2" charset="2"/>
              <a:buChar char="§"/>
            </a:pPr>
            <a:r>
              <a:rPr lang="en-US" sz="2800" dirty="0"/>
              <a:t>The School Accountability Reports are available on the Insights dashboard.</a:t>
            </a:r>
          </a:p>
        </p:txBody>
      </p:sp>
    </p:spTree>
    <p:extLst>
      <p:ext uri="{BB962C8B-B14F-4D97-AF65-F5344CB8AC3E}">
        <p14:creationId xmlns:p14="http://schemas.microsoft.com/office/powerpoint/2010/main" val="1593811554"/>
      </p:ext>
    </p:extLst>
  </p:cSld>
  <p:clrMapOvr>
    <a:masterClrMapping/>
  </p:clrMapOvr>
</p:sld>
</file>

<file path=ppt/theme/theme1.xml><?xml version="1.0" encoding="utf-8"?>
<a:theme xmlns:a="http://schemas.openxmlformats.org/drawingml/2006/main" name="Dividend">
  <a:themeElements>
    <a:clrScheme name="Custom 6">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B85B22"/>
      </a:hlink>
      <a:folHlink>
        <a:srgbClr val="704404"/>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4F59EABC574BC4AAB4E5CC041697A9D" ma:contentTypeVersion="8" ma:contentTypeDescription="Create a new document." ma:contentTypeScope="" ma:versionID="bd2625e7a29d677dff76aa91e9a521cc">
  <xsd:schema xmlns:xsd="http://www.w3.org/2001/XMLSchema" xmlns:xs="http://www.w3.org/2001/XMLSchema" xmlns:p="http://schemas.microsoft.com/office/2006/metadata/properties" xmlns:ns2="e34ddc14-fb51-4ff5-944e-bc13f5f9b53d" targetNamespace="http://schemas.microsoft.com/office/2006/metadata/properties" ma:root="true" ma:fieldsID="08202297ce90f108b140620d2eff2c14" ns2:_="">
    <xsd:import namespace="e34ddc14-fb51-4ff5-944e-bc13f5f9b53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ddc14-fb51-4ff5-944e-bc13f5f9b5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EE2B3A4-6D1F-43D5-BBA2-308BDD324C71}">
  <ds:schemaRefs>
    <ds:schemaRef ds:uri="http://schemas.microsoft.com/sharepoint/v3/contenttype/forms"/>
  </ds:schemaRefs>
</ds:datastoreItem>
</file>

<file path=customXml/itemProps2.xml><?xml version="1.0" encoding="utf-8"?>
<ds:datastoreItem xmlns:ds="http://schemas.openxmlformats.org/officeDocument/2006/customXml" ds:itemID="{6B7C9874-B124-4A6F-96BC-8A985C110BA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669A8EF-1723-4A83-A13A-259AAB3CF1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4ddc14-fb51-4ff5-944e-bc13f5f9b5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86</TotalTime>
  <Words>855</Words>
  <Application>Microsoft Office PowerPoint</Application>
  <PresentationFormat>Widescreen</PresentationFormat>
  <Paragraphs>102</Paragraphs>
  <Slides>16</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Gill Sans MT</vt:lpstr>
      <vt:lpstr>Times New Roman</vt:lpstr>
      <vt:lpstr>Wingdings</vt:lpstr>
      <vt:lpstr>Wingdings 2</vt:lpstr>
      <vt:lpstr>Dividend</vt:lpstr>
      <vt:lpstr>Sample PowerPoint </vt:lpstr>
      <vt:lpstr>What is Choice Ready?</vt:lpstr>
      <vt:lpstr>Student growth Model</vt:lpstr>
      <vt:lpstr>Student growth Model Pie charts</vt:lpstr>
      <vt:lpstr>Choice Ready Metrics</vt:lpstr>
      <vt:lpstr>Choice Ready Visual</vt:lpstr>
      <vt:lpstr>Choice Ready Components</vt:lpstr>
      <vt:lpstr>School accountability reports</vt:lpstr>
      <vt:lpstr>Interactive school dashboard</vt:lpstr>
      <vt:lpstr>Choice Ready</vt:lpstr>
      <vt:lpstr>Choice Ready Results</vt:lpstr>
      <vt:lpstr>Choice Ready Benefits</vt:lpstr>
      <vt:lpstr>SB 2289: State scholarship and choice ready</vt:lpstr>
      <vt:lpstr>Questions to ask the Superintendent and/or principals</vt:lpstr>
      <vt:lpstr>How Can Board Members Get Involved?</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Graduating All Students Choice Ready  And The Impact Board Members Can Make</dc:title>
  <dc:creator>Greff, Shauna F.</dc:creator>
  <cp:lastModifiedBy>Johnson, Lisa A.</cp:lastModifiedBy>
  <cp:revision>10</cp:revision>
  <cp:lastPrinted>2019-07-19T18:51:53Z</cp:lastPrinted>
  <dcterms:created xsi:type="dcterms:W3CDTF">2019-07-19T16:20:37Z</dcterms:created>
  <dcterms:modified xsi:type="dcterms:W3CDTF">2021-09-28T21:28:37Z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0x010100B4F59EABC574BC4AAB4E5CC041697A9D</vt:lpwstr>
  </property>
  <property fmtid="{D5CDD505-2E9C-101B-9397-08002B2CF9AE}" pid="3" name="Order">
    <vt:r8>100600</vt:r8>
  </property>
</Properties>
</file>