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9" r:id="rId3"/>
    <p:sldId id="261" r:id="rId4"/>
    <p:sldId id="315" r:id="rId5"/>
    <p:sldId id="333" r:id="rId6"/>
    <p:sldId id="317" r:id="rId7"/>
    <p:sldId id="318" r:id="rId8"/>
    <p:sldId id="319" r:id="rId9"/>
    <p:sldId id="320" r:id="rId10"/>
    <p:sldId id="321" r:id="rId11"/>
    <p:sldId id="257" r:id="rId12"/>
    <p:sldId id="323" r:id="rId13"/>
    <p:sldId id="324" r:id="rId14"/>
    <p:sldId id="332"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315"/>
            <p14:sldId id="333"/>
            <p14:sldId id="317"/>
            <p14:sldId id="318"/>
            <p14:sldId id="319"/>
            <p14:sldId id="320"/>
            <p14:sldId id="321"/>
            <p14:sldId id="257"/>
            <p14:sldId id="323"/>
            <p14:sldId id="324"/>
            <p14:sldId id="3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a:srgbClr val="99003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84372" autoAdjust="0"/>
  </p:normalViewPr>
  <p:slideViewPr>
    <p:cSldViewPr snapToGrid="0">
      <p:cViewPr varScale="1">
        <p:scale>
          <a:sx n="83" d="100"/>
          <a:sy n="83" d="100"/>
        </p:scale>
        <p:origin x="1253"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snapToGrid="0">
      <p:cViewPr varScale="1">
        <p:scale>
          <a:sx n="95" d="100"/>
          <a:sy n="95" d="100"/>
        </p:scale>
        <p:origin x="35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3.xml.rels><?xml version="1.0" encoding="UTF-8" standalone="yes"?>
<Relationships xmlns="http://schemas.openxmlformats.org/package/2006/relationships"><Relationship Id="rId1" Type="http://schemas.openxmlformats.org/officeDocument/2006/relationships/hyperlink" Target="https://www.nd.gov/dpi/"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nd.gov/dpi/"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7732C-DEC0-44B5-B607-4D0DC7AEE9F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D29E56A-3272-470D-8902-12C06A625DD5}">
      <dgm:prSet phldrT="[Text]" custT="1"/>
      <dgm:spPr>
        <a:solidFill>
          <a:schemeClr val="accent5">
            <a:lumMod val="40000"/>
            <a:lumOff val="60000"/>
          </a:schemeClr>
        </a:solidFill>
      </dgm:spPr>
      <dgm:t>
        <a:bodyPr/>
        <a:lstStyle/>
        <a:p>
          <a:r>
            <a:rPr lang="en-US" sz="2000" b="0" dirty="0">
              <a:solidFill>
                <a:srgbClr val="003300"/>
              </a:solidFill>
            </a:rPr>
            <a:t>Recap of Background Information</a:t>
          </a:r>
        </a:p>
      </dgm:t>
    </dgm:pt>
    <dgm:pt modelId="{5CF7C7A7-9625-49E5-95F5-6285D8F588E2}" type="parTrans" cxnId="{41F14249-C8E1-4FF2-82C6-FB50F0D48272}">
      <dgm:prSet/>
      <dgm:spPr/>
      <dgm:t>
        <a:bodyPr/>
        <a:lstStyle/>
        <a:p>
          <a:endParaRPr lang="en-US"/>
        </a:p>
      </dgm:t>
    </dgm:pt>
    <dgm:pt modelId="{2E709D9B-792E-4C7B-A582-795A483CFC71}" type="sibTrans" cxnId="{41F14249-C8E1-4FF2-82C6-FB50F0D48272}">
      <dgm:prSet/>
      <dgm:spPr/>
      <dgm:t>
        <a:bodyPr/>
        <a:lstStyle/>
        <a:p>
          <a:endParaRPr lang="en-US"/>
        </a:p>
      </dgm:t>
    </dgm:pt>
    <dgm:pt modelId="{48C94026-CBC7-49F2-B83B-B081E72A7C9C}">
      <dgm:prSet phldrT="[Text]" custT="1"/>
      <dgm:spPr>
        <a:solidFill>
          <a:schemeClr val="accent5">
            <a:lumMod val="40000"/>
            <a:lumOff val="60000"/>
          </a:schemeClr>
        </a:solidFill>
      </dgm:spPr>
      <dgm:t>
        <a:bodyPr/>
        <a:lstStyle/>
        <a:p>
          <a:r>
            <a:rPr lang="en-US" sz="2000" b="0" dirty="0">
              <a:solidFill>
                <a:srgbClr val="003300"/>
              </a:solidFill>
            </a:rPr>
            <a:t>ESSER Application</a:t>
          </a:r>
          <a:r>
            <a:rPr lang="en-US" sz="2000" b="0" dirty="0"/>
            <a:t> </a:t>
          </a:r>
          <a:r>
            <a:rPr lang="en-US" sz="2000" b="0" dirty="0">
              <a:solidFill>
                <a:srgbClr val="003300"/>
              </a:solidFill>
            </a:rPr>
            <a:t>Process</a:t>
          </a:r>
        </a:p>
      </dgm:t>
    </dgm:pt>
    <dgm:pt modelId="{1BAA9965-EA25-4370-9703-8B52C6D4E1DE}" type="parTrans" cxnId="{839F50C4-9403-4CFE-A6D9-32F4436397EC}">
      <dgm:prSet/>
      <dgm:spPr/>
      <dgm:t>
        <a:bodyPr/>
        <a:lstStyle/>
        <a:p>
          <a:endParaRPr lang="en-US"/>
        </a:p>
      </dgm:t>
    </dgm:pt>
    <dgm:pt modelId="{9D426CA1-51C5-486E-AAAA-F5F0CEB65D70}" type="sibTrans" cxnId="{839F50C4-9403-4CFE-A6D9-32F4436397EC}">
      <dgm:prSet/>
      <dgm:spPr/>
      <dgm:t>
        <a:bodyPr/>
        <a:lstStyle/>
        <a:p>
          <a:endParaRPr lang="en-US"/>
        </a:p>
      </dgm:t>
    </dgm:pt>
    <dgm:pt modelId="{53E2D4B9-C959-46B3-A0B7-F17EDA3258DE}">
      <dgm:prSet phldrT="[Text]" custT="1"/>
      <dgm:spPr>
        <a:solidFill>
          <a:schemeClr val="accent5">
            <a:lumMod val="40000"/>
            <a:lumOff val="60000"/>
          </a:schemeClr>
        </a:solidFill>
      </dgm:spPr>
      <dgm:t>
        <a:bodyPr/>
        <a:lstStyle/>
        <a:p>
          <a:r>
            <a:rPr lang="en-US" sz="2000" b="0" dirty="0">
              <a:solidFill>
                <a:srgbClr val="003300"/>
              </a:solidFill>
            </a:rPr>
            <a:t>Allowable Uses of ESSER Funds</a:t>
          </a:r>
          <a:r>
            <a:rPr lang="en-US" sz="1000" b="0" dirty="0"/>
            <a:t>	</a:t>
          </a:r>
        </a:p>
      </dgm:t>
    </dgm:pt>
    <dgm:pt modelId="{0DF1667D-CD7E-413C-BC94-864E1B30B164}" type="parTrans" cxnId="{1861ABBA-06A4-46D6-B62E-A8C6B7955C27}">
      <dgm:prSet/>
      <dgm:spPr/>
      <dgm:t>
        <a:bodyPr/>
        <a:lstStyle/>
        <a:p>
          <a:endParaRPr lang="en-US"/>
        </a:p>
      </dgm:t>
    </dgm:pt>
    <dgm:pt modelId="{04DEBBBE-6845-4C9A-8E5D-D3B6C51B4615}" type="sibTrans" cxnId="{1861ABBA-06A4-46D6-B62E-A8C6B7955C27}">
      <dgm:prSet/>
      <dgm:spPr/>
      <dgm:t>
        <a:bodyPr/>
        <a:lstStyle/>
        <a:p>
          <a:endParaRPr lang="en-US"/>
        </a:p>
      </dgm:t>
    </dgm:pt>
    <dgm:pt modelId="{F8975992-E4E0-4DC6-A309-DA2E1E451E75}">
      <dgm:prSet custT="1"/>
      <dgm:spPr>
        <a:solidFill>
          <a:schemeClr val="accent5">
            <a:lumMod val="40000"/>
            <a:lumOff val="60000"/>
          </a:schemeClr>
        </a:solidFill>
      </dgm:spPr>
      <dgm:t>
        <a:bodyPr/>
        <a:lstStyle/>
        <a:p>
          <a:r>
            <a:rPr lang="en-US" sz="2000" b="0" dirty="0">
              <a:solidFill>
                <a:srgbClr val="003300"/>
              </a:solidFill>
            </a:rPr>
            <a:t>Unallowable Uses of ESSER Funds</a:t>
          </a:r>
        </a:p>
      </dgm:t>
    </dgm:pt>
    <dgm:pt modelId="{66E068DD-1AAB-4ACB-BA22-ABFFE62A96FC}" type="parTrans" cxnId="{827C3FC9-BC14-4B65-8A7B-FBC4C59157AD}">
      <dgm:prSet/>
      <dgm:spPr/>
      <dgm:t>
        <a:bodyPr/>
        <a:lstStyle/>
        <a:p>
          <a:endParaRPr lang="en-US"/>
        </a:p>
      </dgm:t>
    </dgm:pt>
    <dgm:pt modelId="{763F749A-FE2C-49A2-B643-0F2EA10A5212}" type="sibTrans" cxnId="{827C3FC9-BC14-4B65-8A7B-FBC4C59157AD}">
      <dgm:prSet/>
      <dgm:spPr/>
      <dgm:t>
        <a:bodyPr/>
        <a:lstStyle/>
        <a:p>
          <a:endParaRPr lang="en-US"/>
        </a:p>
      </dgm:t>
    </dgm:pt>
    <dgm:pt modelId="{4B90025D-87A5-4CC3-8DD4-643E1BAAF93E}">
      <dgm:prSet custT="1"/>
      <dgm:spPr>
        <a:solidFill>
          <a:schemeClr val="accent5">
            <a:lumMod val="40000"/>
            <a:lumOff val="60000"/>
          </a:schemeClr>
        </a:solidFill>
      </dgm:spPr>
      <dgm:t>
        <a:bodyPr/>
        <a:lstStyle/>
        <a:p>
          <a:r>
            <a:rPr lang="en-US" sz="2000" b="0" dirty="0">
              <a:solidFill>
                <a:srgbClr val="003300"/>
              </a:solidFill>
            </a:rPr>
            <a:t>Financial Management of ESSER Funding</a:t>
          </a:r>
        </a:p>
      </dgm:t>
    </dgm:pt>
    <dgm:pt modelId="{D8803A8A-7120-4AF9-9FF7-041A79EE3A64}" type="parTrans" cxnId="{0BDC7075-0008-4ED6-9AED-ACE1DD7BE8EE}">
      <dgm:prSet/>
      <dgm:spPr/>
      <dgm:t>
        <a:bodyPr/>
        <a:lstStyle/>
        <a:p>
          <a:endParaRPr lang="en-US"/>
        </a:p>
      </dgm:t>
    </dgm:pt>
    <dgm:pt modelId="{ACAA3377-3DB8-4BAD-8107-923E4AA328E4}" type="sibTrans" cxnId="{0BDC7075-0008-4ED6-9AED-ACE1DD7BE8EE}">
      <dgm:prSet/>
      <dgm:spPr/>
      <dgm:t>
        <a:bodyPr/>
        <a:lstStyle/>
        <a:p>
          <a:endParaRPr lang="en-US"/>
        </a:p>
      </dgm:t>
    </dgm:pt>
    <dgm:pt modelId="{7514895B-D23D-4C12-A952-CAC53B92F415}">
      <dgm:prSet custT="1"/>
      <dgm:spPr>
        <a:solidFill>
          <a:schemeClr val="accent5">
            <a:lumMod val="40000"/>
            <a:lumOff val="60000"/>
          </a:schemeClr>
        </a:solidFill>
      </dgm:spPr>
      <dgm:t>
        <a:bodyPr/>
        <a:lstStyle/>
        <a:p>
          <a:r>
            <a:rPr lang="en-US" sz="2000" b="0" dirty="0">
              <a:solidFill>
                <a:srgbClr val="003300"/>
              </a:solidFill>
            </a:rPr>
            <a:t>ESSER Reporting</a:t>
          </a:r>
        </a:p>
      </dgm:t>
    </dgm:pt>
    <dgm:pt modelId="{761570D6-530D-4A13-B7B2-A811C8714335}" type="parTrans" cxnId="{60E2B879-DFC2-494E-95AC-C93FD3462769}">
      <dgm:prSet/>
      <dgm:spPr/>
      <dgm:t>
        <a:bodyPr/>
        <a:lstStyle/>
        <a:p>
          <a:endParaRPr lang="en-US"/>
        </a:p>
      </dgm:t>
    </dgm:pt>
    <dgm:pt modelId="{E1C86EF2-675C-4AEB-ACC9-9163B6ACFC9F}" type="sibTrans" cxnId="{60E2B879-DFC2-494E-95AC-C93FD3462769}">
      <dgm:prSet/>
      <dgm:spPr/>
      <dgm:t>
        <a:bodyPr/>
        <a:lstStyle/>
        <a:p>
          <a:endParaRPr lang="en-US"/>
        </a:p>
      </dgm:t>
    </dgm:pt>
    <dgm:pt modelId="{C641888F-8F8B-45AD-8751-7FFFF1923781}">
      <dgm:prSet custT="1"/>
      <dgm:spPr>
        <a:solidFill>
          <a:schemeClr val="accent5">
            <a:lumMod val="40000"/>
            <a:lumOff val="60000"/>
          </a:schemeClr>
        </a:solidFill>
      </dgm:spPr>
      <dgm:t>
        <a:bodyPr/>
        <a:lstStyle/>
        <a:p>
          <a:r>
            <a:rPr lang="en-US" sz="2000" b="0" dirty="0">
              <a:solidFill>
                <a:srgbClr val="003300"/>
              </a:solidFill>
            </a:rPr>
            <a:t>WebGrants Overview</a:t>
          </a:r>
        </a:p>
      </dgm:t>
    </dgm:pt>
    <dgm:pt modelId="{BCE4A196-48BF-4282-8DAA-5C3AEAC8AACC}" type="parTrans" cxnId="{995D57A3-BE12-42DB-9670-9B1C765F4901}">
      <dgm:prSet/>
      <dgm:spPr/>
      <dgm:t>
        <a:bodyPr/>
        <a:lstStyle/>
        <a:p>
          <a:endParaRPr lang="en-US"/>
        </a:p>
      </dgm:t>
    </dgm:pt>
    <dgm:pt modelId="{432A2C30-2E66-4104-8782-A1005C3DE037}" type="sibTrans" cxnId="{995D57A3-BE12-42DB-9670-9B1C765F4901}">
      <dgm:prSet/>
      <dgm:spPr/>
      <dgm:t>
        <a:bodyPr/>
        <a:lstStyle/>
        <a:p>
          <a:endParaRPr lang="en-US"/>
        </a:p>
      </dgm:t>
    </dgm:pt>
    <dgm:pt modelId="{9E9B55D4-6F97-4DEC-8298-F87436F47B58}">
      <dgm:prSet custT="1"/>
      <dgm:spPr>
        <a:solidFill>
          <a:schemeClr val="accent5">
            <a:lumMod val="40000"/>
            <a:lumOff val="60000"/>
          </a:schemeClr>
        </a:solidFill>
      </dgm:spPr>
      <dgm:t>
        <a:bodyPr/>
        <a:lstStyle/>
        <a:p>
          <a:r>
            <a:rPr lang="en-US" sz="2000" b="0" dirty="0">
              <a:solidFill>
                <a:srgbClr val="003300"/>
              </a:solidFill>
            </a:rPr>
            <a:t>ESSER Monitoring</a:t>
          </a:r>
        </a:p>
      </dgm:t>
    </dgm:pt>
    <dgm:pt modelId="{B9BD835B-C3BC-4D84-9D71-A6B25DAABD72}" type="parTrans" cxnId="{EE495EF3-9E00-41A8-BDC9-2ECE7766833A}">
      <dgm:prSet/>
      <dgm:spPr/>
      <dgm:t>
        <a:bodyPr/>
        <a:lstStyle/>
        <a:p>
          <a:endParaRPr lang="en-US"/>
        </a:p>
      </dgm:t>
    </dgm:pt>
    <dgm:pt modelId="{E4F20DAA-A808-4932-9E5D-216109CB487D}" type="sibTrans" cxnId="{EE495EF3-9E00-41A8-BDC9-2ECE7766833A}">
      <dgm:prSet/>
      <dgm:spPr/>
      <dgm:t>
        <a:bodyPr/>
        <a:lstStyle/>
        <a:p>
          <a:endParaRPr lang="en-US"/>
        </a:p>
      </dgm:t>
    </dgm:pt>
    <dgm:pt modelId="{4FA20611-88E3-4958-9A5F-38AAAF11169B}">
      <dgm:prSet custT="1"/>
      <dgm:spPr>
        <a:solidFill>
          <a:schemeClr val="accent5">
            <a:lumMod val="40000"/>
            <a:lumOff val="60000"/>
          </a:schemeClr>
        </a:solidFill>
      </dgm:spPr>
      <dgm:t>
        <a:bodyPr/>
        <a:lstStyle/>
        <a:p>
          <a:r>
            <a:rPr lang="en-US" sz="2000" b="0" dirty="0">
              <a:solidFill>
                <a:srgbClr val="003300"/>
              </a:solidFill>
            </a:rPr>
            <a:t>State Level ESSER Funding</a:t>
          </a:r>
        </a:p>
      </dgm:t>
    </dgm:pt>
    <dgm:pt modelId="{E799D0F0-9B93-4E55-A49E-AC506F3D420D}" type="parTrans" cxnId="{67D392E8-0D6F-4463-BD40-306CE8854380}">
      <dgm:prSet/>
      <dgm:spPr/>
      <dgm:t>
        <a:bodyPr/>
        <a:lstStyle/>
        <a:p>
          <a:endParaRPr lang="en-US"/>
        </a:p>
      </dgm:t>
    </dgm:pt>
    <dgm:pt modelId="{F644ED2C-D7D2-4224-A99E-0520F76A2935}" type="sibTrans" cxnId="{67D392E8-0D6F-4463-BD40-306CE8854380}">
      <dgm:prSet/>
      <dgm:spPr/>
      <dgm:t>
        <a:bodyPr/>
        <a:lstStyle/>
        <a:p>
          <a:endParaRPr lang="en-US"/>
        </a:p>
      </dgm:t>
    </dgm:pt>
    <dgm:pt modelId="{A371222E-CF82-49EF-A90E-BAB2BBAAFE77}">
      <dgm:prSet custT="1"/>
      <dgm:spPr>
        <a:solidFill>
          <a:schemeClr val="accent5">
            <a:lumMod val="40000"/>
            <a:lumOff val="60000"/>
          </a:schemeClr>
        </a:solidFill>
      </dgm:spPr>
      <dgm:t>
        <a:bodyPr/>
        <a:lstStyle/>
        <a:p>
          <a:r>
            <a:rPr lang="en-US" sz="2000" b="0" dirty="0">
              <a:solidFill>
                <a:srgbClr val="003300"/>
              </a:solidFill>
            </a:rPr>
            <a:t>Questions</a:t>
          </a:r>
        </a:p>
      </dgm:t>
    </dgm:pt>
    <dgm:pt modelId="{5FEE494C-E230-4FB7-A875-9E9D3301C53E}" type="parTrans" cxnId="{5EE9A946-A990-4413-AB72-62A2E0A2C196}">
      <dgm:prSet/>
      <dgm:spPr/>
      <dgm:t>
        <a:bodyPr/>
        <a:lstStyle/>
        <a:p>
          <a:endParaRPr lang="en-US"/>
        </a:p>
      </dgm:t>
    </dgm:pt>
    <dgm:pt modelId="{87F033A8-E62D-404D-A07C-F1F4F5CFE8A9}" type="sibTrans" cxnId="{5EE9A946-A990-4413-AB72-62A2E0A2C196}">
      <dgm:prSet/>
      <dgm:spPr/>
      <dgm:t>
        <a:bodyPr/>
        <a:lstStyle/>
        <a:p>
          <a:endParaRPr lang="en-US"/>
        </a:p>
      </dgm:t>
    </dgm:pt>
    <dgm:pt modelId="{78064967-71C9-402B-B016-C2C847731115}" type="pres">
      <dgm:prSet presAssocID="{C057732C-DEC0-44B5-B607-4D0DC7AEE9FD}" presName="linear" presStyleCnt="0">
        <dgm:presLayoutVars>
          <dgm:dir/>
          <dgm:animLvl val="lvl"/>
          <dgm:resizeHandles val="exact"/>
        </dgm:presLayoutVars>
      </dgm:prSet>
      <dgm:spPr/>
    </dgm:pt>
    <dgm:pt modelId="{4B7E6C3A-020C-4C06-A4EF-B9E527CACE58}" type="pres">
      <dgm:prSet presAssocID="{9D29E56A-3272-470D-8902-12C06A625DD5}" presName="parentLin" presStyleCnt="0"/>
      <dgm:spPr/>
    </dgm:pt>
    <dgm:pt modelId="{1EBB21BD-DF9A-44C7-B423-910B24954DA8}" type="pres">
      <dgm:prSet presAssocID="{9D29E56A-3272-470D-8902-12C06A625DD5}" presName="parentLeftMargin" presStyleLbl="node1" presStyleIdx="0" presStyleCnt="10"/>
      <dgm:spPr/>
    </dgm:pt>
    <dgm:pt modelId="{6DC30818-DD00-4027-A511-4FF67A43031E}" type="pres">
      <dgm:prSet presAssocID="{9D29E56A-3272-470D-8902-12C06A625DD5}" presName="parentText" presStyleLbl="node1" presStyleIdx="0" presStyleCnt="10">
        <dgm:presLayoutVars>
          <dgm:chMax val="0"/>
          <dgm:bulletEnabled val="1"/>
        </dgm:presLayoutVars>
      </dgm:prSet>
      <dgm:spPr/>
    </dgm:pt>
    <dgm:pt modelId="{543A7376-5940-4127-BB32-06CA01F873D9}" type="pres">
      <dgm:prSet presAssocID="{9D29E56A-3272-470D-8902-12C06A625DD5}" presName="negativeSpace" presStyleCnt="0"/>
      <dgm:spPr/>
    </dgm:pt>
    <dgm:pt modelId="{EB2B7DBE-D52D-44B0-A617-09501C061F6B}" type="pres">
      <dgm:prSet presAssocID="{9D29E56A-3272-470D-8902-12C06A625DD5}" presName="childText" presStyleLbl="conFgAcc1" presStyleIdx="0" presStyleCnt="10">
        <dgm:presLayoutVars>
          <dgm:bulletEnabled val="1"/>
        </dgm:presLayoutVars>
      </dgm:prSet>
      <dgm:spPr/>
    </dgm:pt>
    <dgm:pt modelId="{D906750D-E20F-43AD-915C-E31D7EBD2095}" type="pres">
      <dgm:prSet presAssocID="{2E709D9B-792E-4C7B-A582-795A483CFC71}" presName="spaceBetweenRectangles" presStyleCnt="0"/>
      <dgm:spPr/>
    </dgm:pt>
    <dgm:pt modelId="{1E33C6A9-9FB2-4CFB-B1F3-A356B42AF0F8}" type="pres">
      <dgm:prSet presAssocID="{48C94026-CBC7-49F2-B83B-B081E72A7C9C}" presName="parentLin" presStyleCnt="0"/>
      <dgm:spPr/>
    </dgm:pt>
    <dgm:pt modelId="{F1F55602-A80D-4A72-8B73-C46185594B30}" type="pres">
      <dgm:prSet presAssocID="{48C94026-CBC7-49F2-B83B-B081E72A7C9C}" presName="parentLeftMargin" presStyleLbl="node1" presStyleIdx="0" presStyleCnt="10"/>
      <dgm:spPr/>
    </dgm:pt>
    <dgm:pt modelId="{9BB330CF-E4F0-421F-8895-4F5D459CBCBA}" type="pres">
      <dgm:prSet presAssocID="{48C94026-CBC7-49F2-B83B-B081E72A7C9C}" presName="parentText" presStyleLbl="node1" presStyleIdx="1" presStyleCnt="10">
        <dgm:presLayoutVars>
          <dgm:chMax val="0"/>
          <dgm:bulletEnabled val="1"/>
        </dgm:presLayoutVars>
      </dgm:prSet>
      <dgm:spPr/>
    </dgm:pt>
    <dgm:pt modelId="{B3A743F0-6451-4DE7-9C53-410BB38C9C7D}" type="pres">
      <dgm:prSet presAssocID="{48C94026-CBC7-49F2-B83B-B081E72A7C9C}" presName="negativeSpace" presStyleCnt="0"/>
      <dgm:spPr/>
    </dgm:pt>
    <dgm:pt modelId="{2A5AFD50-2D9C-4A6E-8559-0FC5148CC5BB}" type="pres">
      <dgm:prSet presAssocID="{48C94026-CBC7-49F2-B83B-B081E72A7C9C}" presName="childText" presStyleLbl="conFgAcc1" presStyleIdx="1" presStyleCnt="10">
        <dgm:presLayoutVars>
          <dgm:bulletEnabled val="1"/>
        </dgm:presLayoutVars>
      </dgm:prSet>
      <dgm:spPr/>
    </dgm:pt>
    <dgm:pt modelId="{1F6D03B7-515D-479F-A6AC-B4C899205096}" type="pres">
      <dgm:prSet presAssocID="{9D426CA1-51C5-486E-AAAA-F5F0CEB65D70}" presName="spaceBetweenRectangles" presStyleCnt="0"/>
      <dgm:spPr/>
    </dgm:pt>
    <dgm:pt modelId="{3ED87E8D-E13E-48D5-854E-47B89E5AE85D}" type="pres">
      <dgm:prSet presAssocID="{53E2D4B9-C959-46B3-A0B7-F17EDA3258DE}" presName="parentLin" presStyleCnt="0"/>
      <dgm:spPr/>
    </dgm:pt>
    <dgm:pt modelId="{A67A022F-4FE1-4598-BFC3-A59FCDD67871}" type="pres">
      <dgm:prSet presAssocID="{53E2D4B9-C959-46B3-A0B7-F17EDA3258DE}" presName="parentLeftMargin" presStyleLbl="node1" presStyleIdx="1" presStyleCnt="10"/>
      <dgm:spPr/>
    </dgm:pt>
    <dgm:pt modelId="{F7DF2671-02DE-41F0-93A8-3A3648946ADF}" type="pres">
      <dgm:prSet presAssocID="{53E2D4B9-C959-46B3-A0B7-F17EDA3258DE}" presName="parentText" presStyleLbl="node1" presStyleIdx="2" presStyleCnt="10">
        <dgm:presLayoutVars>
          <dgm:chMax val="0"/>
          <dgm:bulletEnabled val="1"/>
        </dgm:presLayoutVars>
      </dgm:prSet>
      <dgm:spPr/>
    </dgm:pt>
    <dgm:pt modelId="{225835DD-2B29-4258-BBCC-F5BEFEF453C7}" type="pres">
      <dgm:prSet presAssocID="{53E2D4B9-C959-46B3-A0B7-F17EDA3258DE}" presName="negativeSpace" presStyleCnt="0"/>
      <dgm:spPr/>
    </dgm:pt>
    <dgm:pt modelId="{3EC2B68B-2A51-40BC-BF27-4D3234BF1637}" type="pres">
      <dgm:prSet presAssocID="{53E2D4B9-C959-46B3-A0B7-F17EDA3258DE}" presName="childText" presStyleLbl="conFgAcc1" presStyleIdx="2" presStyleCnt="10">
        <dgm:presLayoutVars>
          <dgm:bulletEnabled val="1"/>
        </dgm:presLayoutVars>
      </dgm:prSet>
      <dgm:spPr/>
    </dgm:pt>
    <dgm:pt modelId="{68954DA9-25B8-4A89-80D0-ED2A9DC38CAC}" type="pres">
      <dgm:prSet presAssocID="{04DEBBBE-6845-4C9A-8E5D-D3B6C51B4615}" presName="spaceBetweenRectangles" presStyleCnt="0"/>
      <dgm:spPr/>
    </dgm:pt>
    <dgm:pt modelId="{AE00B669-AFD4-4367-ACC2-718A49559BF5}" type="pres">
      <dgm:prSet presAssocID="{F8975992-E4E0-4DC6-A309-DA2E1E451E75}" presName="parentLin" presStyleCnt="0"/>
      <dgm:spPr/>
    </dgm:pt>
    <dgm:pt modelId="{886282BC-1F49-4069-B521-F71F0B2C86BC}" type="pres">
      <dgm:prSet presAssocID="{F8975992-E4E0-4DC6-A309-DA2E1E451E75}" presName="parentLeftMargin" presStyleLbl="node1" presStyleIdx="2" presStyleCnt="10"/>
      <dgm:spPr/>
    </dgm:pt>
    <dgm:pt modelId="{78B4A162-9CC9-41BF-B664-EDAE214E4720}" type="pres">
      <dgm:prSet presAssocID="{F8975992-E4E0-4DC6-A309-DA2E1E451E75}" presName="parentText" presStyleLbl="node1" presStyleIdx="3" presStyleCnt="10">
        <dgm:presLayoutVars>
          <dgm:chMax val="0"/>
          <dgm:bulletEnabled val="1"/>
        </dgm:presLayoutVars>
      </dgm:prSet>
      <dgm:spPr/>
    </dgm:pt>
    <dgm:pt modelId="{0EC0065F-DAAD-4980-843D-598FC8F8A3C4}" type="pres">
      <dgm:prSet presAssocID="{F8975992-E4E0-4DC6-A309-DA2E1E451E75}" presName="negativeSpace" presStyleCnt="0"/>
      <dgm:spPr/>
    </dgm:pt>
    <dgm:pt modelId="{EA3B43AF-83C9-473F-A34A-DF0CDC9B6652}" type="pres">
      <dgm:prSet presAssocID="{F8975992-E4E0-4DC6-A309-DA2E1E451E75}" presName="childText" presStyleLbl="conFgAcc1" presStyleIdx="3" presStyleCnt="10">
        <dgm:presLayoutVars>
          <dgm:bulletEnabled val="1"/>
        </dgm:presLayoutVars>
      </dgm:prSet>
      <dgm:spPr/>
    </dgm:pt>
    <dgm:pt modelId="{5B95C484-285E-45C0-98DA-3192E40AAB92}" type="pres">
      <dgm:prSet presAssocID="{763F749A-FE2C-49A2-B643-0F2EA10A5212}" presName="spaceBetweenRectangles" presStyleCnt="0"/>
      <dgm:spPr/>
    </dgm:pt>
    <dgm:pt modelId="{03415D26-DD6D-4FA1-A366-B8C7FC1474F9}" type="pres">
      <dgm:prSet presAssocID="{4B90025D-87A5-4CC3-8DD4-643E1BAAF93E}" presName="parentLin" presStyleCnt="0"/>
      <dgm:spPr/>
    </dgm:pt>
    <dgm:pt modelId="{FFF8CEF5-2751-411F-8DC9-58951DE6B15E}" type="pres">
      <dgm:prSet presAssocID="{4B90025D-87A5-4CC3-8DD4-643E1BAAF93E}" presName="parentLeftMargin" presStyleLbl="node1" presStyleIdx="3" presStyleCnt="10"/>
      <dgm:spPr/>
    </dgm:pt>
    <dgm:pt modelId="{DC377496-B50D-45AA-9933-83F3FCEE9ABE}" type="pres">
      <dgm:prSet presAssocID="{4B90025D-87A5-4CC3-8DD4-643E1BAAF93E}" presName="parentText" presStyleLbl="node1" presStyleIdx="4" presStyleCnt="10">
        <dgm:presLayoutVars>
          <dgm:chMax val="0"/>
          <dgm:bulletEnabled val="1"/>
        </dgm:presLayoutVars>
      </dgm:prSet>
      <dgm:spPr/>
    </dgm:pt>
    <dgm:pt modelId="{25F65E1E-CD23-4C8E-A1D8-1264219AFFB6}" type="pres">
      <dgm:prSet presAssocID="{4B90025D-87A5-4CC3-8DD4-643E1BAAF93E}" presName="negativeSpace" presStyleCnt="0"/>
      <dgm:spPr/>
    </dgm:pt>
    <dgm:pt modelId="{A6505215-1FE9-4B88-86C6-D40CD28C6CD4}" type="pres">
      <dgm:prSet presAssocID="{4B90025D-87A5-4CC3-8DD4-643E1BAAF93E}" presName="childText" presStyleLbl="conFgAcc1" presStyleIdx="4" presStyleCnt="10">
        <dgm:presLayoutVars>
          <dgm:bulletEnabled val="1"/>
        </dgm:presLayoutVars>
      </dgm:prSet>
      <dgm:spPr/>
    </dgm:pt>
    <dgm:pt modelId="{DEF49123-192F-4EFE-B364-1A374F3BA5F9}" type="pres">
      <dgm:prSet presAssocID="{ACAA3377-3DB8-4BAD-8107-923E4AA328E4}" presName="spaceBetweenRectangles" presStyleCnt="0"/>
      <dgm:spPr/>
    </dgm:pt>
    <dgm:pt modelId="{0C52CB93-C11A-4093-94E8-5F361CF3E2CF}" type="pres">
      <dgm:prSet presAssocID="{7514895B-D23D-4C12-A952-CAC53B92F415}" presName="parentLin" presStyleCnt="0"/>
      <dgm:spPr/>
    </dgm:pt>
    <dgm:pt modelId="{E4C65719-110F-4AAE-B51B-EB9A1E6D7BB8}" type="pres">
      <dgm:prSet presAssocID="{7514895B-D23D-4C12-A952-CAC53B92F415}" presName="parentLeftMargin" presStyleLbl="node1" presStyleIdx="4" presStyleCnt="10"/>
      <dgm:spPr/>
    </dgm:pt>
    <dgm:pt modelId="{86154ACA-FDEC-4947-8C88-63B57FC37B26}" type="pres">
      <dgm:prSet presAssocID="{7514895B-D23D-4C12-A952-CAC53B92F415}" presName="parentText" presStyleLbl="node1" presStyleIdx="5" presStyleCnt="10">
        <dgm:presLayoutVars>
          <dgm:chMax val="0"/>
          <dgm:bulletEnabled val="1"/>
        </dgm:presLayoutVars>
      </dgm:prSet>
      <dgm:spPr/>
    </dgm:pt>
    <dgm:pt modelId="{DC59D86C-CAA4-45DC-AC6C-99AD5BEBF0CE}" type="pres">
      <dgm:prSet presAssocID="{7514895B-D23D-4C12-A952-CAC53B92F415}" presName="negativeSpace" presStyleCnt="0"/>
      <dgm:spPr/>
    </dgm:pt>
    <dgm:pt modelId="{9223EB52-8892-4E39-A1A1-82EB2A91F406}" type="pres">
      <dgm:prSet presAssocID="{7514895B-D23D-4C12-A952-CAC53B92F415}" presName="childText" presStyleLbl="conFgAcc1" presStyleIdx="5" presStyleCnt="10">
        <dgm:presLayoutVars>
          <dgm:bulletEnabled val="1"/>
        </dgm:presLayoutVars>
      </dgm:prSet>
      <dgm:spPr/>
    </dgm:pt>
    <dgm:pt modelId="{C0375DA5-2EA4-469E-80D2-CF8D6CD26FB3}" type="pres">
      <dgm:prSet presAssocID="{E1C86EF2-675C-4AEB-ACC9-9163B6ACFC9F}" presName="spaceBetweenRectangles" presStyleCnt="0"/>
      <dgm:spPr/>
    </dgm:pt>
    <dgm:pt modelId="{AA7387AC-5793-4DE6-ADC7-399F897772FB}" type="pres">
      <dgm:prSet presAssocID="{C641888F-8F8B-45AD-8751-7FFFF1923781}" presName="parentLin" presStyleCnt="0"/>
      <dgm:spPr/>
    </dgm:pt>
    <dgm:pt modelId="{E50B1AF7-8B68-407D-AF8E-FD7180B82053}" type="pres">
      <dgm:prSet presAssocID="{C641888F-8F8B-45AD-8751-7FFFF1923781}" presName="parentLeftMargin" presStyleLbl="node1" presStyleIdx="5" presStyleCnt="10"/>
      <dgm:spPr/>
    </dgm:pt>
    <dgm:pt modelId="{B8C51725-48D4-40D9-85CB-A93F159D475C}" type="pres">
      <dgm:prSet presAssocID="{C641888F-8F8B-45AD-8751-7FFFF1923781}" presName="parentText" presStyleLbl="node1" presStyleIdx="6" presStyleCnt="10">
        <dgm:presLayoutVars>
          <dgm:chMax val="0"/>
          <dgm:bulletEnabled val="1"/>
        </dgm:presLayoutVars>
      </dgm:prSet>
      <dgm:spPr/>
    </dgm:pt>
    <dgm:pt modelId="{12279B53-53F9-4DEE-BE54-C852C4BD695F}" type="pres">
      <dgm:prSet presAssocID="{C641888F-8F8B-45AD-8751-7FFFF1923781}" presName="negativeSpace" presStyleCnt="0"/>
      <dgm:spPr/>
    </dgm:pt>
    <dgm:pt modelId="{F9C33FEA-220B-4619-9D91-847B31FF6045}" type="pres">
      <dgm:prSet presAssocID="{C641888F-8F8B-45AD-8751-7FFFF1923781}" presName="childText" presStyleLbl="conFgAcc1" presStyleIdx="6" presStyleCnt="10">
        <dgm:presLayoutVars>
          <dgm:bulletEnabled val="1"/>
        </dgm:presLayoutVars>
      </dgm:prSet>
      <dgm:spPr/>
    </dgm:pt>
    <dgm:pt modelId="{B820525D-F33E-4774-AC24-B801C1BBF31D}" type="pres">
      <dgm:prSet presAssocID="{432A2C30-2E66-4104-8782-A1005C3DE037}" presName="spaceBetweenRectangles" presStyleCnt="0"/>
      <dgm:spPr/>
    </dgm:pt>
    <dgm:pt modelId="{CB14DA49-491E-4B4E-9A7F-8093800B672B}" type="pres">
      <dgm:prSet presAssocID="{9E9B55D4-6F97-4DEC-8298-F87436F47B58}" presName="parentLin" presStyleCnt="0"/>
      <dgm:spPr/>
    </dgm:pt>
    <dgm:pt modelId="{A9EC3195-B69B-44A4-AA79-1748C0E161B4}" type="pres">
      <dgm:prSet presAssocID="{9E9B55D4-6F97-4DEC-8298-F87436F47B58}" presName="parentLeftMargin" presStyleLbl="node1" presStyleIdx="6" presStyleCnt="10"/>
      <dgm:spPr/>
    </dgm:pt>
    <dgm:pt modelId="{EF1FB36E-74E2-480E-A651-50F83799CD8E}" type="pres">
      <dgm:prSet presAssocID="{9E9B55D4-6F97-4DEC-8298-F87436F47B58}" presName="parentText" presStyleLbl="node1" presStyleIdx="7" presStyleCnt="10">
        <dgm:presLayoutVars>
          <dgm:chMax val="0"/>
          <dgm:bulletEnabled val="1"/>
        </dgm:presLayoutVars>
      </dgm:prSet>
      <dgm:spPr/>
    </dgm:pt>
    <dgm:pt modelId="{092CC694-976E-4F2A-8C1A-43FA906CB9FB}" type="pres">
      <dgm:prSet presAssocID="{9E9B55D4-6F97-4DEC-8298-F87436F47B58}" presName="negativeSpace" presStyleCnt="0"/>
      <dgm:spPr/>
    </dgm:pt>
    <dgm:pt modelId="{4787B80A-36BA-4281-8DC6-0F9CCF3F0D2A}" type="pres">
      <dgm:prSet presAssocID="{9E9B55D4-6F97-4DEC-8298-F87436F47B58}" presName="childText" presStyleLbl="conFgAcc1" presStyleIdx="7" presStyleCnt="10">
        <dgm:presLayoutVars>
          <dgm:bulletEnabled val="1"/>
        </dgm:presLayoutVars>
      </dgm:prSet>
      <dgm:spPr/>
    </dgm:pt>
    <dgm:pt modelId="{6580DC95-A444-45CB-A04F-C2CD649CD477}" type="pres">
      <dgm:prSet presAssocID="{E4F20DAA-A808-4932-9E5D-216109CB487D}" presName="spaceBetweenRectangles" presStyleCnt="0"/>
      <dgm:spPr/>
    </dgm:pt>
    <dgm:pt modelId="{D65D9445-54C9-4D55-A842-155298812588}" type="pres">
      <dgm:prSet presAssocID="{4FA20611-88E3-4958-9A5F-38AAAF11169B}" presName="parentLin" presStyleCnt="0"/>
      <dgm:spPr/>
    </dgm:pt>
    <dgm:pt modelId="{006E3334-DAF4-4B16-BF37-653489A5465F}" type="pres">
      <dgm:prSet presAssocID="{4FA20611-88E3-4958-9A5F-38AAAF11169B}" presName="parentLeftMargin" presStyleLbl="node1" presStyleIdx="7" presStyleCnt="10"/>
      <dgm:spPr/>
    </dgm:pt>
    <dgm:pt modelId="{D6897F86-C226-4C0E-87A7-F37C73C2ADD3}" type="pres">
      <dgm:prSet presAssocID="{4FA20611-88E3-4958-9A5F-38AAAF11169B}" presName="parentText" presStyleLbl="node1" presStyleIdx="8" presStyleCnt="10">
        <dgm:presLayoutVars>
          <dgm:chMax val="0"/>
          <dgm:bulletEnabled val="1"/>
        </dgm:presLayoutVars>
      </dgm:prSet>
      <dgm:spPr/>
    </dgm:pt>
    <dgm:pt modelId="{A762F92E-1634-47C4-9558-56BE2FD5A907}" type="pres">
      <dgm:prSet presAssocID="{4FA20611-88E3-4958-9A5F-38AAAF11169B}" presName="negativeSpace" presStyleCnt="0"/>
      <dgm:spPr/>
    </dgm:pt>
    <dgm:pt modelId="{E182B62A-556E-49B5-8344-581AE633E1EF}" type="pres">
      <dgm:prSet presAssocID="{4FA20611-88E3-4958-9A5F-38AAAF11169B}" presName="childText" presStyleLbl="conFgAcc1" presStyleIdx="8" presStyleCnt="10">
        <dgm:presLayoutVars>
          <dgm:bulletEnabled val="1"/>
        </dgm:presLayoutVars>
      </dgm:prSet>
      <dgm:spPr/>
    </dgm:pt>
    <dgm:pt modelId="{B3C16566-1BE6-4E33-BF40-0E9A3BFEF55E}" type="pres">
      <dgm:prSet presAssocID="{F644ED2C-D7D2-4224-A99E-0520F76A2935}" presName="spaceBetweenRectangles" presStyleCnt="0"/>
      <dgm:spPr/>
    </dgm:pt>
    <dgm:pt modelId="{8461123A-19D4-4C59-AF6E-AB39FD5A5AFB}" type="pres">
      <dgm:prSet presAssocID="{A371222E-CF82-49EF-A90E-BAB2BBAAFE77}" presName="parentLin" presStyleCnt="0"/>
      <dgm:spPr/>
    </dgm:pt>
    <dgm:pt modelId="{DF7290C9-4649-4B0D-86DA-1688DAE55A47}" type="pres">
      <dgm:prSet presAssocID="{A371222E-CF82-49EF-A90E-BAB2BBAAFE77}" presName="parentLeftMargin" presStyleLbl="node1" presStyleIdx="8" presStyleCnt="10"/>
      <dgm:spPr/>
    </dgm:pt>
    <dgm:pt modelId="{8EF01B74-67C5-4A8F-B6D0-0FBE989036FF}" type="pres">
      <dgm:prSet presAssocID="{A371222E-CF82-49EF-A90E-BAB2BBAAFE77}" presName="parentText" presStyleLbl="node1" presStyleIdx="9" presStyleCnt="10">
        <dgm:presLayoutVars>
          <dgm:chMax val="0"/>
          <dgm:bulletEnabled val="1"/>
        </dgm:presLayoutVars>
      </dgm:prSet>
      <dgm:spPr/>
    </dgm:pt>
    <dgm:pt modelId="{FCC9AB8E-427D-4B16-8B80-08BB208711F2}" type="pres">
      <dgm:prSet presAssocID="{A371222E-CF82-49EF-A90E-BAB2BBAAFE77}" presName="negativeSpace" presStyleCnt="0"/>
      <dgm:spPr/>
    </dgm:pt>
    <dgm:pt modelId="{C935FC7A-912B-44D1-8D84-F9CEC856A561}" type="pres">
      <dgm:prSet presAssocID="{A371222E-CF82-49EF-A90E-BAB2BBAAFE77}" presName="childText" presStyleLbl="conFgAcc1" presStyleIdx="9" presStyleCnt="10">
        <dgm:presLayoutVars>
          <dgm:bulletEnabled val="1"/>
        </dgm:presLayoutVars>
      </dgm:prSet>
      <dgm:spPr/>
    </dgm:pt>
  </dgm:ptLst>
  <dgm:cxnLst>
    <dgm:cxn modelId="{3491D510-0184-4BE1-B7EB-94BA66D6B99D}" type="presOf" srcId="{C057732C-DEC0-44B5-B607-4D0DC7AEE9FD}" destId="{78064967-71C9-402B-B016-C2C847731115}" srcOrd="0" destOrd="0" presId="urn:microsoft.com/office/officeart/2005/8/layout/list1"/>
    <dgm:cxn modelId="{CB05E420-0FA7-4E78-86C4-5F69B48F314A}" type="presOf" srcId="{9D29E56A-3272-470D-8902-12C06A625DD5}" destId="{6DC30818-DD00-4027-A511-4FF67A43031E}" srcOrd="1" destOrd="0" presId="urn:microsoft.com/office/officeart/2005/8/layout/list1"/>
    <dgm:cxn modelId="{77731A23-0437-41A9-9213-E40BAE3F1B39}" type="presOf" srcId="{4FA20611-88E3-4958-9A5F-38AAAF11169B}" destId="{D6897F86-C226-4C0E-87A7-F37C73C2ADD3}" srcOrd="1" destOrd="0" presId="urn:microsoft.com/office/officeart/2005/8/layout/list1"/>
    <dgm:cxn modelId="{99BD4A2B-F62B-42DB-A547-DE3E7939E5FD}" type="presOf" srcId="{9E9B55D4-6F97-4DEC-8298-F87436F47B58}" destId="{A9EC3195-B69B-44A4-AA79-1748C0E161B4}" srcOrd="0" destOrd="0" presId="urn:microsoft.com/office/officeart/2005/8/layout/list1"/>
    <dgm:cxn modelId="{92CA7D3D-530F-438A-980D-2EA1A05424FE}" type="presOf" srcId="{48C94026-CBC7-49F2-B83B-B081E72A7C9C}" destId="{9BB330CF-E4F0-421F-8895-4F5D459CBCBA}" srcOrd="1" destOrd="0" presId="urn:microsoft.com/office/officeart/2005/8/layout/list1"/>
    <dgm:cxn modelId="{1FC3883D-B602-4AB5-AF7F-3254F7C4EC79}" type="presOf" srcId="{48C94026-CBC7-49F2-B83B-B081E72A7C9C}" destId="{F1F55602-A80D-4A72-8B73-C46185594B30}" srcOrd="0" destOrd="0" presId="urn:microsoft.com/office/officeart/2005/8/layout/list1"/>
    <dgm:cxn modelId="{FD79EE40-62F9-4699-BAFA-76B4DAF5A103}" type="presOf" srcId="{9E9B55D4-6F97-4DEC-8298-F87436F47B58}" destId="{EF1FB36E-74E2-480E-A651-50F83799CD8E}" srcOrd="1" destOrd="0" presId="urn:microsoft.com/office/officeart/2005/8/layout/list1"/>
    <dgm:cxn modelId="{F7799F42-FD17-41C3-9E0C-F2F5630D35DC}" type="presOf" srcId="{C641888F-8F8B-45AD-8751-7FFFF1923781}" destId="{B8C51725-48D4-40D9-85CB-A93F159D475C}" srcOrd="1" destOrd="0" presId="urn:microsoft.com/office/officeart/2005/8/layout/list1"/>
    <dgm:cxn modelId="{5EE9A946-A990-4413-AB72-62A2E0A2C196}" srcId="{C057732C-DEC0-44B5-B607-4D0DC7AEE9FD}" destId="{A371222E-CF82-49EF-A90E-BAB2BBAAFE77}" srcOrd="9" destOrd="0" parTransId="{5FEE494C-E230-4FB7-A875-9E9D3301C53E}" sibTransId="{87F033A8-E62D-404D-A07C-F1F4F5CFE8A9}"/>
    <dgm:cxn modelId="{1E30A468-CE8C-41F4-B0AB-003A3C85A575}" type="presOf" srcId="{4B90025D-87A5-4CC3-8DD4-643E1BAAF93E}" destId="{DC377496-B50D-45AA-9933-83F3FCEE9ABE}" srcOrd="1" destOrd="0" presId="urn:microsoft.com/office/officeart/2005/8/layout/list1"/>
    <dgm:cxn modelId="{41F14249-C8E1-4FF2-82C6-FB50F0D48272}" srcId="{C057732C-DEC0-44B5-B607-4D0DC7AEE9FD}" destId="{9D29E56A-3272-470D-8902-12C06A625DD5}" srcOrd="0" destOrd="0" parTransId="{5CF7C7A7-9625-49E5-95F5-6285D8F588E2}" sibTransId="{2E709D9B-792E-4C7B-A582-795A483CFC71}"/>
    <dgm:cxn modelId="{D360E073-4E56-47E3-8952-9C14B1B2EC1C}" type="presOf" srcId="{53E2D4B9-C959-46B3-A0B7-F17EDA3258DE}" destId="{A67A022F-4FE1-4598-BFC3-A59FCDD67871}" srcOrd="0" destOrd="0" presId="urn:microsoft.com/office/officeart/2005/8/layout/list1"/>
    <dgm:cxn modelId="{0BDC7075-0008-4ED6-9AED-ACE1DD7BE8EE}" srcId="{C057732C-DEC0-44B5-B607-4D0DC7AEE9FD}" destId="{4B90025D-87A5-4CC3-8DD4-643E1BAAF93E}" srcOrd="4" destOrd="0" parTransId="{D8803A8A-7120-4AF9-9FF7-041A79EE3A64}" sibTransId="{ACAA3377-3DB8-4BAD-8107-923E4AA328E4}"/>
    <dgm:cxn modelId="{4BB77E55-FCCD-4018-8737-D7511876CB26}" type="presOf" srcId="{4FA20611-88E3-4958-9A5F-38AAAF11169B}" destId="{006E3334-DAF4-4B16-BF37-653489A5465F}" srcOrd="0" destOrd="0" presId="urn:microsoft.com/office/officeart/2005/8/layout/list1"/>
    <dgm:cxn modelId="{60E2B879-DFC2-494E-95AC-C93FD3462769}" srcId="{C057732C-DEC0-44B5-B607-4D0DC7AEE9FD}" destId="{7514895B-D23D-4C12-A952-CAC53B92F415}" srcOrd="5" destOrd="0" parTransId="{761570D6-530D-4A13-B7B2-A811C8714335}" sibTransId="{E1C86EF2-675C-4AEB-ACC9-9163B6ACFC9F}"/>
    <dgm:cxn modelId="{C562D37C-BE80-4D56-8244-EB31FC36BF06}" type="presOf" srcId="{C641888F-8F8B-45AD-8751-7FFFF1923781}" destId="{E50B1AF7-8B68-407D-AF8E-FD7180B82053}" srcOrd="0" destOrd="0" presId="urn:microsoft.com/office/officeart/2005/8/layout/list1"/>
    <dgm:cxn modelId="{F7A41688-CD32-4F45-A7C3-F3FAAB0326DF}" type="presOf" srcId="{9D29E56A-3272-470D-8902-12C06A625DD5}" destId="{1EBB21BD-DF9A-44C7-B423-910B24954DA8}" srcOrd="0" destOrd="0" presId="urn:microsoft.com/office/officeart/2005/8/layout/list1"/>
    <dgm:cxn modelId="{1FAB1C91-F838-4160-BFA6-1E6E47509CE2}" type="presOf" srcId="{7514895B-D23D-4C12-A952-CAC53B92F415}" destId="{E4C65719-110F-4AAE-B51B-EB9A1E6D7BB8}" srcOrd="0" destOrd="0" presId="urn:microsoft.com/office/officeart/2005/8/layout/list1"/>
    <dgm:cxn modelId="{995D57A3-BE12-42DB-9670-9B1C765F4901}" srcId="{C057732C-DEC0-44B5-B607-4D0DC7AEE9FD}" destId="{C641888F-8F8B-45AD-8751-7FFFF1923781}" srcOrd="6" destOrd="0" parTransId="{BCE4A196-48BF-4282-8DAA-5C3AEAC8AACC}" sibTransId="{432A2C30-2E66-4104-8782-A1005C3DE037}"/>
    <dgm:cxn modelId="{73C596A5-AE92-4BC2-9B04-D9FCB111E842}" type="presOf" srcId="{A371222E-CF82-49EF-A90E-BAB2BBAAFE77}" destId="{DF7290C9-4649-4B0D-86DA-1688DAE55A47}" srcOrd="0" destOrd="0" presId="urn:microsoft.com/office/officeart/2005/8/layout/list1"/>
    <dgm:cxn modelId="{5208F9AE-74CA-4A9E-9474-7597791D673E}" type="presOf" srcId="{4B90025D-87A5-4CC3-8DD4-643E1BAAF93E}" destId="{FFF8CEF5-2751-411F-8DC9-58951DE6B15E}" srcOrd="0" destOrd="0" presId="urn:microsoft.com/office/officeart/2005/8/layout/list1"/>
    <dgm:cxn modelId="{1C1270B8-17BE-4B51-9F48-32BCB8CF3F90}" type="presOf" srcId="{F8975992-E4E0-4DC6-A309-DA2E1E451E75}" destId="{78B4A162-9CC9-41BF-B664-EDAE214E4720}" srcOrd="1" destOrd="0" presId="urn:microsoft.com/office/officeart/2005/8/layout/list1"/>
    <dgm:cxn modelId="{1861ABBA-06A4-46D6-B62E-A8C6B7955C27}" srcId="{C057732C-DEC0-44B5-B607-4D0DC7AEE9FD}" destId="{53E2D4B9-C959-46B3-A0B7-F17EDA3258DE}" srcOrd="2" destOrd="0" parTransId="{0DF1667D-CD7E-413C-BC94-864E1B30B164}" sibTransId="{04DEBBBE-6845-4C9A-8E5D-D3B6C51B4615}"/>
    <dgm:cxn modelId="{839F50C4-9403-4CFE-A6D9-32F4436397EC}" srcId="{C057732C-DEC0-44B5-B607-4D0DC7AEE9FD}" destId="{48C94026-CBC7-49F2-B83B-B081E72A7C9C}" srcOrd="1" destOrd="0" parTransId="{1BAA9965-EA25-4370-9703-8B52C6D4E1DE}" sibTransId="{9D426CA1-51C5-486E-AAAA-F5F0CEB65D70}"/>
    <dgm:cxn modelId="{827C3FC9-BC14-4B65-8A7B-FBC4C59157AD}" srcId="{C057732C-DEC0-44B5-B607-4D0DC7AEE9FD}" destId="{F8975992-E4E0-4DC6-A309-DA2E1E451E75}" srcOrd="3" destOrd="0" parTransId="{66E068DD-1AAB-4ACB-BA22-ABFFE62A96FC}" sibTransId="{763F749A-FE2C-49A2-B643-0F2EA10A5212}"/>
    <dgm:cxn modelId="{F61CDDD1-DAE4-4BAB-9244-F02F28FA9669}" type="presOf" srcId="{7514895B-D23D-4C12-A952-CAC53B92F415}" destId="{86154ACA-FDEC-4947-8C88-63B57FC37B26}" srcOrd="1" destOrd="0" presId="urn:microsoft.com/office/officeart/2005/8/layout/list1"/>
    <dgm:cxn modelId="{9E6C52E7-3DCB-49EA-A7B5-51354691A1F7}" type="presOf" srcId="{53E2D4B9-C959-46B3-A0B7-F17EDA3258DE}" destId="{F7DF2671-02DE-41F0-93A8-3A3648946ADF}" srcOrd="1" destOrd="0" presId="urn:microsoft.com/office/officeart/2005/8/layout/list1"/>
    <dgm:cxn modelId="{67D392E8-0D6F-4463-BD40-306CE8854380}" srcId="{C057732C-DEC0-44B5-B607-4D0DC7AEE9FD}" destId="{4FA20611-88E3-4958-9A5F-38AAAF11169B}" srcOrd="8" destOrd="0" parTransId="{E799D0F0-9B93-4E55-A49E-AC506F3D420D}" sibTransId="{F644ED2C-D7D2-4224-A99E-0520F76A2935}"/>
    <dgm:cxn modelId="{EE495EF3-9E00-41A8-BDC9-2ECE7766833A}" srcId="{C057732C-DEC0-44B5-B607-4D0DC7AEE9FD}" destId="{9E9B55D4-6F97-4DEC-8298-F87436F47B58}" srcOrd="7" destOrd="0" parTransId="{B9BD835B-C3BC-4D84-9D71-A6B25DAABD72}" sibTransId="{E4F20DAA-A808-4932-9E5D-216109CB487D}"/>
    <dgm:cxn modelId="{619DE6F6-A839-4C38-B4AB-4C0BE548674F}" type="presOf" srcId="{F8975992-E4E0-4DC6-A309-DA2E1E451E75}" destId="{886282BC-1F49-4069-B521-F71F0B2C86BC}" srcOrd="0" destOrd="0" presId="urn:microsoft.com/office/officeart/2005/8/layout/list1"/>
    <dgm:cxn modelId="{7414FDFE-1B63-4CD3-8724-838DA6B68DEA}" type="presOf" srcId="{A371222E-CF82-49EF-A90E-BAB2BBAAFE77}" destId="{8EF01B74-67C5-4A8F-B6D0-0FBE989036FF}" srcOrd="1" destOrd="0" presId="urn:microsoft.com/office/officeart/2005/8/layout/list1"/>
    <dgm:cxn modelId="{3A93C179-23D9-4BCD-9D00-B099C30E8186}" type="presParOf" srcId="{78064967-71C9-402B-B016-C2C847731115}" destId="{4B7E6C3A-020C-4C06-A4EF-B9E527CACE58}" srcOrd="0" destOrd="0" presId="urn:microsoft.com/office/officeart/2005/8/layout/list1"/>
    <dgm:cxn modelId="{F9CB6AFB-B5D4-41DD-A10F-D019743E47B7}" type="presParOf" srcId="{4B7E6C3A-020C-4C06-A4EF-B9E527CACE58}" destId="{1EBB21BD-DF9A-44C7-B423-910B24954DA8}" srcOrd="0" destOrd="0" presId="urn:microsoft.com/office/officeart/2005/8/layout/list1"/>
    <dgm:cxn modelId="{124C8BF0-4D6F-4563-8750-0BD3CA74F570}" type="presParOf" srcId="{4B7E6C3A-020C-4C06-A4EF-B9E527CACE58}" destId="{6DC30818-DD00-4027-A511-4FF67A43031E}" srcOrd="1" destOrd="0" presId="urn:microsoft.com/office/officeart/2005/8/layout/list1"/>
    <dgm:cxn modelId="{3371EC2E-51A1-4218-972D-113060648C08}" type="presParOf" srcId="{78064967-71C9-402B-B016-C2C847731115}" destId="{543A7376-5940-4127-BB32-06CA01F873D9}" srcOrd="1" destOrd="0" presId="urn:microsoft.com/office/officeart/2005/8/layout/list1"/>
    <dgm:cxn modelId="{4A343503-3655-48E9-A8EF-92D912CDE9E6}" type="presParOf" srcId="{78064967-71C9-402B-B016-C2C847731115}" destId="{EB2B7DBE-D52D-44B0-A617-09501C061F6B}" srcOrd="2" destOrd="0" presId="urn:microsoft.com/office/officeart/2005/8/layout/list1"/>
    <dgm:cxn modelId="{D66BBD21-B6A1-440B-B66E-4E1C72580691}" type="presParOf" srcId="{78064967-71C9-402B-B016-C2C847731115}" destId="{D906750D-E20F-43AD-915C-E31D7EBD2095}" srcOrd="3" destOrd="0" presId="urn:microsoft.com/office/officeart/2005/8/layout/list1"/>
    <dgm:cxn modelId="{792D4901-02E5-4712-B22B-E9FF52DD0BBE}" type="presParOf" srcId="{78064967-71C9-402B-B016-C2C847731115}" destId="{1E33C6A9-9FB2-4CFB-B1F3-A356B42AF0F8}" srcOrd="4" destOrd="0" presId="urn:microsoft.com/office/officeart/2005/8/layout/list1"/>
    <dgm:cxn modelId="{B163330B-154B-4BE9-BB00-B46701F2D467}" type="presParOf" srcId="{1E33C6A9-9FB2-4CFB-B1F3-A356B42AF0F8}" destId="{F1F55602-A80D-4A72-8B73-C46185594B30}" srcOrd="0" destOrd="0" presId="urn:microsoft.com/office/officeart/2005/8/layout/list1"/>
    <dgm:cxn modelId="{F16691CE-0B0B-4422-BA87-E38B71D0DB1E}" type="presParOf" srcId="{1E33C6A9-9FB2-4CFB-B1F3-A356B42AF0F8}" destId="{9BB330CF-E4F0-421F-8895-4F5D459CBCBA}" srcOrd="1" destOrd="0" presId="urn:microsoft.com/office/officeart/2005/8/layout/list1"/>
    <dgm:cxn modelId="{DC6E8A21-3341-4C10-90DB-C04D8EAFC6B0}" type="presParOf" srcId="{78064967-71C9-402B-B016-C2C847731115}" destId="{B3A743F0-6451-4DE7-9C53-410BB38C9C7D}" srcOrd="5" destOrd="0" presId="urn:microsoft.com/office/officeart/2005/8/layout/list1"/>
    <dgm:cxn modelId="{39814403-4E07-434B-97D2-EBCADDE95A88}" type="presParOf" srcId="{78064967-71C9-402B-B016-C2C847731115}" destId="{2A5AFD50-2D9C-4A6E-8559-0FC5148CC5BB}" srcOrd="6" destOrd="0" presId="urn:microsoft.com/office/officeart/2005/8/layout/list1"/>
    <dgm:cxn modelId="{FE818218-CFC4-4C0F-AC94-81D15EFF85F8}" type="presParOf" srcId="{78064967-71C9-402B-B016-C2C847731115}" destId="{1F6D03B7-515D-479F-A6AC-B4C899205096}" srcOrd="7" destOrd="0" presId="urn:microsoft.com/office/officeart/2005/8/layout/list1"/>
    <dgm:cxn modelId="{3C8640F6-D517-4F6B-9079-FCE2EC77FF21}" type="presParOf" srcId="{78064967-71C9-402B-B016-C2C847731115}" destId="{3ED87E8D-E13E-48D5-854E-47B89E5AE85D}" srcOrd="8" destOrd="0" presId="urn:microsoft.com/office/officeart/2005/8/layout/list1"/>
    <dgm:cxn modelId="{8175577E-3B0C-4023-B478-088056B3B10F}" type="presParOf" srcId="{3ED87E8D-E13E-48D5-854E-47B89E5AE85D}" destId="{A67A022F-4FE1-4598-BFC3-A59FCDD67871}" srcOrd="0" destOrd="0" presId="urn:microsoft.com/office/officeart/2005/8/layout/list1"/>
    <dgm:cxn modelId="{9D837789-53F2-47A3-AF10-B36FAA348460}" type="presParOf" srcId="{3ED87E8D-E13E-48D5-854E-47B89E5AE85D}" destId="{F7DF2671-02DE-41F0-93A8-3A3648946ADF}" srcOrd="1" destOrd="0" presId="urn:microsoft.com/office/officeart/2005/8/layout/list1"/>
    <dgm:cxn modelId="{B6E48A02-DDEA-4370-8360-D426D1A09356}" type="presParOf" srcId="{78064967-71C9-402B-B016-C2C847731115}" destId="{225835DD-2B29-4258-BBCC-F5BEFEF453C7}" srcOrd="9" destOrd="0" presId="urn:microsoft.com/office/officeart/2005/8/layout/list1"/>
    <dgm:cxn modelId="{FBCAF40A-8A0C-47FA-A9B7-60275B35A659}" type="presParOf" srcId="{78064967-71C9-402B-B016-C2C847731115}" destId="{3EC2B68B-2A51-40BC-BF27-4D3234BF1637}" srcOrd="10" destOrd="0" presId="urn:microsoft.com/office/officeart/2005/8/layout/list1"/>
    <dgm:cxn modelId="{F05496C5-86C3-4E5E-B56A-B62C6B76BA4F}" type="presParOf" srcId="{78064967-71C9-402B-B016-C2C847731115}" destId="{68954DA9-25B8-4A89-80D0-ED2A9DC38CAC}" srcOrd="11" destOrd="0" presId="urn:microsoft.com/office/officeart/2005/8/layout/list1"/>
    <dgm:cxn modelId="{8FBBF498-5106-4371-ADDF-70E1AF1CE312}" type="presParOf" srcId="{78064967-71C9-402B-B016-C2C847731115}" destId="{AE00B669-AFD4-4367-ACC2-718A49559BF5}" srcOrd="12" destOrd="0" presId="urn:microsoft.com/office/officeart/2005/8/layout/list1"/>
    <dgm:cxn modelId="{A450AC50-BD6F-4891-BDB2-2E8A22B968C6}" type="presParOf" srcId="{AE00B669-AFD4-4367-ACC2-718A49559BF5}" destId="{886282BC-1F49-4069-B521-F71F0B2C86BC}" srcOrd="0" destOrd="0" presId="urn:microsoft.com/office/officeart/2005/8/layout/list1"/>
    <dgm:cxn modelId="{7524BBEE-7B0E-46F1-B36E-A47CA584580B}" type="presParOf" srcId="{AE00B669-AFD4-4367-ACC2-718A49559BF5}" destId="{78B4A162-9CC9-41BF-B664-EDAE214E4720}" srcOrd="1" destOrd="0" presId="urn:microsoft.com/office/officeart/2005/8/layout/list1"/>
    <dgm:cxn modelId="{C2CF5255-108F-495B-AF54-2F243D593E76}" type="presParOf" srcId="{78064967-71C9-402B-B016-C2C847731115}" destId="{0EC0065F-DAAD-4980-843D-598FC8F8A3C4}" srcOrd="13" destOrd="0" presId="urn:microsoft.com/office/officeart/2005/8/layout/list1"/>
    <dgm:cxn modelId="{27136664-7793-46E0-9D4C-0C8FFDB174B2}" type="presParOf" srcId="{78064967-71C9-402B-B016-C2C847731115}" destId="{EA3B43AF-83C9-473F-A34A-DF0CDC9B6652}" srcOrd="14" destOrd="0" presId="urn:microsoft.com/office/officeart/2005/8/layout/list1"/>
    <dgm:cxn modelId="{1FE0377B-0588-416F-9D2D-BB9EC1580355}" type="presParOf" srcId="{78064967-71C9-402B-B016-C2C847731115}" destId="{5B95C484-285E-45C0-98DA-3192E40AAB92}" srcOrd="15" destOrd="0" presId="urn:microsoft.com/office/officeart/2005/8/layout/list1"/>
    <dgm:cxn modelId="{0242EB57-66E5-4D6B-8D60-6B627EC9202E}" type="presParOf" srcId="{78064967-71C9-402B-B016-C2C847731115}" destId="{03415D26-DD6D-4FA1-A366-B8C7FC1474F9}" srcOrd="16" destOrd="0" presId="urn:microsoft.com/office/officeart/2005/8/layout/list1"/>
    <dgm:cxn modelId="{32871377-AFB5-4DA7-9401-5FECBB6FAA47}" type="presParOf" srcId="{03415D26-DD6D-4FA1-A366-B8C7FC1474F9}" destId="{FFF8CEF5-2751-411F-8DC9-58951DE6B15E}" srcOrd="0" destOrd="0" presId="urn:microsoft.com/office/officeart/2005/8/layout/list1"/>
    <dgm:cxn modelId="{296F9B71-9ACD-4986-AFE0-4551D375FBE9}" type="presParOf" srcId="{03415D26-DD6D-4FA1-A366-B8C7FC1474F9}" destId="{DC377496-B50D-45AA-9933-83F3FCEE9ABE}" srcOrd="1" destOrd="0" presId="urn:microsoft.com/office/officeart/2005/8/layout/list1"/>
    <dgm:cxn modelId="{622B2D03-4644-4ED4-B70C-894C87DAA26A}" type="presParOf" srcId="{78064967-71C9-402B-B016-C2C847731115}" destId="{25F65E1E-CD23-4C8E-A1D8-1264219AFFB6}" srcOrd="17" destOrd="0" presId="urn:microsoft.com/office/officeart/2005/8/layout/list1"/>
    <dgm:cxn modelId="{31222095-0E33-4216-A052-FC0539CC4B0A}" type="presParOf" srcId="{78064967-71C9-402B-B016-C2C847731115}" destId="{A6505215-1FE9-4B88-86C6-D40CD28C6CD4}" srcOrd="18" destOrd="0" presId="urn:microsoft.com/office/officeart/2005/8/layout/list1"/>
    <dgm:cxn modelId="{53100028-F0E7-4725-AC86-2CBBB22DB304}" type="presParOf" srcId="{78064967-71C9-402B-B016-C2C847731115}" destId="{DEF49123-192F-4EFE-B364-1A374F3BA5F9}" srcOrd="19" destOrd="0" presId="urn:microsoft.com/office/officeart/2005/8/layout/list1"/>
    <dgm:cxn modelId="{CE9692BF-C020-46D0-BB71-66E69DA11BB4}" type="presParOf" srcId="{78064967-71C9-402B-B016-C2C847731115}" destId="{0C52CB93-C11A-4093-94E8-5F361CF3E2CF}" srcOrd="20" destOrd="0" presId="urn:microsoft.com/office/officeart/2005/8/layout/list1"/>
    <dgm:cxn modelId="{5920B4B2-3486-4BE9-89F7-AC55A10199F4}" type="presParOf" srcId="{0C52CB93-C11A-4093-94E8-5F361CF3E2CF}" destId="{E4C65719-110F-4AAE-B51B-EB9A1E6D7BB8}" srcOrd="0" destOrd="0" presId="urn:microsoft.com/office/officeart/2005/8/layout/list1"/>
    <dgm:cxn modelId="{F2319312-CC29-4B35-9E6D-865A4D793E74}" type="presParOf" srcId="{0C52CB93-C11A-4093-94E8-5F361CF3E2CF}" destId="{86154ACA-FDEC-4947-8C88-63B57FC37B26}" srcOrd="1" destOrd="0" presId="urn:microsoft.com/office/officeart/2005/8/layout/list1"/>
    <dgm:cxn modelId="{3ADF8667-697C-423B-8E44-F141C2A490B0}" type="presParOf" srcId="{78064967-71C9-402B-B016-C2C847731115}" destId="{DC59D86C-CAA4-45DC-AC6C-99AD5BEBF0CE}" srcOrd="21" destOrd="0" presId="urn:microsoft.com/office/officeart/2005/8/layout/list1"/>
    <dgm:cxn modelId="{9EAE8475-5301-4AA7-901F-F03EB6A62569}" type="presParOf" srcId="{78064967-71C9-402B-B016-C2C847731115}" destId="{9223EB52-8892-4E39-A1A1-82EB2A91F406}" srcOrd="22" destOrd="0" presId="urn:microsoft.com/office/officeart/2005/8/layout/list1"/>
    <dgm:cxn modelId="{6C501BCC-F210-4D3C-9CF9-3E79B8611C72}" type="presParOf" srcId="{78064967-71C9-402B-B016-C2C847731115}" destId="{C0375DA5-2EA4-469E-80D2-CF8D6CD26FB3}" srcOrd="23" destOrd="0" presId="urn:microsoft.com/office/officeart/2005/8/layout/list1"/>
    <dgm:cxn modelId="{7B45B3F0-7838-48B7-BA06-550FA9A8D317}" type="presParOf" srcId="{78064967-71C9-402B-B016-C2C847731115}" destId="{AA7387AC-5793-4DE6-ADC7-399F897772FB}" srcOrd="24" destOrd="0" presId="urn:microsoft.com/office/officeart/2005/8/layout/list1"/>
    <dgm:cxn modelId="{1E999C4F-D8F4-4180-843C-6D8DCAE22B07}" type="presParOf" srcId="{AA7387AC-5793-4DE6-ADC7-399F897772FB}" destId="{E50B1AF7-8B68-407D-AF8E-FD7180B82053}" srcOrd="0" destOrd="0" presId="urn:microsoft.com/office/officeart/2005/8/layout/list1"/>
    <dgm:cxn modelId="{7F4AFF09-1C38-4741-8CED-D6862ECBD562}" type="presParOf" srcId="{AA7387AC-5793-4DE6-ADC7-399F897772FB}" destId="{B8C51725-48D4-40D9-85CB-A93F159D475C}" srcOrd="1" destOrd="0" presId="urn:microsoft.com/office/officeart/2005/8/layout/list1"/>
    <dgm:cxn modelId="{9AD0193A-27D3-4E35-B105-1091BD07F0F8}" type="presParOf" srcId="{78064967-71C9-402B-B016-C2C847731115}" destId="{12279B53-53F9-4DEE-BE54-C852C4BD695F}" srcOrd="25" destOrd="0" presId="urn:microsoft.com/office/officeart/2005/8/layout/list1"/>
    <dgm:cxn modelId="{A2AC518F-ADB0-4CAF-A44D-1C54C216AD7F}" type="presParOf" srcId="{78064967-71C9-402B-B016-C2C847731115}" destId="{F9C33FEA-220B-4619-9D91-847B31FF6045}" srcOrd="26" destOrd="0" presId="urn:microsoft.com/office/officeart/2005/8/layout/list1"/>
    <dgm:cxn modelId="{B6815E4B-14E2-468E-83F3-5E1832B33E2B}" type="presParOf" srcId="{78064967-71C9-402B-B016-C2C847731115}" destId="{B820525D-F33E-4774-AC24-B801C1BBF31D}" srcOrd="27" destOrd="0" presId="urn:microsoft.com/office/officeart/2005/8/layout/list1"/>
    <dgm:cxn modelId="{13009DDA-1309-4F84-9903-B81AC88B8C84}" type="presParOf" srcId="{78064967-71C9-402B-B016-C2C847731115}" destId="{CB14DA49-491E-4B4E-9A7F-8093800B672B}" srcOrd="28" destOrd="0" presId="urn:microsoft.com/office/officeart/2005/8/layout/list1"/>
    <dgm:cxn modelId="{30E60CE2-9625-4DBB-B046-97566CEFEDFE}" type="presParOf" srcId="{CB14DA49-491E-4B4E-9A7F-8093800B672B}" destId="{A9EC3195-B69B-44A4-AA79-1748C0E161B4}" srcOrd="0" destOrd="0" presId="urn:microsoft.com/office/officeart/2005/8/layout/list1"/>
    <dgm:cxn modelId="{0491C872-6974-4484-BD4C-935EE1A19256}" type="presParOf" srcId="{CB14DA49-491E-4B4E-9A7F-8093800B672B}" destId="{EF1FB36E-74E2-480E-A651-50F83799CD8E}" srcOrd="1" destOrd="0" presId="urn:microsoft.com/office/officeart/2005/8/layout/list1"/>
    <dgm:cxn modelId="{3281396A-6EED-47F7-8A8D-0E022CAC7297}" type="presParOf" srcId="{78064967-71C9-402B-B016-C2C847731115}" destId="{092CC694-976E-4F2A-8C1A-43FA906CB9FB}" srcOrd="29" destOrd="0" presId="urn:microsoft.com/office/officeart/2005/8/layout/list1"/>
    <dgm:cxn modelId="{B9FE735A-64CD-4DC6-8F21-C23857CBF450}" type="presParOf" srcId="{78064967-71C9-402B-B016-C2C847731115}" destId="{4787B80A-36BA-4281-8DC6-0F9CCF3F0D2A}" srcOrd="30" destOrd="0" presId="urn:microsoft.com/office/officeart/2005/8/layout/list1"/>
    <dgm:cxn modelId="{69C0D3A5-9CAE-45F2-B89D-C3440A3CA9B7}" type="presParOf" srcId="{78064967-71C9-402B-B016-C2C847731115}" destId="{6580DC95-A444-45CB-A04F-C2CD649CD477}" srcOrd="31" destOrd="0" presId="urn:microsoft.com/office/officeart/2005/8/layout/list1"/>
    <dgm:cxn modelId="{D64C07EC-3EE9-421F-92DF-316562C4277C}" type="presParOf" srcId="{78064967-71C9-402B-B016-C2C847731115}" destId="{D65D9445-54C9-4D55-A842-155298812588}" srcOrd="32" destOrd="0" presId="urn:microsoft.com/office/officeart/2005/8/layout/list1"/>
    <dgm:cxn modelId="{C3037675-5A5B-422B-BD9B-598401D0FD6B}" type="presParOf" srcId="{D65D9445-54C9-4D55-A842-155298812588}" destId="{006E3334-DAF4-4B16-BF37-653489A5465F}" srcOrd="0" destOrd="0" presId="urn:microsoft.com/office/officeart/2005/8/layout/list1"/>
    <dgm:cxn modelId="{4FE73BE1-6296-4CCD-BBB4-9A94AFC4A5E9}" type="presParOf" srcId="{D65D9445-54C9-4D55-A842-155298812588}" destId="{D6897F86-C226-4C0E-87A7-F37C73C2ADD3}" srcOrd="1" destOrd="0" presId="urn:microsoft.com/office/officeart/2005/8/layout/list1"/>
    <dgm:cxn modelId="{9E20CA35-C7E7-4CE4-80C7-D608E280701B}" type="presParOf" srcId="{78064967-71C9-402B-B016-C2C847731115}" destId="{A762F92E-1634-47C4-9558-56BE2FD5A907}" srcOrd="33" destOrd="0" presId="urn:microsoft.com/office/officeart/2005/8/layout/list1"/>
    <dgm:cxn modelId="{6A03D253-69F4-4E08-8C90-ED6475D5FB34}" type="presParOf" srcId="{78064967-71C9-402B-B016-C2C847731115}" destId="{E182B62A-556E-49B5-8344-581AE633E1EF}" srcOrd="34" destOrd="0" presId="urn:microsoft.com/office/officeart/2005/8/layout/list1"/>
    <dgm:cxn modelId="{073BABC3-F32C-4F36-B0ED-95CB29FFF46C}" type="presParOf" srcId="{78064967-71C9-402B-B016-C2C847731115}" destId="{B3C16566-1BE6-4E33-BF40-0E9A3BFEF55E}" srcOrd="35" destOrd="0" presId="urn:microsoft.com/office/officeart/2005/8/layout/list1"/>
    <dgm:cxn modelId="{CF73F441-35DD-467A-B342-481361D3338C}" type="presParOf" srcId="{78064967-71C9-402B-B016-C2C847731115}" destId="{8461123A-19D4-4C59-AF6E-AB39FD5A5AFB}" srcOrd="36" destOrd="0" presId="urn:microsoft.com/office/officeart/2005/8/layout/list1"/>
    <dgm:cxn modelId="{F304C5EB-A354-4454-93EB-3D9F69EBD4BE}" type="presParOf" srcId="{8461123A-19D4-4C59-AF6E-AB39FD5A5AFB}" destId="{DF7290C9-4649-4B0D-86DA-1688DAE55A47}" srcOrd="0" destOrd="0" presId="urn:microsoft.com/office/officeart/2005/8/layout/list1"/>
    <dgm:cxn modelId="{86936F44-6486-42BD-80A9-117A62BC23AB}" type="presParOf" srcId="{8461123A-19D4-4C59-AF6E-AB39FD5A5AFB}" destId="{8EF01B74-67C5-4A8F-B6D0-0FBE989036FF}" srcOrd="1" destOrd="0" presId="urn:microsoft.com/office/officeart/2005/8/layout/list1"/>
    <dgm:cxn modelId="{6DEE3ED8-57E3-4738-A6F0-F125828EE491}" type="presParOf" srcId="{78064967-71C9-402B-B016-C2C847731115}" destId="{FCC9AB8E-427D-4B16-8B80-08BB208711F2}" srcOrd="37" destOrd="0" presId="urn:microsoft.com/office/officeart/2005/8/layout/list1"/>
    <dgm:cxn modelId="{B451833A-6C1F-4A4B-8E73-80CA0525DE68}" type="presParOf" srcId="{78064967-71C9-402B-B016-C2C847731115}" destId="{C935FC7A-912B-44D1-8D84-F9CEC856A561}" srcOrd="3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CE1844-91F7-4DFD-B891-959D2E5D7303}"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DEEAB13E-23E6-406A-9F59-3D05E8AE6934}">
      <dgm:prSet phldrT="[Text]" custT="1"/>
      <dgm:spPr>
        <a:solidFill>
          <a:schemeClr val="accent5">
            <a:lumMod val="40000"/>
            <a:lumOff val="60000"/>
          </a:schemeClr>
        </a:solidFill>
      </dgm:spPr>
      <dgm:t>
        <a:bodyPr/>
        <a:lstStyle/>
        <a:p>
          <a:r>
            <a:rPr lang="en-US" sz="2400" baseline="0" dirty="0">
              <a:solidFill>
                <a:schemeClr val="tx1"/>
              </a:solidFill>
              <a:latin typeface="Calibri" panose="020F0502020204030204" pitchFamily="34" charset="0"/>
            </a:rPr>
            <a:t>CARES Act passed on March 27, 2020</a:t>
          </a:r>
        </a:p>
      </dgm:t>
    </dgm:pt>
    <dgm:pt modelId="{145D2B4A-0CAD-4E59-838B-F2615E67C815}" type="parTrans" cxnId="{0A126202-7139-4964-A020-4B6AC4BDDDEA}">
      <dgm:prSet/>
      <dgm:spPr/>
      <dgm:t>
        <a:bodyPr/>
        <a:lstStyle/>
        <a:p>
          <a:endParaRPr lang="en-US"/>
        </a:p>
      </dgm:t>
    </dgm:pt>
    <dgm:pt modelId="{238F0531-233B-448D-BADD-29B4BBB9282F}" type="sibTrans" cxnId="{0A126202-7139-4964-A020-4B6AC4BDDDEA}">
      <dgm:prSet/>
      <dgm:spPr/>
      <dgm:t>
        <a:bodyPr/>
        <a:lstStyle/>
        <a:p>
          <a:endParaRPr lang="en-US"/>
        </a:p>
      </dgm:t>
    </dgm:pt>
    <dgm:pt modelId="{2578A413-2B3B-4832-9CB9-3DA90813CB0F}">
      <dgm:prSet phldrT="[Text]" custT="1"/>
      <dgm:spPr>
        <a:solidFill>
          <a:schemeClr val="accent5">
            <a:lumMod val="40000"/>
            <a:lumOff val="60000"/>
          </a:schemeClr>
        </a:solidFill>
      </dgm:spPr>
      <dgm:t>
        <a:bodyPr/>
        <a:lstStyle/>
        <a:p>
          <a:r>
            <a:rPr lang="en-US" sz="2400" dirty="0">
              <a:solidFill>
                <a:srgbClr val="003300"/>
              </a:solidFill>
            </a:rPr>
            <a:t>Purpose: provide immediate relief to school districts due to COVID-19</a:t>
          </a:r>
        </a:p>
      </dgm:t>
    </dgm:pt>
    <dgm:pt modelId="{969DA79A-5A46-4C8D-A8A6-3117548FE397}" type="parTrans" cxnId="{ED0B4372-56ED-45A0-91A0-9446EF6DDD29}">
      <dgm:prSet/>
      <dgm:spPr/>
      <dgm:t>
        <a:bodyPr/>
        <a:lstStyle/>
        <a:p>
          <a:endParaRPr lang="en-US"/>
        </a:p>
      </dgm:t>
    </dgm:pt>
    <dgm:pt modelId="{662FCAF7-8FB3-43FB-82A6-8DAF72CDFE42}" type="sibTrans" cxnId="{ED0B4372-56ED-45A0-91A0-9446EF6DDD29}">
      <dgm:prSet/>
      <dgm:spPr/>
      <dgm:t>
        <a:bodyPr/>
        <a:lstStyle/>
        <a:p>
          <a:endParaRPr lang="en-US"/>
        </a:p>
      </dgm:t>
    </dgm:pt>
    <dgm:pt modelId="{9DB8CB03-8F45-4173-9118-B82D3F500CEA}">
      <dgm:prSet phldrT="[Text]" custT="1"/>
      <dgm:spPr>
        <a:solidFill>
          <a:schemeClr val="accent5">
            <a:lumMod val="40000"/>
            <a:lumOff val="60000"/>
          </a:schemeClr>
        </a:solidFill>
      </dgm:spPr>
      <dgm:t>
        <a:bodyPr/>
        <a:lstStyle/>
        <a:p>
          <a:pPr>
            <a:lnSpc>
              <a:spcPct val="80000"/>
            </a:lnSpc>
          </a:pPr>
          <a:r>
            <a:rPr lang="en-US" sz="2400" baseline="0" dirty="0">
              <a:solidFill>
                <a:schemeClr val="tx1"/>
              </a:solidFill>
              <a:latin typeface="Calibri" panose="020F0502020204030204" pitchFamily="34" charset="0"/>
            </a:rPr>
            <a:t>$13.5 billion for elementary and secondary education formula grants called ESSER Funding</a:t>
          </a:r>
        </a:p>
      </dgm:t>
    </dgm:pt>
    <dgm:pt modelId="{3EBD5FA2-4344-4CE8-A99B-34BC6AC1D4A7}" type="parTrans" cxnId="{7FFA49E3-8BA4-47C2-9327-F6D0268AF740}">
      <dgm:prSet/>
      <dgm:spPr/>
      <dgm:t>
        <a:bodyPr/>
        <a:lstStyle/>
        <a:p>
          <a:endParaRPr lang="en-US"/>
        </a:p>
      </dgm:t>
    </dgm:pt>
    <dgm:pt modelId="{BA434A59-BF79-444F-A7BC-C2D97B2C724B}" type="sibTrans" cxnId="{7FFA49E3-8BA4-47C2-9327-F6D0268AF740}">
      <dgm:prSet/>
      <dgm:spPr/>
      <dgm:t>
        <a:bodyPr/>
        <a:lstStyle/>
        <a:p>
          <a:endParaRPr lang="en-US"/>
        </a:p>
      </dgm:t>
    </dgm:pt>
    <dgm:pt modelId="{4B5F5A86-87C6-4155-A370-CD73E987241A}">
      <dgm:prSet custT="1"/>
      <dgm:spPr>
        <a:solidFill>
          <a:schemeClr val="accent5">
            <a:lumMod val="40000"/>
            <a:lumOff val="60000"/>
          </a:schemeClr>
        </a:solidFill>
      </dgm:spPr>
      <dgm:t>
        <a:bodyPr/>
        <a:lstStyle/>
        <a:p>
          <a:r>
            <a:rPr lang="en-US" sz="2400" dirty="0">
              <a:solidFill>
                <a:schemeClr val="tx1"/>
              </a:solidFill>
            </a:rPr>
            <a:t>The NDDPI received $33 million</a:t>
          </a:r>
        </a:p>
      </dgm:t>
    </dgm:pt>
    <dgm:pt modelId="{AE58B566-B1BA-4D71-B739-E8F4F6321887}" type="parTrans" cxnId="{A87FBBC7-E14E-427B-8549-4E82DD4517A8}">
      <dgm:prSet/>
      <dgm:spPr/>
      <dgm:t>
        <a:bodyPr/>
        <a:lstStyle/>
        <a:p>
          <a:endParaRPr lang="en-US"/>
        </a:p>
      </dgm:t>
    </dgm:pt>
    <dgm:pt modelId="{92243496-258F-4754-97F5-1F619BCEAB27}" type="sibTrans" cxnId="{A87FBBC7-E14E-427B-8549-4E82DD4517A8}">
      <dgm:prSet/>
      <dgm:spPr/>
      <dgm:t>
        <a:bodyPr/>
        <a:lstStyle/>
        <a:p>
          <a:endParaRPr lang="en-US"/>
        </a:p>
      </dgm:t>
    </dgm:pt>
    <dgm:pt modelId="{04F8C3EA-78BA-4AEC-B399-F20E8CD43801}" type="pres">
      <dgm:prSet presAssocID="{FDCE1844-91F7-4DFD-B891-959D2E5D7303}" presName="Name0" presStyleCnt="0">
        <dgm:presLayoutVars>
          <dgm:chMax val="7"/>
          <dgm:chPref val="7"/>
          <dgm:dir/>
        </dgm:presLayoutVars>
      </dgm:prSet>
      <dgm:spPr/>
    </dgm:pt>
    <dgm:pt modelId="{9B9F80B9-E3D9-447C-B227-B137F20BB8F4}" type="pres">
      <dgm:prSet presAssocID="{FDCE1844-91F7-4DFD-B891-959D2E5D7303}" presName="Name1" presStyleCnt="0"/>
      <dgm:spPr/>
    </dgm:pt>
    <dgm:pt modelId="{64035B73-FA70-439C-97F8-80DAE5994F30}" type="pres">
      <dgm:prSet presAssocID="{FDCE1844-91F7-4DFD-B891-959D2E5D7303}" presName="cycle" presStyleCnt="0"/>
      <dgm:spPr/>
    </dgm:pt>
    <dgm:pt modelId="{90DAE1F7-7625-4918-92E9-DF5ECDE81093}" type="pres">
      <dgm:prSet presAssocID="{FDCE1844-91F7-4DFD-B891-959D2E5D7303}" presName="srcNode" presStyleLbl="node1" presStyleIdx="0" presStyleCnt="4"/>
      <dgm:spPr/>
    </dgm:pt>
    <dgm:pt modelId="{5778555B-EAFF-44A7-8F95-7D5EB5371FEB}" type="pres">
      <dgm:prSet presAssocID="{FDCE1844-91F7-4DFD-B891-959D2E5D7303}" presName="conn" presStyleLbl="parChTrans1D2" presStyleIdx="0" presStyleCnt="1"/>
      <dgm:spPr/>
    </dgm:pt>
    <dgm:pt modelId="{30E669EE-4A5C-48FA-8B9B-484B3BD834A7}" type="pres">
      <dgm:prSet presAssocID="{FDCE1844-91F7-4DFD-B891-959D2E5D7303}" presName="extraNode" presStyleLbl="node1" presStyleIdx="0" presStyleCnt="4"/>
      <dgm:spPr/>
    </dgm:pt>
    <dgm:pt modelId="{92F6D290-503C-47A9-85CD-27B77F60848C}" type="pres">
      <dgm:prSet presAssocID="{FDCE1844-91F7-4DFD-B891-959D2E5D7303}" presName="dstNode" presStyleLbl="node1" presStyleIdx="0" presStyleCnt="4"/>
      <dgm:spPr/>
    </dgm:pt>
    <dgm:pt modelId="{E14A3D85-F3CF-4CFC-9558-107E155127B0}" type="pres">
      <dgm:prSet presAssocID="{DEEAB13E-23E6-406A-9F59-3D05E8AE6934}" presName="text_1" presStyleLbl="node1" presStyleIdx="0" presStyleCnt="4">
        <dgm:presLayoutVars>
          <dgm:bulletEnabled val="1"/>
        </dgm:presLayoutVars>
      </dgm:prSet>
      <dgm:spPr/>
    </dgm:pt>
    <dgm:pt modelId="{34696762-25B6-4CD3-94FD-7D2D438F0399}" type="pres">
      <dgm:prSet presAssocID="{DEEAB13E-23E6-406A-9F59-3D05E8AE6934}" presName="accent_1" presStyleCnt="0"/>
      <dgm:spPr/>
    </dgm:pt>
    <dgm:pt modelId="{8B7A431C-7EE4-49F2-9AC2-BA54FA5C8542}" type="pres">
      <dgm:prSet presAssocID="{DEEAB13E-23E6-406A-9F59-3D05E8AE6934}" presName="accentRepeatNode" presStyleLbl="solidFgAcc1" presStyleIdx="0" presStyleCnt="4"/>
      <dgm:spPr/>
    </dgm:pt>
    <dgm:pt modelId="{2FF807CE-43B8-4A25-A488-A5404DFC3557}" type="pres">
      <dgm:prSet presAssocID="{2578A413-2B3B-4832-9CB9-3DA90813CB0F}" presName="text_2" presStyleLbl="node1" presStyleIdx="1" presStyleCnt="4">
        <dgm:presLayoutVars>
          <dgm:bulletEnabled val="1"/>
        </dgm:presLayoutVars>
      </dgm:prSet>
      <dgm:spPr/>
    </dgm:pt>
    <dgm:pt modelId="{E58B61CE-AB97-48FD-BE91-FE12EFFA25CB}" type="pres">
      <dgm:prSet presAssocID="{2578A413-2B3B-4832-9CB9-3DA90813CB0F}" presName="accent_2" presStyleCnt="0"/>
      <dgm:spPr/>
    </dgm:pt>
    <dgm:pt modelId="{204FFE36-86A4-4AEF-B9AD-D2A603E2D7DA}" type="pres">
      <dgm:prSet presAssocID="{2578A413-2B3B-4832-9CB9-3DA90813CB0F}" presName="accentRepeatNode" presStyleLbl="solidFgAcc1" presStyleIdx="1" presStyleCnt="4"/>
      <dgm:spPr/>
    </dgm:pt>
    <dgm:pt modelId="{3237AE0D-7B3D-4487-B109-EDE200732731}" type="pres">
      <dgm:prSet presAssocID="{9DB8CB03-8F45-4173-9118-B82D3F500CEA}" presName="text_3" presStyleLbl="node1" presStyleIdx="2" presStyleCnt="4">
        <dgm:presLayoutVars>
          <dgm:bulletEnabled val="1"/>
        </dgm:presLayoutVars>
      </dgm:prSet>
      <dgm:spPr/>
    </dgm:pt>
    <dgm:pt modelId="{DBF9D4EA-C7DB-45B7-A87B-1313A4E0F6F0}" type="pres">
      <dgm:prSet presAssocID="{9DB8CB03-8F45-4173-9118-B82D3F500CEA}" presName="accent_3" presStyleCnt="0"/>
      <dgm:spPr/>
    </dgm:pt>
    <dgm:pt modelId="{5215A81A-462E-4677-BE03-F651FEA1DB8D}" type="pres">
      <dgm:prSet presAssocID="{9DB8CB03-8F45-4173-9118-B82D3F500CEA}" presName="accentRepeatNode" presStyleLbl="solidFgAcc1" presStyleIdx="2" presStyleCnt="4"/>
      <dgm:spPr/>
    </dgm:pt>
    <dgm:pt modelId="{79474040-BDE6-46B4-9372-EFE9111737BC}" type="pres">
      <dgm:prSet presAssocID="{4B5F5A86-87C6-4155-A370-CD73E987241A}" presName="text_4" presStyleLbl="node1" presStyleIdx="3" presStyleCnt="4">
        <dgm:presLayoutVars>
          <dgm:bulletEnabled val="1"/>
        </dgm:presLayoutVars>
      </dgm:prSet>
      <dgm:spPr/>
    </dgm:pt>
    <dgm:pt modelId="{B8A1DDD5-518E-4CAD-B733-E31C00DD55D7}" type="pres">
      <dgm:prSet presAssocID="{4B5F5A86-87C6-4155-A370-CD73E987241A}" presName="accent_4" presStyleCnt="0"/>
      <dgm:spPr/>
    </dgm:pt>
    <dgm:pt modelId="{5576DC93-6EDA-4371-9B16-5A90FC5976E4}" type="pres">
      <dgm:prSet presAssocID="{4B5F5A86-87C6-4155-A370-CD73E987241A}" presName="accentRepeatNode" presStyleLbl="solidFgAcc1" presStyleIdx="3" presStyleCnt="4"/>
      <dgm:spPr/>
    </dgm:pt>
  </dgm:ptLst>
  <dgm:cxnLst>
    <dgm:cxn modelId="{0A126202-7139-4964-A020-4B6AC4BDDDEA}" srcId="{FDCE1844-91F7-4DFD-B891-959D2E5D7303}" destId="{DEEAB13E-23E6-406A-9F59-3D05E8AE6934}" srcOrd="0" destOrd="0" parTransId="{145D2B4A-0CAD-4E59-838B-F2615E67C815}" sibTransId="{238F0531-233B-448D-BADD-29B4BBB9282F}"/>
    <dgm:cxn modelId="{F01B9402-0DE9-4BE2-9B12-7D156D909D06}" type="presOf" srcId="{2578A413-2B3B-4832-9CB9-3DA90813CB0F}" destId="{2FF807CE-43B8-4A25-A488-A5404DFC3557}" srcOrd="0" destOrd="0" presId="urn:microsoft.com/office/officeart/2008/layout/VerticalCurvedList"/>
    <dgm:cxn modelId="{6B19DC18-5CE9-4C7D-9AD2-45833AAF526C}" type="presOf" srcId="{238F0531-233B-448D-BADD-29B4BBB9282F}" destId="{5778555B-EAFF-44A7-8F95-7D5EB5371FEB}" srcOrd="0" destOrd="0" presId="urn:microsoft.com/office/officeart/2008/layout/VerticalCurvedList"/>
    <dgm:cxn modelId="{09810846-F4CB-49B7-8F12-C0141559DD30}" type="presOf" srcId="{DEEAB13E-23E6-406A-9F59-3D05E8AE6934}" destId="{E14A3D85-F3CF-4CFC-9558-107E155127B0}" srcOrd="0" destOrd="0" presId="urn:microsoft.com/office/officeart/2008/layout/VerticalCurvedList"/>
    <dgm:cxn modelId="{ED0B4372-56ED-45A0-91A0-9446EF6DDD29}" srcId="{FDCE1844-91F7-4DFD-B891-959D2E5D7303}" destId="{2578A413-2B3B-4832-9CB9-3DA90813CB0F}" srcOrd="1" destOrd="0" parTransId="{969DA79A-5A46-4C8D-A8A6-3117548FE397}" sibTransId="{662FCAF7-8FB3-43FB-82A6-8DAF72CDFE42}"/>
    <dgm:cxn modelId="{85A9F35A-B7A0-4BB1-BB87-C2B0756E4BC7}" type="presOf" srcId="{4B5F5A86-87C6-4155-A370-CD73E987241A}" destId="{79474040-BDE6-46B4-9372-EFE9111737BC}" srcOrd="0" destOrd="0" presId="urn:microsoft.com/office/officeart/2008/layout/VerticalCurvedList"/>
    <dgm:cxn modelId="{32BB4895-0AAE-419A-8546-D01BB314B176}" type="presOf" srcId="{9DB8CB03-8F45-4173-9118-B82D3F500CEA}" destId="{3237AE0D-7B3D-4487-B109-EDE200732731}" srcOrd="0" destOrd="0" presId="urn:microsoft.com/office/officeart/2008/layout/VerticalCurvedList"/>
    <dgm:cxn modelId="{6861A1B7-CBEB-408F-A072-6F367E7BD644}" type="presOf" srcId="{FDCE1844-91F7-4DFD-B891-959D2E5D7303}" destId="{04F8C3EA-78BA-4AEC-B399-F20E8CD43801}" srcOrd="0" destOrd="0" presId="urn:microsoft.com/office/officeart/2008/layout/VerticalCurvedList"/>
    <dgm:cxn modelId="{A87FBBC7-E14E-427B-8549-4E82DD4517A8}" srcId="{FDCE1844-91F7-4DFD-B891-959D2E5D7303}" destId="{4B5F5A86-87C6-4155-A370-CD73E987241A}" srcOrd="3" destOrd="0" parTransId="{AE58B566-B1BA-4D71-B739-E8F4F6321887}" sibTransId="{92243496-258F-4754-97F5-1F619BCEAB27}"/>
    <dgm:cxn modelId="{7FFA49E3-8BA4-47C2-9327-F6D0268AF740}" srcId="{FDCE1844-91F7-4DFD-B891-959D2E5D7303}" destId="{9DB8CB03-8F45-4173-9118-B82D3F500CEA}" srcOrd="2" destOrd="0" parTransId="{3EBD5FA2-4344-4CE8-A99B-34BC6AC1D4A7}" sibTransId="{BA434A59-BF79-444F-A7BC-C2D97B2C724B}"/>
    <dgm:cxn modelId="{5F4856D5-099F-45BD-8AEB-7F6F8284EC93}" type="presParOf" srcId="{04F8C3EA-78BA-4AEC-B399-F20E8CD43801}" destId="{9B9F80B9-E3D9-447C-B227-B137F20BB8F4}" srcOrd="0" destOrd="0" presId="urn:microsoft.com/office/officeart/2008/layout/VerticalCurvedList"/>
    <dgm:cxn modelId="{341C9737-C7C5-4B80-99F2-E459B9AA3A18}" type="presParOf" srcId="{9B9F80B9-E3D9-447C-B227-B137F20BB8F4}" destId="{64035B73-FA70-439C-97F8-80DAE5994F30}" srcOrd="0" destOrd="0" presId="urn:microsoft.com/office/officeart/2008/layout/VerticalCurvedList"/>
    <dgm:cxn modelId="{5760B571-D133-42E8-BEEB-8AF3E0F62728}" type="presParOf" srcId="{64035B73-FA70-439C-97F8-80DAE5994F30}" destId="{90DAE1F7-7625-4918-92E9-DF5ECDE81093}" srcOrd="0" destOrd="0" presId="urn:microsoft.com/office/officeart/2008/layout/VerticalCurvedList"/>
    <dgm:cxn modelId="{88C08E2B-981A-443B-BA3B-2850E1B4312F}" type="presParOf" srcId="{64035B73-FA70-439C-97F8-80DAE5994F30}" destId="{5778555B-EAFF-44A7-8F95-7D5EB5371FEB}" srcOrd="1" destOrd="0" presId="urn:microsoft.com/office/officeart/2008/layout/VerticalCurvedList"/>
    <dgm:cxn modelId="{8940EA00-FBD1-46FF-ACF5-B26004974C59}" type="presParOf" srcId="{64035B73-FA70-439C-97F8-80DAE5994F30}" destId="{30E669EE-4A5C-48FA-8B9B-484B3BD834A7}" srcOrd="2" destOrd="0" presId="urn:microsoft.com/office/officeart/2008/layout/VerticalCurvedList"/>
    <dgm:cxn modelId="{F89451F1-2921-4026-ADC9-791CD7FA92C9}" type="presParOf" srcId="{64035B73-FA70-439C-97F8-80DAE5994F30}" destId="{92F6D290-503C-47A9-85CD-27B77F60848C}" srcOrd="3" destOrd="0" presId="urn:microsoft.com/office/officeart/2008/layout/VerticalCurvedList"/>
    <dgm:cxn modelId="{DBB4999D-372C-4035-94EC-69CCBE8B19FA}" type="presParOf" srcId="{9B9F80B9-E3D9-447C-B227-B137F20BB8F4}" destId="{E14A3D85-F3CF-4CFC-9558-107E155127B0}" srcOrd="1" destOrd="0" presId="urn:microsoft.com/office/officeart/2008/layout/VerticalCurvedList"/>
    <dgm:cxn modelId="{409D7372-E0F3-48FB-9581-F32A9F85FF5F}" type="presParOf" srcId="{9B9F80B9-E3D9-447C-B227-B137F20BB8F4}" destId="{34696762-25B6-4CD3-94FD-7D2D438F0399}" srcOrd="2" destOrd="0" presId="urn:microsoft.com/office/officeart/2008/layout/VerticalCurvedList"/>
    <dgm:cxn modelId="{F0423190-D06C-48EB-B265-ECAE8A3C8864}" type="presParOf" srcId="{34696762-25B6-4CD3-94FD-7D2D438F0399}" destId="{8B7A431C-7EE4-49F2-9AC2-BA54FA5C8542}" srcOrd="0" destOrd="0" presId="urn:microsoft.com/office/officeart/2008/layout/VerticalCurvedList"/>
    <dgm:cxn modelId="{EA8BCC33-C245-45C0-9480-1BBDB53B473A}" type="presParOf" srcId="{9B9F80B9-E3D9-447C-B227-B137F20BB8F4}" destId="{2FF807CE-43B8-4A25-A488-A5404DFC3557}" srcOrd="3" destOrd="0" presId="urn:microsoft.com/office/officeart/2008/layout/VerticalCurvedList"/>
    <dgm:cxn modelId="{51352558-A911-4765-B71F-8B2A0FBF6D49}" type="presParOf" srcId="{9B9F80B9-E3D9-447C-B227-B137F20BB8F4}" destId="{E58B61CE-AB97-48FD-BE91-FE12EFFA25CB}" srcOrd="4" destOrd="0" presId="urn:microsoft.com/office/officeart/2008/layout/VerticalCurvedList"/>
    <dgm:cxn modelId="{F51A957F-5EC9-4F17-ADFD-8C187170637A}" type="presParOf" srcId="{E58B61CE-AB97-48FD-BE91-FE12EFFA25CB}" destId="{204FFE36-86A4-4AEF-B9AD-D2A603E2D7DA}" srcOrd="0" destOrd="0" presId="urn:microsoft.com/office/officeart/2008/layout/VerticalCurvedList"/>
    <dgm:cxn modelId="{8525AC29-A09F-4A31-AFA7-7A0D8B5DA782}" type="presParOf" srcId="{9B9F80B9-E3D9-447C-B227-B137F20BB8F4}" destId="{3237AE0D-7B3D-4487-B109-EDE200732731}" srcOrd="5" destOrd="0" presId="urn:microsoft.com/office/officeart/2008/layout/VerticalCurvedList"/>
    <dgm:cxn modelId="{9DB6534E-3D94-4022-A82C-B41475622327}" type="presParOf" srcId="{9B9F80B9-E3D9-447C-B227-B137F20BB8F4}" destId="{DBF9D4EA-C7DB-45B7-A87B-1313A4E0F6F0}" srcOrd="6" destOrd="0" presId="urn:microsoft.com/office/officeart/2008/layout/VerticalCurvedList"/>
    <dgm:cxn modelId="{00D24552-0490-4633-9D30-3594D225303B}" type="presParOf" srcId="{DBF9D4EA-C7DB-45B7-A87B-1313A4E0F6F0}" destId="{5215A81A-462E-4677-BE03-F651FEA1DB8D}" srcOrd="0" destOrd="0" presId="urn:microsoft.com/office/officeart/2008/layout/VerticalCurvedList"/>
    <dgm:cxn modelId="{20E6A374-F96E-4A4D-89EE-F79C72B120D9}" type="presParOf" srcId="{9B9F80B9-E3D9-447C-B227-B137F20BB8F4}" destId="{79474040-BDE6-46B4-9372-EFE9111737BC}" srcOrd="7" destOrd="0" presId="urn:microsoft.com/office/officeart/2008/layout/VerticalCurvedList"/>
    <dgm:cxn modelId="{6CD81EA5-55F8-4226-A86E-83378731B78B}" type="presParOf" srcId="{9B9F80B9-E3D9-447C-B227-B137F20BB8F4}" destId="{B8A1DDD5-518E-4CAD-B733-E31C00DD55D7}" srcOrd="8" destOrd="0" presId="urn:microsoft.com/office/officeart/2008/layout/VerticalCurvedList"/>
    <dgm:cxn modelId="{5AEF17F6-E4AB-4E10-A64D-2FC26F0021F7}" type="presParOf" srcId="{B8A1DDD5-518E-4CAD-B733-E31C00DD55D7}" destId="{5576DC93-6EDA-4371-9B16-5A90FC5976E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CE1844-91F7-4DFD-B891-959D2E5D7303}" type="doc">
      <dgm:prSet loTypeId="urn:microsoft.com/office/officeart/2008/layout/VerticalCurvedList" loCatId="list" qsTypeId="urn:microsoft.com/office/officeart/2005/8/quickstyle/3d1" qsCatId="3D" csTypeId="urn:microsoft.com/office/officeart/2005/8/colors/accent1_1" csCatId="accent1" phldr="1"/>
      <dgm:spPr/>
      <dgm:t>
        <a:bodyPr/>
        <a:lstStyle/>
        <a:p>
          <a:endParaRPr lang="en-US"/>
        </a:p>
      </dgm:t>
    </dgm:pt>
    <dgm:pt modelId="{DEEAB13E-23E6-406A-9F59-3D05E8AE6934}">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5">
            <a:lumMod val="40000"/>
            <a:lumOff val="60000"/>
          </a:schemeClr>
        </a:solidFill>
      </dgm:spPr>
      <dgm:t>
        <a:bodyPr/>
        <a:lstStyle/>
        <a:p>
          <a:r>
            <a:rPr lang="en-US" sz="2400" baseline="0" dirty="0">
              <a:latin typeface="Calibri" panose="020F0502020204030204" pitchFamily="34" charset="0"/>
            </a:rPr>
            <a:t>All key information posted on the </a:t>
          </a:r>
          <a:r>
            <a:rPr lang="en-US" sz="2400" baseline="0" dirty="0">
              <a:latin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NDDPI Website</a:t>
          </a:r>
          <a:endParaRPr lang="en-US" sz="2400" baseline="0" dirty="0">
            <a:latin typeface="Calibri" panose="020F0502020204030204" pitchFamily="34" charset="0"/>
          </a:endParaRPr>
        </a:p>
      </dgm:t>
    </dgm:pt>
    <dgm:pt modelId="{145D2B4A-0CAD-4E59-838B-F2615E67C815}" type="parTrans" cxnId="{0A126202-7139-4964-A020-4B6AC4BDDDEA}">
      <dgm:prSet/>
      <dgm:spPr/>
      <dgm:t>
        <a:bodyPr/>
        <a:lstStyle/>
        <a:p>
          <a:endParaRPr lang="en-US"/>
        </a:p>
      </dgm:t>
    </dgm:pt>
    <dgm:pt modelId="{238F0531-233B-448D-BADD-29B4BBB9282F}" type="sibTrans" cxnId="{0A126202-7139-4964-A020-4B6AC4BDDDEA}">
      <dgm:prSet/>
      <dgm:spPr/>
      <dgm:t>
        <a:bodyPr/>
        <a:lstStyle/>
        <a:p>
          <a:endParaRPr lang="en-US"/>
        </a:p>
      </dgm:t>
    </dgm:pt>
    <dgm:pt modelId="{9DB8CB03-8F45-4173-9118-B82D3F500CEA}">
      <dgm:prSet phldrT="[Text]" custT="1"/>
      <dgm:spPr>
        <a:solidFill>
          <a:schemeClr val="accent5">
            <a:lumMod val="40000"/>
            <a:lumOff val="60000"/>
          </a:schemeClr>
        </a:solidFill>
      </dgm:spPr>
      <dgm:t>
        <a:bodyPr/>
        <a:lstStyle/>
        <a:p>
          <a:pPr>
            <a:lnSpc>
              <a:spcPct val="80000"/>
            </a:lnSpc>
          </a:pPr>
          <a:r>
            <a:rPr lang="en-US" sz="2400" baseline="0" dirty="0">
              <a:latin typeface="Calibri" panose="020F0502020204030204" pitchFamily="34" charset="0"/>
            </a:rPr>
            <a:t>Deadline to apply – August 1, 2020</a:t>
          </a:r>
        </a:p>
      </dgm:t>
    </dgm:pt>
    <dgm:pt modelId="{3EBD5FA2-4344-4CE8-A99B-34BC6AC1D4A7}" type="parTrans" cxnId="{7FFA49E3-8BA4-47C2-9327-F6D0268AF740}">
      <dgm:prSet/>
      <dgm:spPr/>
      <dgm:t>
        <a:bodyPr/>
        <a:lstStyle/>
        <a:p>
          <a:endParaRPr lang="en-US"/>
        </a:p>
      </dgm:t>
    </dgm:pt>
    <dgm:pt modelId="{BA434A59-BF79-444F-A7BC-C2D97B2C724B}" type="sibTrans" cxnId="{7FFA49E3-8BA4-47C2-9327-F6D0268AF740}">
      <dgm:prSet/>
      <dgm:spPr/>
      <dgm:t>
        <a:bodyPr/>
        <a:lstStyle/>
        <a:p>
          <a:endParaRPr lang="en-US"/>
        </a:p>
      </dgm:t>
    </dgm:pt>
    <dgm:pt modelId="{4B5F5A86-87C6-4155-A370-CD73E987241A}">
      <dgm:prSet custT="1"/>
      <dgm:spPr>
        <a:solidFill>
          <a:schemeClr val="accent5">
            <a:lumMod val="40000"/>
            <a:lumOff val="60000"/>
          </a:schemeClr>
        </a:solidFill>
      </dgm:spPr>
      <dgm:t>
        <a:bodyPr/>
        <a:lstStyle/>
        <a:p>
          <a:r>
            <a:rPr lang="en-US" sz="2400" dirty="0"/>
            <a:t>Applications approved to date - 120</a:t>
          </a:r>
        </a:p>
      </dgm:t>
    </dgm:pt>
    <dgm:pt modelId="{AE58B566-B1BA-4D71-B739-E8F4F6321887}" type="parTrans" cxnId="{A87FBBC7-E14E-427B-8549-4E82DD4517A8}">
      <dgm:prSet/>
      <dgm:spPr/>
      <dgm:t>
        <a:bodyPr/>
        <a:lstStyle/>
        <a:p>
          <a:endParaRPr lang="en-US"/>
        </a:p>
      </dgm:t>
    </dgm:pt>
    <dgm:pt modelId="{92243496-258F-4754-97F5-1F619BCEAB27}" type="sibTrans" cxnId="{A87FBBC7-E14E-427B-8549-4E82DD4517A8}">
      <dgm:prSet/>
      <dgm:spPr/>
      <dgm:t>
        <a:bodyPr/>
        <a:lstStyle/>
        <a:p>
          <a:endParaRPr lang="en-US"/>
        </a:p>
      </dgm:t>
    </dgm:pt>
    <dgm:pt modelId="{2033244E-E3CC-4C85-AD44-BF6C02900233}">
      <dgm:prSet/>
      <dgm:spPr>
        <a:solidFill>
          <a:schemeClr val="accent5">
            <a:lumMod val="40000"/>
            <a:lumOff val="60000"/>
          </a:schemeClr>
        </a:solidFill>
      </dgm:spPr>
      <dgm:t>
        <a:bodyPr tIns="0" anchor="t" anchorCtr="0"/>
        <a:lstStyle/>
        <a:p>
          <a:pPr>
            <a:lnSpc>
              <a:spcPct val="100000"/>
            </a:lnSpc>
          </a:pPr>
          <a:endParaRPr lang="en-US" sz="700" baseline="0" dirty="0">
            <a:solidFill>
              <a:schemeClr val="tx1"/>
            </a:solidFill>
            <a:latin typeface="Calibri" panose="020F0502020204030204" pitchFamily="34" charset="0"/>
          </a:endParaRPr>
        </a:p>
      </dgm:t>
    </dgm:pt>
    <dgm:pt modelId="{2102863C-B519-4D8B-8D5D-F10E52EA72C4}" type="sibTrans" cxnId="{EE8345AE-1B21-4B42-B130-033ABF71707E}">
      <dgm:prSet/>
      <dgm:spPr/>
      <dgm:t>
        <a:bodyPr/>
        <a:lstStyle/>
        <a:p>
          <a:endParaRPr lang="en-US"/>
        </a:p>
      </dgm:t>
    </dgm:pt>
    <dgm:pt modelId="{1C2198D8-4300-44C1-B0FC-EEC625CB9F4C}" type="parTrans" cxnId="{EE8345AE-1B21-4B42-B130-033ABF71707E}">
      <dgm:prSet/>
      <dgm:spPr/>
      <dgm:t>
        <a:bodyPr/>
        <a:lstStyle/>
        <a:p>
          <a:endParaRPr lang="en-US"/>
        </a:p>
      </dgm:t>
    </dgm:pt>
    <dgm:pt modelId="{C6063097-6A70-4097-BF19-649AFF604E74}">
      <dgm:prSet custT="1"/>
      <dgm:spPr>
        <a:solidFill>
          <a:schemeClr val="accent5">
            <a:lumMod val="40000"/>
            <a:lumOff val="60000"/>
          </a:schemeClr>
        </a:solidFill>
      </dgm:spPr>
      <dgm:t>
        <a:bodyPr tIns="0" anchor="t" anchorCtr="0"/>
        <a:lstStyle/>
        <a:p>
          <a:pPr>
            <a:lnSpc>
              <a:spcPct val="100000"/>
            </a:lnSpc>
          </a:pPr>
          <a:r>
            <a:rPr lang="en-US" sz="1400" b="1" baseline="0" dirty="0">
              <a:latin typeface="Calibri" panose="020F0502020204030204" pitchFamily="34" charset="0"/>
            </a:rPr>
            <a:t>Recorded Link to the Training</a:t>
          </a:r>
        </a:p>
      </dgm:t>
    </dgm:pt>
    <dgm:pt modelId="{EB0AC194-9C78-4323-A9BF-0F75EF288E35}" type="sibTrans" cxnId="{E96B1E65-AE9B-4690-B331-9B1A5B17F20C}">
      <dgm:prSet/>
      <dgm:spPr/>
      <dgm:t>
        <a:bodyPr/>
        <a:lstStyle/>
        <a:p>
          <a:endParaRPr lang="en-US"/>
        </a:p>
      </dgm:t>
    </dgm:pt>
    <dgm:pt modelId="{F5122774-9FE2-4A75-8CBD-B3608AEB8161}" type="parTrans" cxnId="{E96B1E65-AE9B-4690-B331-9B1A5B17F20C}">
      <dgm:prSet/>
      <dgm:spPr/>
      <dgm:t>
        <a:bodyPr/>
        <a:lstStyle/>
        <a:p>
          <a:endParaRPr lang="en-US"/>
        </a:p>
      </dgm:t>
    </dgm:pt>
    <dgm:pt modelId="{18652C19-BEB9-45EB-9E92-7CBDC63924D7}">
      <dgm:prSet custT="1"/>
      <dgm:spPr>
        <a:solidFill>
          <a:schemeClr val="accent5">
            <a:lumMod val="40000"/>
            <a:lumOff val="60000"/>
          </a:schemeClr>
        </a:solidFill>
      </dgm:spPr>
      <dgm:t>
        <a:bodyPr tIns="0" anchor="t" anchorCtr="0"/>
        <a:lstStyle/>
        <a:p>
          <a:pPr>
            <a:lnSpc>
              <a:spcPct val="100000"/>
            </a:lnSpc>
          </a:pPr>
          <a:r>
            <a:rPr lang="en-US" sz="1400" b="1" baseline="0" dirty="0">
              <a:latin typeface="Calibri" panose="020F0502020204030204" pitchFamily="34" charset="0"/>
            </a:rPr>
            <a:t>LEA ESSER Fund Certification and Agreement Package</a:t>
          </a:r>
        </a:p>
      </dgm:t>
    </dgm:pt>
    <dgm:pt modelId="{7D04AC82-C0E8-4F3E-B119-21C9B8B1C7A1}" type="sibTrans" cxnId="{2A78DC99-F20A-41D1-B656-1A32A16BE825}">
      <dgm:prSet/>
      <dgm:spPr/>
      <dgm:t>
        <a:bodyPr/>
        <a:lstStyle/>
        <a:p>
          <a:endParaRPr lang="en-US"/>
        </a:p>
      </dgm:t>
    </dgm:pt>
    <dgm:pt modelId="{90D76F39-5D8E-41F7-AA56-28021EC1300E}" type="parTrans" cxnId="{2A78DC99-F20A-41D1-B656-1A32A16BE825}">
      <dgm:prSet/>
      <dgm:spPr/>
      <dgm:t>
        <a:bodyPr/>
        <a:lstStyle/>
        <a:p>
          <a:endParaRPr lang="en-US"/>
        </a:p>
      </dgm:t>
    </dgm:pt>
    <dgm:pt modelId="{23A73AFB-2AC9-4D83-9DF7-115D180FEB98}">
      <dgm:prSet custT="1"/>
      <dgm:spPr>
        <a:solidFill>
          <a:schemeClr val="accent5">
            <a:lumMod val="40000"/>
            <a:lumOff val="60000"/>
          </a:schemeClr>
        </a:solidFill>
      </dgm:spPr>
      <dgm:t>
        <a:bodyPr tIns="0" anchor="t" anchorCtr="0"/>
        <a:lstStyle/>
        <a:p>
          <a:pPr>
            <a:lnSpc>
              <a:spcPct val="100000"/>
            </a:lnSpc>
          </a:pPr>
          <a:r>
            <a:rPr lang="en-US" sz="1400" b="1" baseline="0" dirty="0">
              <a:latin typeface="Calibri" panose="020F0502020204030204" pitchFamily="34" charset="0"/>
            </a:rPr>
            <a:t>ESSER Fund Guidance</a:t>
          </a:r>
        </a:p>
      </dgm:t>
    </dgm:pt>
    <dgm:pt modelId="{A6C65E71-C7D8-4B49-8AA3-4411E9D436DC}" type="sibTrans" cxnId="{FC22071A-9B7D-4D66-A5F5-D6EAAFD1EAF1}">
      <dgm:prSet/>
      <dgm:spPr/>
      <dgm:t>
        <a:bodyPr/>
        <a:lstStyle/>
        <a:p>
          <a:endParaRPr lang="en-US"/>
        </a:p>
      </dgm:t>
    </dgm:pt>
    <dgm:pt modelId="{178A2568-0706-42EE-A6B8-D1F09BD1D7A3}" type="parTrans" cxnId="{FC22071A-9B7D-4D66-A5F5-D6EAAFD1EAF1}">
      <dgm:prSet/>
      <dgm:spPr/>
      <dgm:t>
        <a:bodyPr/>
        <a:lstStyle/>
        <a:p>
          <a:endParaRPr lang="en-US"/>
        </a:p>
      </dgm:t>
    </dgm:pt>
    <dgm:pt modelId="{753DCD13-4E2D-40AE-AED4-0628BDF1E755}">
      <dgm:prSet custT="1"/>
      <dgm:spPr>
        <a:solidFill>
          <a:schemeClr val="accent5">
            <a:lumMod val="40000"/>
            <a:lumOff val="60000"/>
          </a:schemeClr>
        </a:solidFill>
      </dgm:spPr>
      <dgm:t>
        <a:bodyPr tIns="0" anchor="t" anchorCtr="0"/>
        <a:lstStyle/>
        <a:p>
          <a:pPr>
            <a:lnSpc>
              <a:spcPct val="100000"/>
            </a:lnSpc>
          </a:pPr>
          <a:endParaRPr lang="en-US" sz="1200" baseline="0" dirty="0">
            <a:solidFill>
              <a:schemeClr val="tx1"/>
            </a:solidFill>
            <a:latin typeface="Calibri" panose="020F0502020204030204" pitchFamily="34" charset="0"/>
          </a:endParaRPr>
        </a:p>
      </dgm:t>
    </dgm:pt>
    <dgm:pt modelId="{9774B0E4-A302-4184-B6D2-E765083A220D}" type="sibTrans" cxnId="{DB193F20-F0EB-4753-A48E-B3F7BD4E1124}">
      <dgm:prSet/>
      <dgm:spPr/>
      <dgm:t>
        <a:bodyPr/>
        <a:lstStyle/>
        <a:p>
          <a:endParaRPr lang="en-US"/>
        </a:p>
      </dgm:t>
    </dgm:pt>
    <dgm:pt modelId="{FF513682-0CAE-4585-BEE3-DBC40770459E}" type="parTrans" cxnId="{DB193F20-F0EB-4753-A48E-B3F7BD4E1124}">
      <dgm:prSet/>
      <dgm:spPr/>
      <dgm:t>
        <a:bodyPr/>
        <a:lstStyle/>
        <a:p>
          <a:endParaRPr lang="en-US"/>
        </a:p>
      </dgm:t>
    </dgm:pt>
    <dgm:pt modelId="{04F8C3EA-78BA-4AEC-B399-F20E8CD43801}" type="pres">
      <dgm:prSet presAssocID="{FDCE1844-91F7-4DFD-B891-959D2E5D7303}" presName="Name0" presStyleCnt="0">
        <dgm:presLayoutVars>
          <dgm:chMax val="7"/>
          <dgm:chPref val="7"/>
          <dgm:dir/>
        </dgm:presLayoutVars>
      </dgm:prSet>
      <dgm:spPr/>
    </dgm:pt>
    <dgm:pt modelId="{9B9F80B9-E3D9-447C-B227-B137F20BB8F4}" type="pres">
      <dgm:prSet presAssocID="{FDCE1844-91F7-4DFD-B891-959D2E5D7303}" presName="Name1" presStyleCnt="0"/>
      <dgm:spPr/>
    </dgm:pt>
    <dgm:pt modelId="{64035B73-FA70-439C-97F8-80DAE5994F30}" type="pres">
      <dgm:prSet presAssocID="{FDCE1844-91F7-4DFD-B891-959D2E5D7303}" presName="cycle" presStyleCnt="0"/>
      <dgm:spPr/>
    </dgm:pt>
    <dgm:pt modelId="{90DAE1F7-7625-4918-92E9-DF5ECDE81093}" type="pres">
      <dgm:prSet presAssocID="{FDCE1844-91F7-4DFD-B891-959D2E5D7303}" presName="srcNode" presStyleLbl="node1" presStyleIdx="0" presStyleCnt="4"/>
      <dgm:spPr/>
    </dgm:pt>
    <dgm:pt modelId="{5778555B-EAFF-44A7-8F95-7D5EB5371FEB}" type="pres">
      <dgm:prSet presAssocID="{FDCE1844-91F7-4DFD-B891-959D2E5D7303}" presName="conn" presStyleLbl="parChTrans1D2" presStyleIdx="0" presStyleCnt="1"/>
      <dgm:spPr/>
    </dgm:pt>
    <dgm:pt modelId="{30E669EE-4A5C-48FA-8B9B-484B3BD834A7}" type="pres">
      <dgm:prSet presAssocID="{FDCE1844-91F7-4DFD-B891-959D2E5D7303}" presName="extraNode" presStyleLbl="node1" presStyleIdx="0" presStyleCnt="4"/>
      <dgm:spPr/>
    </dgm:pt>
    <dgm:pt modelId="{92F6D290-503C-47A9-85CD-27B77F60848C}" type="pres">
      <dgm:prSet presAssocID="{FDCE1844-91F7-4DFD-B891-959D2E5D7303}" presName="dstNode" presStyleLbl="node1" presStyleIdx="0" presStyleCnt="4"/>
      <dgm:spPr/>
    </dgm:pt>
    <dgm:pt modelId="{7D4D0E8B-C9B9-4116-8F04-50A49C2C806E}" type="pres">
      <dgm:prSet presAssocID="{DEEAB13E-23E6-406A-9F59-3D05E8AE6934}" presName="text_1" presStyleLbl="node1" presStyleIdx="0" presStyleCnt="4">
        <dgm:presLayoutVars>
          <dgm:bulletEnabled val="1"/>
        </dgm:presLayoutVars>
      </dgm:prSet>
      <dgm:spPr/>
    </dgm:pt>
    <dgm:pt modelId="{E9B849FF-09CD-4414-A345-D85C7FE1C536}" type="pres">
      <dgm:prSet presAssocID="{DEEAB13E-23E6-406A-9F59-3D05E8AE6934}" presName="accent_1" presStyleCnt="0"/>
      <dgm:spPr/>
    </dgm:pt>
    <dgm:pt modelId="{8B7A431C-7EE4-49F2-9AC2-BA54FA5C8542}" type="pres">
      <dgm:prSet presAssocID="{DEEAB13E-23E6-406A-9F59-3D05E8AE6934}" presName="accentRepeatNode" presStyleLbl="solidFgAcc1" presStyleIdx="0" presStyleCnt="4"/>
      <dgm:spPr/>
    </dgm:pt>
    <dgm:pt modelId="{294128CF-5B54-4EBC-8AD9-51A7DF2A5F14}" type="pres">
      <dgm:prSet presAssocID="{2033244E-E3CC-4C85-AD44-BF6C02900233}" presName="text_2" presStyleLbl="node1" presStyleIdx="1" presStyleCnt="4" custScaleY="131755">
        <dgm:presLayoutVars>
          <dgm:bulletEnabled val="1"/>
        </dgm:presLayoutVars>
      </dgm:prSet>
      <dgm:spPr/>
    </dgm:pt>
    <dgm:pt modelId="{989D2CEA-9AE2-4AF0-9B0B-95F54FB50CF1}" type="pres">
      <dgm:prSet presAssocID="{2033244E-E3CC-4C85-AD44-BF6C02900233}" presName="accent_2" presStyleCnt="0"/>
      <dgm:spPr/>
    </dgm:pt>
    <dgm:pt modelId="{7DE65143-6D5A-4A16-85BC-809954726BC1}" type="pres">
      <dgm:prSet presAssocID="{2033244E-E3CC-4C85-AD44-BF6C02900233}" presName="accentRepeatNode" presStyleLbl="solidFgAcc1" presStyleIdx="1" presStyleCnt="4"/>
      <dgm:spPr/>
    </dgm:pt>
    <dgm:pt modelId="{B3A8D3A4-C8DF-4940-99E0-6F0A9F5B41D8}" type="pres">
      <dgm:prSet presAssocID="{9DB8CB03-8F45-4173-9118-B82D3F500CEA}" presName="text_3" presStyleLbl="node1" presStyleIdx="2" presStyleCnt="4">
        <dgm:presLayoutVars>
          <dgm:bulletEnabled val="1"/>
        </dgm:presLayoutVars>
      </dgm:prSet>
      <dgm:spPr/>
    </dgm:pt>
    <dgm:pt modelId="{A1E69EE6-874B-475C-B136-76A3A64AF92A}" type="pres">
      <dgm:prSet presAssocID="{9DB8CB03-8F45-4173-9118-B82D3F500CEA}" presName="accent_3" presStyleCnt="0"/>
      <dgm:spPr/>
    </dgm:pt>
    <dgm:pt modelId="{5215A81A-462E-4677-BE03-F651FEA1DB8D}" type="pres">
      <dgm:prSet presAssocID="{9DB8CB03-8F45-4173-9118-B82D3F500CEA}" presName="accentRepeatNode" presStyleLbl="solidFgAcc1" presStyleIdx="2" presStyleCnt="4"/>
      <dgm:spPr/>
    </dgm:pt>
    <dgm:pt modelId="{617ECAE1-F68C-4B6C-832C-77F4BFC4F658}" type="pres">
      <dgm:prSet presAssocID="{4B5F5A86-87C6-4155-A370-CD73E987241A}" presName="text_4" presStyleLbl="node1" presStyleIdx="3" presStyleCnt="4">
        <dgm:presLayoutVars>
          <dgm:bulletEnabled val="1"/>
        </dgm:presLayoutVars>
      </dgm:prSet>
      <dgm:spPr/>
    </dgm:pt>
    <dgm:pt modelId="{C7D3DC53-E91A-4C6C-895E-6C1BDFFAB67A}" type="pres">
      <dgm:prSet presAssocID="{4B5F5A86-87C6-4155-A370-CD73E987241A}" presName="accent_4" presStyleCnt="0"/>
      <dgm:spPr/>
    </dgm:pt>
    <dgm:pt modelId="{5576DC93-6EDA-4371-9B16-5A90FC5976E4}" type="pres">
      <dgm:prSet presAssocID="{4B5F5A86-87C6-4155-A370-CD73E987241A}" presName="accentRepeatNode" presStyleLbl="solidFgAcc1" presStyleIdx="3" presStyleCnt="4"/>
      <dgm:spPr/>
    </dgm:pt>
  </dgm:ptLst>
  <dgm:cxnLst>
    <dgm:cxn modelId="{0A126202-7139-4964-A020-4B6AC4BDDDEA}" srcId="{FDCE1844-91F7-4DFD-B891-959D2E5D7303}" destId="{DEEAB13E-23E6-406A-9F59-3D05E8AE6934}" srcOrd="0" destOrd="0" parTransId="{145D2B4A-0CAD-4E59-838B-F2615E67C815}" sibTransId="{238F0531-233B-448D-BADD-29B4BBB9282F}"/>
    <dgm:cxn modelId="{FC22071A-9B7D-4D66-A5F5-D6EAAFD1EAF1}" srcId="{2033244E-E3CC-4C85-AD44-BF6C02900233}" destId="{23A73AFB-2AC9-4D83-9DF7-115D180FEB98}" srcOrd="2" destOrd="0" parTransId="{178A2568-0706-42EE-A6B8-D1F09BD1D7A3}" sibTransId="{A6C65E71-C7D8-4B49-8AA3-4411E9D436DC}"/>
    <dgm:cxn modelId="{27F97B1B-8295-4AD1-AFE6-F7763FDBB928}" type="presOf" srcId="{DEEAB13E-23E6-406A-9F59-3D05E8AE6934}" destId="{7D4D0E8B-C9B9-4116-8F04-50A49C2C806E}" srcOrd="0" destOrd="0" presId="urn:microsoft.com/office/officeart/2008/layout/VerticalCurvedList"/>
    <dgm:cxn modelId="{248BE51D-5211-49C3-A04D-9214C65A01AC}" type="presOf" srcId="{2033244E-E3CC-4C85-AD44-BF6C02900233}" destId="{294128CF-5B54-4EBC-8AD9-51A7DF2A5F14}" srcOrd="0" destOrd="0" presId="urn:microsoft.com/office/officeart/2008/layout/VerticalCurvedList"/>
    <dgm:cxn modelId="{DB193F20-F0EB-4753-A48E-B3F7BD4E1124}" srcId="{2033244E-E3CC-4C85-AD44-BF6C02900233}" destId="{753DCD13-4E2D-40AE-AED4-0628BDF1E755}" srcOrd="3" destOrd="0" parTransId="{FF513682-0CAE-4585-BEE3-DBC40770459E}" sibTransId="{9774B0E4-A302-4184-B6D2-E765083A220D}"/>
    <dgm:cxn modelId="{D6E4DA20-C1BA-452D-9AAF-938B9EE5E192}" type="presOf" srcId="{238F0531-233B-448D-BADD-29B4BBB9282F}" destId="{5778555B-EAFF-44A7-8F95-7D5EB5371FEB}" srcOrd="0" destOrd="0" presId="urn:microsoft.com/office/officeart/2008/layout/VerticalCurvedList"/>
    <dgm:cxn modelId="{EE8F3F24-BFB5-4BB0-87E9-17363A343B06}" type="presOf" srcId="{753DCD13-4E2D-40AE-AED4-0628BDF1E755}" destId="{294128CF-5B54-4EBC-8AD9-51A7DF2A5F14}" srcOrd="0" destOrd="4" presId="urn:microsoft.com/office/officeart/2008/layout/VerticalCurvedList"/>
    <dgm:cxn modelId="{B3F3712E-DFA0-4FCC-8634-9DB94DFD5274}" type="presOf" srcId="{9DB8CB03-8F45-4173-9118-B82D3F500CEA}" destId="{B3A8D3A4-C8DF-4940-99E0-6F0A9F5B41D8}" srcOrd="0" destOrd="0" presId="urn:microsoft.com/office/officeart/2008/layout/VerticalCurvedList"/>
    <dgm:cxn modelId="{9A433535-DE0D-4B3A-9FFD-19A4D7DAF6D2}" type="presOf" srcId="{18652C19-BEB9-45EB-9E92-7CBDC63924D7}" destId="{294128CF-5B54-4EBC-8AD9-51A7DF2A5F14}" srcOrd="0" destOrd="2" presId="urn:microsoft.com/office/officeart/2008/layout/VerticalCurvedList"/>
    <dgm:cxn modelId="{E96B1E65-AE9B-4690-B331-9B1A5B17F20C}" srcId="{2033244E-E3CC-4C85-AD44-BF6C02900233}" destId="{C6063097-6A70-4097-BF19-649AFF604E74}" srcOrd="0" destOrd="0" parTransId="{F5122774-9FE2-4A75-8CBD-B3608AEB8161}" sibTransId="{EB0AC194-9C78-4323-A9BF-0F75EF288E35}"/>
    <dgm:cxn modelId="{9DA6AD74-8619-492E-ACA7-87541F5FE471}" type="presOf" srcId="{23A73AFB-2AC9-4D83-9DF7-115D180FEB98}" destId="{294128CF-5B54-4EBC-8AD9-51A7DF2A5F14}" srcOrd="0" destOrd="3" presId="urn:microsoft.com/office/officeart/2008/layout/VerticalCurvedList"/>
    <dgm:cxn modelId="{2A78DC99-F20A-41D1-B656-1A32A16BE825}" srcId="{2033244E-E3CC-4C85-AD44-BF6C02900233}" destId="{18652C19-BEB9-45EB-9E92-7CBDC63924D7}" srcOrd="1" destOrd="0" parTransId="{90D76F39-5D8E-41F7-AA56-28021EC1300E}" sibTransId="{7D04AC82-C0E8-4F3E-B119-21C9B8B1C7A1}"/>
    <dgm:cxn modelId="{EE8345AE-1B21-4B42-B130-033ABF71707E}" srcId="{FDCE1844-91F7-4DFD-B891-959D2E5D7303}" destId="{2033244E-E3CC-4C85-AD44-BF6C02900233}" srcOrd="1" destOrd="0" parTransId="{1C2198D8-4300-44C1-B0FC-EEC625CB9F4C}" sibTransId="{2102863C-B519-4D8B-8D5D-F10E52EA72C4}"/>
    <dgm:cxn modelId="{6861A1B7-CBEB-408F-A072-6F367E7BD644}" type="presOf" srcId="{FDCE1844-91F7-4DFD-B891-959D2E5D7303}" destId="{04F8C3EA-78BA-4AEC-B399-F20E8CD43801}" srcOrd="0" destOrd="0" presId="urn:microsoft.com/office/officeart/2008/layout/VerticalCurvedList"/>
    <dgm:cxn modelId="{A87FBBC7-E14E-427B-8549-4E82DD4517A8}" srcId="{FDCE1844-91F7-4DFD-B891-959D2E5D7303}" destId="{4B5F5A86-87C6-4155-A370-CD73E987241A}" srcOrd="3" destOrd="0" parTransId="{AE58B566-B1BA-4D71-B739-E8F4F6321887}" sibTransId="{92243496-258F-4754-97F5-1F619BCEAB27}"/>
    <dgm:cxn modelId="{7FFA49E3-8BA4-47C2-9327-F6D0268AF740}" srcId="{FDCE1844-91F7-4DFD-B891-959D2E5D7303}" destId="{9DB8CB03-8F45-4173-9118-B82D3F500CEA}" srcOrd="2" destOrd="0" parTransId="{3EBD5FA2-4344-4CE8-A99B-34BC6AC1D4A7}" sibTransId="{BA434A59-BF79-444F-A7BC-C2D97B2C724B}"/>
    <dgm:cxn modelId="{5F7293F2-D0F1-46E2-B3F0-694649075063}" type="presOf" srcId="{4B5F5A86-87C6-4155-A370-CD73E987241A}" destId="{617ECAE1-F68C-4B6C-832C-77F4BFC4F658}" srcOrd="0" destOrd="0" presId="urn:microsoft.com/office/officeart/2008/layout/VerticalCurvedList"/>
    <dgm:cxn modelId="{5849AFF5-FDE2-4639-A717-8091E1DB9070}" type="presOf" srcId="{C6063097-6A70-4097-BF19-649AFF604E74}" destId="{294128CF-5B54-4EBC-8AD9-51A7DF2A5F14}" srcOrd="0" destOrd="1" presId="urn:microsoft.com/office/officeart/2008/layout/VerticalCurvedList"/>
    <dgm:cxn modelId="{A64A6987-DA60-4B85-BA4E-8B2890A81E7D}" type="presParOf" srcId="{04F8C3EA-78BA-4AEC-B399-F20E8CD43801}" destId="{9B9F80B9-E3D9-447C-B227-B137F20BB8F4}" srcOrd="0" destOrd="0" presId="urn:microsoft.com/office/officeart/2008/layout/VerticalCurvedList"/>
    <dgm:cxn modelId="{7F9A420E-B57D-4FAA-B53E-AB097272C57D}" type="presParOf" srcId="{9B9F80B9-E3D9-447C-B227-B137F20BB8F4}" destId="{64035B73-FA70-439C-97F8-80DAE5994F30}" srcOrd="0" destOrd="0" presId="urn:microsoft.com/office/officeart/2008/layout/VerticalCurvedList"/>
    <dgm:cxn modelId="{ECA489C1-8B3C-4E34-B918-93F235D2141C}" type="presParOf" srcId="{64035B73-FA70-439C-97F8-80DAE5994F30}" destId="{90DAE1F7-7625-4918-92E9-DF5ECDE81093}" srcOrd="0" destOrd="0" presId="urn:microsoft.com/office/officeart/2008/layout/VerticalCurvedList"/>
    <dgm:cxn modelId="{07CC460E-BFDD-44D1-9677-0559130FA86A}" type="presParOf" srcId="{64035B73-FA70-439C-97F8-80DAE5994F30}" destId="{5778555B-EAFF-44A7-8F95-7D5EB5371FEB}" srcOrd="1" destOrd="0" presId="urn:microsoft.com/office/officeart/2008/layout/VerticalCurvedList"/>
    <dgm:cxn modelId="{E9FEE54D-8B09-412E-9B17-89A09386DE5C}" type="presParOf" srcId="{64035B73-FA70-439C-97F8-80DAE5994F30}" destId="{30E669EE-4A5C-48FA-8B9B-484B3BD834A7}" srcOrd="2" destOrd="0" presId="urn:microsoft.com/office/officeart/2008/layout/VerticalCurvedList"/>
    <dgm:cxn modelId="{8176B36C-2F8E-4DA2-8229-51D75968FCD5}" type="presParOf" srcId="{64035B73-FA70-439C-97F8-80DAE5994F30}" destId="{92F6D290-503C-47A9-85CD-27B77F60848C}" srcOrd="3" destOrd="0" presId="urn:microsoft.com/office/officeart/2008/layout/VerticalCurvedList"/>
    <dgm:cxn modelId="{1D0466E9-94D4-4CBC-B819-F3C32449D428}" type="presParOf" srcId="{9B9F80B9-E3D9-447C-B227-B137F20BB8F4}" destId="{7D4D0E8B-C9B9-4116-8F04-50A49C2C806E}" srcOrd="1" destOrd="0" presId="urn:microsoft.com/office/officeart/2008/layout/VerticalCurvedList"/>
    <dgm:cxn modelId="{18AD32DB-B6C6-4E3D-AA2B-57FB7A3B6B59}" type="presParOf" srcId="{9B9F80B9-E3D9-447C-B227-B137F20BB8F4}" destId="{E9B849FF-09CD-4414-A345-D85C7FE1C536}" srcOrd="2" destOrd="0" presId="urn:microsoft.com/office/officeart/2008/layout/VerticalCurvedList"/>
    <dgm:cxn modelId="{7446DEBB-F33E-43E1-AD5C-301312D70A58}" type="presParOf" srcId="{E9B849FF-09CD-4414-A345-D85C7FE1C536}" destId="{8B7A431C-7EE4-49F2-9AC2-BA54FA5C8542}" srcOrd="0" destOrd="0" presId="urn:microsoft.com/office/officeart/2008/layout/VerticalCurvedList"/>
    <dgm:cxn modelId="{6478D4F2-2C3C-49D5-A092-DAD5628B43F8}" type="presParOf" srcId="{9B9F80B9-E3D9-447C-B227-B137F20BB8F4}" destId="{294128CF-5B54-4EBC-8AD9-51A7DF2A5F14}" srcOrd="3" destOrd="0" presId="urn:microsoft.com/office/officeart/2008/layout/VerticalCurvedList"/>
    <dgm:cxn modelId="{44897F28-1A99-46DB-8E17-DAE2A98F9F57}" type="presParOf" srcId="{9B9F80B9-E3D9-447C-B227-B137F20BB8F4}" destId="{989D2CEA-9AE2-4AF0-9B0B-95F54FB50CF1}" srcOrd="4" destOrd="0" presId="urn:microsoft.com/office/officeart/2008/layout/VerticalCurvedList"/>
    <dgm:cxn modelId="{3F7BD0F4-6DB0-4E5F-9FF7-8FDCA7B52A86}" type="presParOf" srcId="{989D2CEA-9AE2-4AF0-9B0B-95F54FB50CF1}" destId="{7DE65143-6D5A-4A16-85BC-809954726BC1}" srcOrd="0" destOrd="0" presId="urn:microsoft.com/office/officeart/2008/layout/VerticalCurvedList"/>
    <dgm:cxn modelId="{0FC5A537-7C52-40A5-85B4-CB98EF13BE9F}" type="presParOf" srcId="{9B9F80B9-E3D9-447C-B227-B137F20BB8F4}" destId="{B3A8D3A4-C8DF-4940-99E0-6F0A9F5B41D8}" srcOrd="5" destOrd="0" presId="urn:microsoft.com/office/officeart/2008/layout/VerticalCurvedList"/>
    <dgm:cxn modelId="{79C62A4A-40DE-4A5D-BE96-ECFCE206A99E}" type="presParOf" srcId="{9B9F80B9-E3D9-447C-B227-B137F20BB8F4}" destId="{A1E69EE6-874B-475C-B136-76A3A64AF92A}" srcOrd="6" destOrd="0" presId="urn:microsoft.com/office/officeart/2008/layout/VerticalCurvedList"/>
    <dgm:cxn modelId="{4A23B58D-BD1C-43C9-963B-5B7B82BE73EB}" type="presParOf" srcId="{A1E69EE6-874B-475C-B136-76A3A64AF92A}" destId="{5215A81A-462E-4677-BE03-F651FEA1DB8D}" srcOrd="0" destOrd="0" presId="urn:microsoft.com/office/officeart/2008/layout/VerticalCurvedList"/>
    <dgm:cxn modelId="{E6688245-C41F-4F57-ACDC-E9A822823AA4}" type="presParOf" srcId="{9B9F80B9-E3D9-447C-B227-B137F20BB8F4}" destId="{617ECAE1-F68C-4B6C-832C-77F4BFC4F658}" srcOrd="7" destOrd="0" presId="urn:microsoft.com/office/officeart/2008/layout/VerticalCurvedList"/>
    <dgm:cxn modelId="{3840EF14-A44E-4BBC-B877-C46141EB200F}" type="presParOf" srcId="{9B9F80B9-E3D9-447C-B227-B137F20BB8F4}" destId="{C7D3DC53-E91A-4C6C-895E-6C1BDFFAB67A}" srcOrd="8" destOrd="0" presId="urn:microsoft.com/office/officeart/2008/layout/VerticalCurvedList"/>
    <dgm:cxn modelId="{77DBE8A0-DCE8-4EFF-885D-A14544FFB5F7}" type="presParOf" srcId="{C7D3DC53-E91A-4C6C-895E-6C1BDFFAB67A}" destId="{5576DC93-6EDA-4371-9B16-5A90FC5976E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B7DBE-D52D-44B0-A617-09501C061F6B}">
      <dsp:nvSpPr>
        <dsp:cNvPr id="0" name=""/>
        <dsp:cNvSpPr/>
      </dsp:nvSpPr>
      <dsp:spPr>
        <a:xfrm>
          <a:off x="0" y="264621"/>
          <a:ext cx="80772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C30818-DD00-4027-A511-4FF67A43031E}">
      <dsp:nvSpPr>
        <dsp:cNvPr id="0" name=""/>
        <dsp:cNvSpPr/>
      </dsp:nvSpPr>
      <dsp:spPr>
        <a:xfrm>
          <a:off x="403860" y="131781"/>
          <a:ext cx="5654040" cy="265680"/>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rgbClr val="003300"/>
              </a:solidFill>
            </a:rPr>
            <a:t>Recap of Background Information</a:t>
          </a:r>
        </a:p>
      </dsp:txBody>
      <dsp:txXfrm>
        <a:off x="416829" y="144750"/>
        <a:ext cx="5628102" cy="239742"/>
      </dsp:txXfrm>
    </dsp:sp>
    <dsp:sp modelId="{2A5AFD50-2D9C-4A6E-8559-0FC5148CC5BB}">
      <dsp:nvSpPr>
        <dsp:cNvPr id="0" name=""/>
        <dsp:cNvSpPr/>
      </dsp:nvSpPr>
      <dsp:spPr>
        <a:xfrm>
          <a:off x="0" y="672861"/>
          <a:ext cx="80772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B330CF-E4F0-421F-8895-4F5D459CBCBA}">
      <dsp:nvSpPr>
        <dsp:cNvPr id="0" name=""/>
        <dsp:cNvSpPr/>
      </dsp:nvSpPr>
      <dsp:spPr>
        <a:xfrm>
          <a:off x="403860" y="540021"/>
          <a:ext cx="5654040" cy="265680"/>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rgbClr val="003300"/>
              </a:solidFill>
            </a:rPr>
            <a:t>ESSER Application</a:t>
          </a:r>
          <a:r>
            <a:rPr lang="en-US" sz="2000" b="0" kern="1200" dirty="0"/>
            <a:t> </a:t>
          </a:r>
          <a:r>
            <a:rPr lang="en-US" sz="2000" b="0" kern="1200" dirty="0">
              <a:solidFill>
                <a:srgbClr val="003300"/>
              </a:solidFill>
            </a:rPr>
            <a:t>Process</a:t>
          </a:r>
        </a:p>
      </dsp:txBody>
      <dsp:txXfrm>
        <a:off x="416829" y="552990"/>
        <a:ext cx="5628102" cy="239742"/>
      </dsp:txXfrm>
    </dsp:sp>
    <dsp:sp modelId="{3EC2B68B-2A51-40BC-BF27-4D3234BF1637}">
      <dsp:nvSpPr>
        <dsp:cNvPr id="0" name=""/>
        <dsp:cNvSpPr/>
      </dsp:nvSpPr>
      <dsp:spPr>
        <a:xfrm>
          <a:off x="0" y="1081101"/>
          <a:ext cx="80772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DF2671-02DE-41F0-93A8-3A3648946ADF}">
      <dsp:nvSpPr>
        <dsp:cNvPr id="0" name=""/>
        <dsp:cNvSpPr/>
      </dsp:nvSpPr>
      <dsp:spPr>
        <a:xfrm>
          <a:off x="403860" y="948261"/>
          <a:ext cx="5654040" cy="265680"/>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rgbClr val="003300"/>
              </a:solidFill>
            </a:rPr>
            <a:t>Allowable Uses of ESSER Funds</a:t>
          </a:r>
          <a:r>
            <a:rPr lang="en-US" sz="1000" b="0" kern="1200" dirty="0"/>
            <a:t>	</a:t>
          </a:r>
        </a:p>
      </dsp:txBody>
      <dsp:txXfrm>
        <a:off x="416829" y="961230"/>
        <a:ext cx="5628102" cy="239742"/>
      </dsp:txXfrm>
    </dsp:sp>
    <dsp:sp modelId="{EA3B43AF-83C9-473F-A34A-DF0CDC9B6652}">
      <dsp:nvSpPr>
        <dsp:cNvPr id="0" name=""/>
        <dsp:cNvSpPr/>
      </dsp:nvSpPr>
      <dsp:spPr>
        <a:xfrm>
          <a:off x="0" y="1489341"/>
          <a:ext cx="80772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B4A162-9CC9-41BF-B664-EDAE214E4720}">
      <dsp:nvSpPr>
        <dsp:cNvPr id="0" name=""/>
        <dsp:cNvSpPr/>
      </dsp:nvSpPr>
      <dsp:spPr>
        <a:xfrm>
          <a:off x="403860" y="1356501"/>
          <a:ext cx="5654040" cy="265680"/>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rgbClr val="003300"/>
              </a:solidFill>
            </a:rPr>
            <a:t>Unallowable Uses of ESSER Funds</a:t>
          </a:r>
        </a:p>
      </dsp:txBody>
      <dsp:txXfrm>
        <a:off x="416829" y="1369470"/>
        <a:ext cx="5628102" cy="239742"/>
      </dsp:txXfrm>
    </dsp:sp>
    <dsp:sp modelId="{A6505215-1FE9-4B88-86C6-D40CD28C6CD4}">
      <dsp:nvSpPr>
        <dsp:cNvPr id="0" name=""/>
        <dsp:cNvSpPr/>
      </dsp:nvSpPr>
      <dsp:spPr>
        <a:xfrm>
          <a:off x="0" y="1897581"/>
          <a:ext cx="80772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377496-B50D-45AA-9933-83F3FCEE9ABE}">
      <dsp:nvSpPr>
        <dsp:cNvPr id="0" name=""/>
        <dsp:cNvSpPr/>
      </dsp:nvSpPr>
      <dsp:spPr>
        <a:xfrm>
          <a:off x="403860" y="1764741"/>
          <a:ext cx="5654040" cy="265680"/>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rgbClr val="003300"/>
              </a:solidFill>
            </a:rPr>
            <a:t>Financial Management of ESSER Funding</a:t>
          </a:r>
        </a:p>
      </dsp:txBody>
      <dsp:txXfrm>
        <a:off x="416829" y="1777710"/>
        <a:ext cx="5628102" cy="239742"/>
      </dsp:txXfrm>
    </dsp:sp>
    <dsp:sp modelId="{9223EB52-8892-4E39-A1A1-82EB2A91F406}">
      <dsp:nvSpPr>
        <dsp:cNvPr id="0" name=""/>
        <dsp:cNvSpPr/>
      </dsp:nvSpPr>
      <dsp:spPr>
        <a:xfrm>
          <a:off x="0" y="2305821"/>
          <a:ext cx="80772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154ACA-FDEC-4947-8C88-63B57FC37B26}">
      <dsp:nvSpPr>
        <dsp:cNvPr id="0" name=""/>
        <dsp:cNvSpPr/>
      </dsp:nvSpPr>
      <dsp:spPr>
        <a:xfrm>
          <a:off x="403860" y="2172981"/>
          <a:ext cx="5654040" cy="265680"/>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rgbClr val="003300"/>
              </a:solidFill>
            </a:rPr>
            <a:t>ESSER Reporting</a:t>
          </a:r>
        </a:p>
      </dsp:txBody>
      <dsp:txXfrm>
        <a:off x="416829" y="2185950"/>
        <a:ext cx="5628102" cy="239742"/>
      </dsp:txXfrm>
    </dsp:sp>
    <dsp:sp modelId="{F9C33FEA-220B-4619-9D91-847B31FF6045}">
      <dsp:nvSpPr>
        <dsp:cNvPr id="0" name=""/>
        <dsp:cNvSpPr/>
      </dsp:nvSpPr>
      <dsp:spPr>
        <a:xfrm>
          <a:off x="0" y="2714061"/>
          <a:ext cx="80772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C51725-48D4-40D9-85CB-A93F159D475C}">
      <dsp:nvSpPr>
        <dsp:cNvPr id="0" name=""/>
        <dsp:cNvSpPr/>
      </dsp:nvSpPr>
      <dsp:spPr>
        <a:xfrm>
          <a:off x="403860" y="2581221"/>
          <a:ext cx="5654040" cy="265680"/>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rgbClr val="003300"/>
              </a:solidFill>
            </a:rPr>
            <a:t>WebGrants Overview</a:t>
          </a:r>
        </a:p>
      </dsp:txBody>
      <dsp:txXfrm>
        <a:off x="416829" y="2594190"/>
        <a:ext cx="5628102" cy="239742"/>
      </dsp:txXfrm>
    </dsp:sp>
    <dsp:sp modelId="{4787B80A-36BA-4281-8DC6-0F9CCF3F0D2A}">
      <dsp:nvSpPr>
        <dsp:cNvPr id="0" name=""/>
        <dsp:cNvSpPr/>
      </dsp:nvSpPr>
      <dsp:spPr>
        <a:xfrm>
          <a:off x="0" y="3122301"/>
          <a:ext cx="80772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1FB36E-74E2-480E-A651-50F83799CD8E}">
      <dsp:nvSpPr>
        <dsp:cNvPr id="0" name=""/>
        <dsp:cNvSpPr/>
      </dsp:nvSpPr>
      <dsp:spPr>
        <a:xfrm>
          <a:off x="403860" y="2989461"/>
          <a:ext cx="5654040" cy="265680"/>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rgbClr val="003300"/>
              </a:solidFill>
            </a:rPr>
            <a:t>ESSER Monitoring</a:t>
          </a:r>
        </a:p>
      </dsp:txBody>
      <dsp:txXfrm>
        <a:off x="416829" y="3002430"/>
        <a:ext cx="5628102" cy="239742"/>
      </dsp:txXfrm>
    </dsp:sp>
    <dsp:sp modelId="{E182B62A-556E-49B5-8344-581AE633E1EF}">
      <dsp:nvSpPr>
        <dsp:cNvPr id="0" name=""/>
        <dsp:cNvSpPr/>
      </dsp:nvSpPr>
      <dsp:spPr>
        <a:xfrm>
          <a:off x="0" y="3530541"/>
          <a:ext cx="80772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97F86-C226-4C0E-87A7-F37C73C2ADD3}">
      <dsp:nvSpPr>
        <dsp:cNvPr id="0" name=""/>
        <dsp:cNvSpPr/>
      </dsp:nvSpPr>
      <dsp:spPr>
        <a:xfrm>
          <a:off x="403860" y="3397701"/>
          <a:ext cx="5654040" cy="265680"/>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rgbClr val="003300"/>
              </a:solidFill>
            </a:rPr>
            <a:t>State Level ESSER Funding</a:t>
          </a:r>
        </a:p>
      </dsp:txBody>
      <dsp:txXfrm>
        <a:off x="416829" y="3410670"/>
        <a:ext cx="5628102" cy="239742"/>
      </dsp:txXfrm>
    </dsp:sp>
    <dsp:sp modelId="{C935FC7A-912B-44D1-8D84-F9CEC856A561}">
      <dsp:nvSpPr>
        <dsp:cNvPr id="0" name=""/>
        <dsp:cNvSpPr/>
      </dsp:nvSpPr>
      <dsp:spPr>
        <a:xfrm>
          <a:off x="0" y="3938781"/>
          <a:ext cx="80772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F01B74-67C5-4A8F-B6D0-0FBE989036FF}">
      <dsp:nvSpPr>
        <dsp:cNvPr id="0" name=""/>
        <dsp:cNvSpPr/>
      </dsp:nvSpPr>
      <dsp:spPr>
        <a:xfrm>
          <a:off x="403860" y="3805941"/>
          <a:ext cx="5654040" cy="265680"/>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rgbClr val="003300"/>
              </a:solidFill>
            </a:rPr>
            <a:t>Questions</a:t>
          </a:r>
        </a:p>
      </dsp:txBody>
      <dsp:txXfrm>
        <a:off x="416829" y="3818910"/>
        <a:ext cx="5628102" cy="239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8555B-EAFF-44A7-8F95-7D5EB5371FEB}">
      <dsp:nvSpPr>
        <dsp:cNvPr id="0" name=""/>
        <dsp:cNvSpPr/>
      </dsp:nvSpPr>
      <dsp:spPr>
        <a:xfrm>
          <a:off x="-4858358" y="-744546"/>
          <a:ext cx="5786455" cy="5786455"/>
        </a:xfrm>
        <a:prstGeom prst="blockArc">
          <a:avLst>
            <a:gd name="adj1" fmla="val 18900000"/>
            <a:gd name="adj2" fmla="val 2700000"/>
            <a:gd name="adj3" fmla="val 373"/>
          </a:avLst>
        </a:pr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4A3D85-F3CF-4CFC-9558-107E155127B0}">
      <dsp:nvSpPr>
        <dsp:cNvPr id="0" name=""/>
        <dsp:cNvSpPr/>
      </dsp:nvSpPr>
      <dsp:spPr>
        <a:xfrm>
          <a:off x="486033" y="330381"/>
          <a:ext cx="7532294" cy="661106"/>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475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baseline="0" dirty="0">
              <a:solidFill>
                <a:schemeClr val="tx1"/>
              </a:solidFill>
              <a:latin typeface="Calibri" panose="020F0502020204030204" pitchFamily="34" charset="0"/>
            </a:rPr>
            <a:t>CARES Act passed on March 27, 2020</a:t>
          </a:r>
        </a:p>
      </dsp:txBody>
      <dsp:txXfrm>
        <a:off x="486033" y="330381"/>
        <a:ext cx="7532294" cy="661106"/>
      </dsp:txXfrm>
    </dsp:sp>
    <dsp:sp modelId="{8B7A431C-7EE4-49F2-9AC2-BA54FA5C8542}">
      <dsp:nvSpPr>
        <dsp:cNvPr id="0" name=""/>
        <dsp:cNvSpPr/>
      </dsp:nvSpPr>
      <dsp:spPr>
        <a:xfrm>
          <a:off x="72841" y="247742"/>
          <a:ext cx="826382" cy="826382"/>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FF807CE-43B8-4A25-A488-A5404DFC3557}">
      <dsp:nvSpPr>
        <dsp:cNvPr id="0" name=""/>
        <dsp:cNvSpPr/>
      </dsp:nvSpPr>
      <dsp:spPr>
        <a:xfrm>
          <a:off x="865060" y="1322212"/>
          <a:ext cx="7153266" cy="661106"/>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475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3300"/>
              </a:solidFill>
            </a:rPr>
            <a:t>Purpose: provide immediate relief to school districts due to COVID-19</a:t>
          </a:r>
        </a:p>
      </dsp:txBody>
      <dsp:txXfrm>
        <a:off x="865060" y="1322212"/>
        <a:ext cx="7153266" cy="661106"/>
      </dsp:txXfrm>
    </dsp:sp>
    <dsp:sp modelId="{204FFE36-86A4-4AEF-B9AD-D2A603E2D7DA}">
      <dsp:nvSpPr>
        <dsp:cNvPr id="0" name=""/>
        <dsp:cNvSpPr/>
      </dsp:nvSpPr>
      <dsp:spPr>
        <a:xfrm>
          <a:off x="451869" y="1239574"/>
          <a:ext cx="826382" cy="826382"/>
        </a:xfrm>
        <a:prstGeom prst="ellipse">
          <a:avLst/>
        </a:prstGeom>
        <a:solidFill>
          <a:schemeClr val="lt1">
            <a:hueOff val="0"/>
            <a:satOff val="0"/>
            <a:lumOff val="0"/>
            <a:alphaOff val="0"/>
          </a:schemeClr>
        </a:soli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237AE0D-7B3D-4487-B109-EDE200732731}">
      <dsp:nvSpPr>
        <dsp:cNvPr id="0" name=""/>
        <dsp:cNvSpPr/>
      </dsp:nvSpPr>
      <dsp:spPr>
        <a:xfrm>
          <a:off x="865060" y="2314044"/>
          <a:ext cx="7153266" cy="661106"/>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4753" tIns="60960" rIns="60960" bIns="60960" numCol="1" spcCol="1270" anchor="ctr" anchorCtr="0">
          <a:noAutofit/>
        </a:bodyPr>
        <a:lstStyle/>
        <a:p>
          <a:pPr marL="0" lvl="0" indent="0" algn="l" defTabSz="1066800">
            <a:lnSpc>
              <a:spcPct val="80000"/>
            </a:lnSpc>
            <a:spcBef>
              <a:spcPct val="0"/>
            </a:spcBef>
            <a:spcAft>
              <a:spcPct val="35000"/>
            </a:spcAft>
            <a:buNone/>
          </a:pPr>
          <a:r>
            <a:rPr lang="en-US" sz="2400" kern="1200" baseline="0" dirty="0">
              <a:solidFill>
                <a:schemeClr val="tx1"/>
              </a:solidFill>
              <a:latin typeface="Calibri" panose="020F0502020204030204" pitchFamily="34" charset="0"/>
            </a:rPr>
            <a:t>$13.5 billion for elementary and secondary education formula grants called ESSER Funding</a:t>
          </a:r>
        </a:p>
      </dsp:txBody>
      <dsp:txXfrm>
        <a:off x="865060" y="2314044"/>
        <a:ext cx="7153266" cy="661106"/>
      </dsp:txXfrm>
    </dsp:sp>
    <dsp:sp modelId="{5215A81A-462E-4677-BE03-F651FEA1DB8D}">
      <dsp:nvSpPr>
        <dsp:cNvPr id="0" name=""/>
        <dsp:cNvSpPr/>
      </dsp:nvSpPr>
      <dsp:spPr>
        <a:xfrm>
          <a:off x="451869" y="2231405"/>
          <a:ext cx="826382" cy="826382"/>
        </a:xfrm>
        <a:prstGeom prst="ellipse">
          <a:avLst/>
        </a:prstGeom>
        <a:solidFill>
          <a:schemeClr val="lt1">
            <a:hueOff val="0"/>
            <a:satOff val="0"/>
            <a:lumOff val="0"/>
            <a:alphaOff val="0"/>
          </a:schemeClr>
        </a:soli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9474040-BDE6-46B4-9372-EFE9111737BC}">
      <dsp:nvSpPr>
        <dsp:cNvPr id="0" name=""/>
        <dsp:cNvSpPr/>
      </dsp:nvSpPr>
      <dsp:spPr>
        <a:xfrm>
          <a:off x="486033" y="3305875"/>
          <a:ext cx="7532294" cy="661106"/>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475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The NDDPI received $33 million</a:t>
          </a:r>
        </a:p>
      </dsp:txBody>
      <dsp:txXfrm>
        <a:off x="486033" y="3305875"/>
        <a:ext cx="7532294" cy="661106"/>
      </dsp:txXfrm>
    </dsp:sp>
    <dsp:sp modelId="{5576DC93-6EDA-4371-9B16-5A90FC5976E4}">
      <dsp:nvSpPr>
        <dsp:cNvPr id="0" name=""/>
        <dsp:cNvSpPr/>
      </dsp:nvSpPr>
      <dsp:spPr>
        <a:xfrm>
          <a:off x="72841" y="3223237"/>
          <a:ext cx="826382" cy="826382"/>
        </a:xfrm>
        <a:prstGeom prst="ellipse">
          <a:avLst/>
        </a:prstGeom>
        <a:solidFill>
          <a:schemeClr val="lt1">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8555B-EAFF-44A7-8F95-7D5EB5371FEB}">
      <dsp:nvSpPr>
        <dsp:cNvPr id="0" name=""/>
        <dsp:cNvSpPr/>
      </dsp:nvSpPr>
      <dsp:spPr>
        <a:xfrm>
          <a:off x="-4858358" y="-744546"/>
          <a:ext cx="5786455" cy="5786455"/>
        </a:xfrm>
        <a:prstGeom prst="blockArc">
          <a:avLst>
            <a:gd name="adj1" fmla="val 18900000"/>
            <a:gd name="adj2" fmla="val 2700000"/>
            <a:gd name="adj3" fmla="val 373"/>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4D0E8B-C9B9-4116-8F04-50A49C2C806E}">
      <dsp:nvSpPr>
        <dsp:cNvPr id="0" name=""/>
        <dsp:cNvSpPr/>
      </dsp:nvSpPr>
      <dsp:spPr>
        <a:xfrm>
          <a:off x="486033" y="330381"/>
          <a:ext cx="7532294" cy="661106"/>
        </a:xfrm>
        <a:prstGeom prst="rect">
          <a:avLst/>
        </a:prstGeom>
        <a:solidFill>
          <a:schemeClr val="accent5">
            <a:lumMod val="40000"/>
            <a:lumOff val="60000"/>
          </a:schemeClr>
        </a:solidFill>
        <a:ln w="25400" cap="flat" cmpd="sng" algn="ctr">
          <a:solidFill>
            <a:schemeClr val="accent5">
              <a:shade val="50000"/>
            </a:schemeClr>
          </a:solidFill>
          <a:prstDash val="solid"/>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52475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baseline="0" dirty="0">
              <a:latin typeface="Calibri" panose="020F0502020204030204" pitchFamily="34" charset="0"/>
            </a:rPr>
            <a:t>All key information posted on the </a:t>
          </a:r>
          <a:r>
            <a:rPr lang="en-US" sz="2400" kern="1200" baseline="0" dirty="0">
              <a:latin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NDDPI Website</a:t>
          </a:r>
          <a:endParaRPr lang="en-US" sz="2400" kern="1200" baseline="0" dirty="0">
            <a:latin typeface="Calibri" panose="020F0502020204030204" pitchFamily="34" charset="0"/>
          </a:endParaRPr>
        </a:p>
      </dsp:txBody>
      <dsp:txXfrm>
        <a:off x="486033" y="330381"/>
        <a:ext cx="7532294" cy="661106"/>
      </dsp:txXfrm>
    </dsp:sp>
    <dsp:sp modelId="{8B7A431C-7EE4-49F2-9AC2-BA54FA5C8542}">
      <dsp:nvSpPr>
        <dsp:cNvPr id="0" name=""/>
        <dsp:cNvSpPr/>
      </dsp:nvSpPr>
      <dsp:spPr>
        <a:xfrm>
          <a:off x="72841" y="247742"/>
          <a:ext cx="826382" cy="82638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94128CF-5B54-4EBC-8AD9-51A7DF2A5F14}">
      <dsp:nvSpPr>
        <dsp:cNvPr id="0" name=""/>
        <dsp:cNvSpPr/>
      </dsp:nvSpPr>
      <dsp:spPr>
        <a:xfrm>
          <a:off x="865060" y="1217245"/>
          <a:ext cx="7153266" cy="871040"/>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4753" tIns="0" rIns="35560" bIns="35560" numCol="1" spcCol="1270" anchor="t" anchorCtr="0">
          <a:noAutofit/>
        </a:bodyPr>
        <a:lstStyle/>
        <a:p>
          <a:pPr marL="0" lvl="0" indent="0" algn="l" defTabSz="311150">
            <a:lnSpc>
              <a:spcPct val="100000"/>
            </a:lnSpc>
            <a:spcBef>
              <a:spcPct val="0"/>
            </a:spcBef>
            <a:spcAft>
              <a:spcPct val="35000"/>
            </a:spcAft>
            <a:buNone/>
          </a:pPr>
          <a:endParaRPr lang="en-US" sz="700" kern="1200" baseline="0" dirty="0">
            <a:solidFill>
              <a:schemeClr val="tx1"/>
            </a:solidFill>
            <a:latin typeface="Calibri" panose="020F0502020204030204" pitchFamily="34" charset="0"/>
          </a:endParaRPr>
        </a:p>
        <a:p>
          <a:pPr marL="114300" lvl="1" indent="-114300" algn="l" defTabSz="622300">
            <a:lnSpc>
              <a:spcPct val="100000"/>
            </a:lnSpc>
            <a:spcBef>
              <a:spcPct val="0"/>
            </a:spcBef>
            <a:spcAft>
              <a:spcPct val="15000"/>
            </a:spcAft>
            <a:buChar char="•"/>
          </a:pPr>
          <a:r>
            <a:rPr lang="en-US" sz="1400" b="1" kern="1200" baseline="0" dirty="0">
              <a:latin typeface="Calibri" panose="020F0502020204030204" pitchFamily="34" charset="0"/>
            </a:rPr>
            <a:t>Recorded Link to the Training</a:t>
          </a:r>
        </a:p>
        <a:p>
          <a:pPr marL="114300" lvl="1" indent="-114300" algn="l" defTabSz="622300">
            <a:lnSpc>
              <a:spcPct val="100000"/>
            </a:lnSpc>
            <a:spcBef>
              <a:spcPct val="0"/>
            </a:spcBef>
            <a:spcAft>
              <a:spcPct val="15000"/>
            </a:spcAft>
            <a:buChar char="•"/>
          </a:pPr>
          <a:r>
            <a:rPr lang="en-US" sz="1400" b="1" kern="1200" baseline="0" dirty="0">
              <a:latin typeface="Calibri" panose="020F0502020204030204" pitchFamily="34" charset="0"/>
            </a:rPr>
            <a:t>LEA ESSER Fund Certification and Agreement Package</a:t>
          </a:r>
        </a:p>
        <a:p>
          <a:pPr marL="114300" lvl="1" indent="-114300" algn="l" defTabSz="622300">
            <a:lnSpc>
              <a:spcPct val="100000"/>
            </a:lnSpc>
            <a:spcBef>
              <a:spcPct val="0"/>
            </a:spcBef>
            <a:spcAft>
              <a:spcPct val="15000"/>
            </a:spcAft>
            <a:buChar char="•"/>
          </a:pPr>
          <a:r>
            <a:rPr lang="en-US" sz="1400" b="1" kern="1200" baseline="0" dirty="0">
              <a:latin typeface="Calibri" panose="020F0502020204030204" pitchFamily="34" charset="0"/>
            </a:rPr>
            <a:t>ESSER Fund Guidance</a:t>
          </a:r>
        </a:p>
        <a:p>
          <a:pPr marL="114300" lvl="1" indent="-114300" algn="l" defTabSz="533400">
            <a:lnSpc>
              <a:spcPct val="100000"/>
            </a:lnSpc>
            <a:spcBef>
              <a:spcPct val="0"/>
            </a:spcBef>
            <a:spcAft>
              <a:spcPct val="15000"/>
            </a:spcAft>
            <a:buChar char="•"/>
          </a:pPr>
          <a:endParaRPr lang="en-US" sz="1200" kern="1200" baseline="0" dirty="0">
            <a:solidFill>
              <a:schemeClr val="tx1"/>
            </a:solidFill>
            <a:latin typeface="Calibri" panose="020F0502020204030204" pitchFamily="34" charset="0"/>
          </a:endParaRPr>
        </a:p>
      </dsp:txBody>
      <dsp:txXfrm>
        <a:off x="865060" y="1217245"/>
        <a:ext cx="7153266" cy="871040"/>
      </dsp:txXfrm>
    </dsp:sp>
    <dsp:sp modelId="{7DE65143-6D5A-4A16-85BC-809954726BC1}">
      <dsp:nvSpPr>
        <dsp:cNvPr id="0" name=""/>
        <dsp:cNvSpPr/>
      </dsp:nvSpPr>
      <dsp:spPr>
        <a:xfrm>
          <a:off x="451869" y="1239574"/>
          <a:ext cx="826382" cy="82638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3A8D3A4-C8DF-4940-99E0-6F0A9F5B41D8}">
      <dsp:nvSpPr>
        <dsp:cNvPr id="0" name=""/>
        <dsp:cNvSpPr/>
      </dsp:nvSpPr>
      <dsp:spPr>
        <a:xfrm>
          <a:off x="865060" y="2314044"/>
          <a:ext cx="7153266" cy="661106"/>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4753" tIns="60960" rIns="60960" bIns="60960" numCol="1" spcCol="1270" anchor="ctr" anchorCtr="0">
          <a:noAutofit/>
        </a:bodyPr>
        <a:lstStyle/>
        <a:p>
          <a:pPr marL="0" lvl="0" indent="0" algn="l" defTabSz="1066800">
            <a:lnSpc>
              <a:spcPct val="80000"/>
            </a:lnSpc>
            <a:spcBef>
              <a:spcPct val="0"/>
            </a:spcBef>
            <a:spcAft>
              <a:spcPct val="35000"/>
            </a:spcAft>
            <a:buNone/>
          </a:pPr>
          <a:r>
            <a:rPr lang="en-US" sz="2400" kern="1200" baseline="0" dirty="0">
              <a:latin typeface="Calibri" panose="020F0502020204030204" pitchFamily="34" charset="0"/>
            </a:rPr>
            <a:t>Deadline to apply – August 1, 2020</a:t>
          </a:r>
        </a:p>
      </dsp:txBody>
      <dsp:txXfrm>
        <a:off x="865060" y="2314044"/>
        <a:ext cx="7153266" cy="661106"/>
      </dsp:txXfrm>
    </dsp:sp>
    <dsp:sp modelId="{5215A81A-462E-4677-BE03-F651FEA1DB8D}">
      <dsp:nvSpPr>
        <dsp:cNvPr id="0" name=""/>
        <dsp:cNvSpPr/>
      </dsp:nvSpPr>
      <dsp:spPr>
        <a:xfrm>
          <a:off x="451869" y="2231405"/>
          <a:ext cx="826382" cy="82638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17ECAE1-F68C-4B6C-832C-77F4BFC4F658}">
      <dsp:nvSpPr>
        <dsp:cNvPr id="0" name=""/>
        <dsp:cNvSpPr/>
      </dsp:nvSpPr>
      <dsp:spPr>
        <a:xfrm>
          <a:off x="486033" y="3305875"/>
          <a:ext cx="7532294" cy="661106"/>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475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Applications approved to date - 120</a:t>
          </a:r>
        </a:p>
      </dsp:txBody>
      <dsp:txXfrm>
        <a:off x="486033" y="3305875"/>
        <a:ext cx="7532294" cy="661106"/>
      </dsp:txXfrm>
    </dsp:sp>
    <dsp:sp modelId="{5576DC93-6EDA-4371-9B16-5A90FC5976E4}">
      <dsp:nvSpPr>
        <dsp:cNvPr id="0" name=""/>
        <dsp:cNvSpPr/>
      </dsp:nvSpPr>
      <dsp:spPr>
        <a:xfrm>
          <a:off x="72841" y="3223237"/>
          <a:ext cx="826382" cy="82638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D83FDC75-7F73-4A4A-A77C-09AADF00E0EA}" type="datetimeFigureOut">
              <a:rPr lang="en-US" smtClean="0"/>
              <a:pPr/>
              <a:t>6/17/2020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715961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48AEF76B-3757-4A0B-AF93-28494465C1DD}" type="datetimeFigureOut">
              <a:rPr lang="en-US" smtClean="0"/>
              <a:pPr/>
              <a:t>6/17/2020</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448364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extLst>
      <p:ext uri="{BB962C8B-B14F-4D97-AF65-F5344CB8AC3E}">
        <p14:creationId xmlns:p14="http://schemas.microsoft.com/office/powerpoint/2010/main" val="257420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baseline="0"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dirty="0"/>
          </a:p>
        </p:txBody>
      </p:sp>
    </p:spTree>
    <p:extLst>
      <p:ext uri="{BB962C8B-B14F-4D97-AF65-F5344CB8AC3E}">
        <p14:creationId xmlns:p14="http://schemas.microsoft.com/office/powerpoint/2010/main" val="68459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baseline="0"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extLst>
      <p:ext uri="{BB962C8B-B14F-4D97-AF65-F5344CB8AC3E}">
        <p14:creationId xmlns:p14="http://schemas.microsoft.com/office/powerpoint/2010/main" val="261704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baseline="0"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dirty="0"/>
          </a:p>
        </p:txBody>
      </p:sp>
    </p:spTree>
    <p:extLst>
      <p:ext uri="{BB962C8B-B14F-4D97-AF65-F5344CB8AC3E}">
        <p14:creationId xmlns:p14="http://schemas.microsoft.com/office/powerpoint/2010/main" val="918628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585985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6/17/2020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6/17/2020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6/17/2020</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6/17/2020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6/17/2020</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L8XGPMlmv3o" TargetMode="External"/><Relationship Id="rId1" Type="http://schemas.openxmlformats.org/officeDocument/2006/relationships/slideLayout" Target="../slideLayouts/slideLayout3.xml"/><Relationship Id="rId4" Type="http://schemas.openxmlformats.org/officeDocument/2006/relationships/hyperlink" Target="https://grants.nd.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rlpollert@nd.gov" TargetMode="External"/><Relationship Id="rId2" Type="http://schemas.openxmlformats.org/officeDocument/2006/relationships/hyperlink" Target="mailto:lmatzke@nd.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Excel_Worksheet.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esenter Information"/>
          <p:cNvSpPr>
            <a:spLocks noGrp="1"/>
          </p:cNvSpPr>
          <p:nvPr>
            <p:ph type="subTitle" idx="1"/>
            <p:custDataLst>
              <p:tags r:id="rId2"/>
            </p:custDataLst>
          </p:nvPr>
        </p:nvSpPr>
        <p:spPr>
          <a:xfrm>
            <a:off x="2644118" y="5858842"/>
            <a:ext cx="5692588" cy="1385048"/>
          </a:xfrm>
        </p:spPr>
        <p:txBody>
          <a:bodyPr>
            <a:normAutofit/>
          </a:bodyPr>
          <a:lstStyle/>
          <a:p>
            <a:r>
              <a:rPr lang="en-US" sz="2200" dirty="0">
                <a:latin typeface="+mn-lt"/>
              </a:rPr>
              <a:t>Laurie Matzke and Rebecca Pollert</a:t>
            </a:r>
          </a:p>
          <a:p>
            <a:r>
              <a:rPr lang="en-US" sz="2200" dirty="0">
                <a:latin typeface="+mn-lt"/>
              </a:rPr>
              <a:t> North Dakota Department of Public Instruction</a:t>
            </a:r>
          </a:p>
        </p:txBody>
      </p:sp>
      <p:sp>
        <p:nvSpPr>
          <p:cNvPr id="2" name="Title: Navigating Your ESSER Funds"/>
          <p:cNvSpPr>
            <a:spLocks noGrp="1"/>
          </p:cNvSpPr>
          <p:nvPr>
            <p:ph type="ctrTitle"/>
            <p:custDataLst>
              <p:tags r:id="rId3"/>
            </p:custDataLst>
          </p:nvPr>
        </p:nvSpPr>
        <p:spPr>
          <a:xfrm>
            <a:off x="2057400" y="1627094"/>
            <a:ext cx="6866024" cy="2057400"/>
          </a:xfrm>
        </p:spPr>
        <p:txBody>
          <a:bodyPr>
            <a:noAutofit/>
          </a:bodyPr>
          <a:lstStyle/>
          <a:p>
            <a:pPr algn="ctr"/>
            <a:r>
              <a:rPr lang="en-US" sz="3600" dirty="0"/>
              <a:t> Navigating Your ESSER Funds</a:t>
            </a:r>
          </a:p>
        </p:txBody>
      </p:sp>
      <p:sp>
        <p:nvSpPr>
          <p:cNvPr id="6" name="North Dakota Department of Public Instruction">
            <a:extLst>
              <a:ext uri="{FF2B5EF4-FFF2-40B4-BE49-F238E27FC236}">
                <a16:creationId xmlns:a16="http://schemas.microsoft.com/office/drawing/2014/main" id="{0074F141-DEE8-45BD-B07E-787AE7D4806D}"/>
              </a:ext>
            </a:extLst>
          </p:cNvPr>
          <p:cNvSpPr txBox="1"/>
          <p:nvPr/>
        </p:nvSpPr>
        <p:spPr>
          <a:xfrm>
            <a:off x="5412048" y="492868"/>
            <a:ext cx="2996398" cy="707886"/>
          </a:xfrm>
          <a:prstGeom prst="rect">
            <a:avLst/>
          </a:prstGeom>
          <a:noFill/>
        </p:spPr>
        <p:txBody>
          <a:bodyPr wrap="none" rtlCol="0">
            <a:spAutoFit/>
          </a:bodyPr>
          <a:lstStyle/>
          <a:p>
            <a:r>
              <a:rPr lang="en-US" sz="1600" b="1" spc="-40" dirty="0"/>
              <a:t>  </a:t>
            </a:r>
            <a:r>
              <a:rPr lang="en-US" sz="1600" spc="-30" dirty="0"/>
              <a:t>NORTH DAKOTA DEPARTMENT OF</a:t>
            </a:r>
          </a:p>
          <a:p>
            <a:r>
              <a:rPr lang="en-US" sz="2400" b="1" dirty="0"/>
              <a:t> </a:t>
            </a:r>
            <a:r>
              <a:rPr lang="en-US" sz="2400" b="1" spc="-10" dirty="0"/>
              <a:t>PUBLIC INSTRUCTION</a:t>
            </a:r>
          </a:p>
        </p:txBody>
      </p:sp>
      <p:pic>
        <p:nvPicPr>
          <p:cNvPr id="5" name="DPI Logo" descr="NDDPI Logo" title="NDDPI Logo">
            <a:extLst>
              <a:ext uri="{FF2B5EF4-FFF2-40B4-BE49-F238E27FC236}">
                <a16:creationId xmlns:a16="http://schemas.microsoft.com/office/drawing/2014/main" id="{34EA6E32-23E4-4278-8D9D-A876798ADD2C}"/>
              </a:ext>
            </a:extLst>
          </p:cNvPr>
          <p:cNvPicPr/>
          <p:nvPr/>
        </p:nvPicPr>
        <p:blipFill rotWithShape="1">
          <a:blip r:embed="rId6" cstate="email">
            <a:extLst>
              <a:ext uri="{28A0092B-C50C-407E-A947-70E740481C1C}">
                <a14:useLocalDpi xmlns:a14="http://schemas.microsoft.com/office/drawing/2010/main" val="0"/>
              </a:ext>
            </a:extLst>
          </a:blip>
          <a:srcRect/>
          <a:stretch/>
        </p:blipFill>
        <p:spPr bwMode="auto">
          <a:xfrm>
            <a:off x="4835092" y="492868"/>
            <a:ext cx="655320" cy="648335"/>
          </a:xfrm>
          <a:prstGeom prst="rect">
            <a:avLst/>
          </a:prstGeom>
          <a:ln>
            <a:noFill/>
          </a:ln>
          <a:extLst>
            <a:ext uri="{53640926-AAD7-44D8-BBD7-CCE9431645EC}">
              <a14:shadowObscured xmlns:a14="http://schemas.microsoft.com/office/drawing/2010/main"/>
            </a:ext>
          </a:extLst>
        </p:spPr>
      </p:pic>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yperlink to WebGrants Tutorial">
            <a:hlinkClick r:id="rId2"/>
            <a:extLst>
              <a:ext uri="{FF2B5EF4-FFF2-40B4-BE49-F238E27FC236}">
                <a16:creationId xmlns:a16="http://schemas.microsoft.com/office/drawing/2014/main" id="{37B584CB-0EF5-4915-A8D4-9CF7ED659F72}"/>
              </a:ext>
            </a:extLst>
          </p:cNvPr>
          <p:cNvSpPr txBox="1"/>
          <p:nvPr/>
        </p:nvSpPr>
        <p:spPr>
          <a:xfrm flipH="1">
            <a:off x="952617" y="5588407"/>
            <a:ext cx="6136340" cy="400110"/>
          </a:xfrm>
          <a:prstGeom prst="rect">
            <a:avLst/>
          </a:prstGeom>
          <a:noFill/>
        </p:spPr>
        <p:txBody>
          <a:bodyPr wrap="square" rtlCol="0">
            <a:spAutoFit/>
          </a:bodyPr>
          <a:lstStyle/>
          <a:p>
            <a:r>
              <a:rPr lang="en-US" sz="2000" u="sng" dirty="0">
                <a:solidFill>
                  <a:srgbClr val="0070C0"/>
                </a:solidFill>
              </a:rPr>
              <a:t>Click here for WebGrants ESSER funding tutorial</a:t>
            </a:r>
          </a:p>
        </p:txBody>
      </p:sp>
      <p:pic>
        <p:nvPicPr>
          <p:cNvPr id="4" name="Graphic of WebGrants Sign-In Page" descr="WebGrants sign in page">
            <a:extLst>
              <a:ext uri="{FF2B5EF4-FFF2-40B4-BE49-F238E27FC236}">
                <a16:creationId xmlns:a16="http://schemas.microsoft.com/office/drawing/2014/main" id="{207DFF99-B05B-4168-BE68-BCEA5CFFA9C3}"/>
              </a:ext>
            </a:extLst>
          </p:cNvPr>
          <p:cNvPicPr>
            <a:picLocks noGrp="1" noChangeAspect="1"/>
          </p:cNvPicPr>
          <p:nvPr>
            <p:ph idx="1"/>
          </p:nvPr>
        </p:nvPicPr>
        <p:blipFill>
          <a:blip r:embed="rId3"/>
          <a:stretch>
            <a:fillRect/>
          </a:stretch>
        </p:blipFill>
        <p:spPr>
          <a:xfrm>
            <a:off x="628650" y="1800225"/>
            <a:ext cx="6950357" cy="3727809"/>
          </a:xfrm>
          <a:prstGeom prst="rect">
            <a:avLst/>
          </a:prstGeom>
        </p:spPr>
      </p:pic>
      <p:sp>
        <p:nvSpPr>
          <p:cNvPr id="2" name="Hyperlink to WebGrants">
            <a:extLst>
              <a:ext uri="{FF2B5EF4-FFF2-40B4-BE49-F238E27FC236}">
                <a16:creationId xmlns:a16="http://schemas.microsoft.com/office/drawing/2014/main" id="{0D62EED7-305C-49BA-943D-8527650BA2EC}"/>
              </a:ext>
            </a:extLst>
          </p:cNvPr>
          <p:cNvSpPr>
            <a:spLocks noGrp="1"/>
          </p:cNvSpPr>
          <p:nvPr>
            <p:ph type="title"/>
          </p:nvPr>
        </p:nvSpPr>
        <p:spPr>
          <a:xfrm>
            <a:off x="952616" y="1131094"/>
            <a:ext cx="7562733" cy="669131"/>
          </a:xfrm>
        </p:spPr>
        <p:txBody>
          <a:bodyPr>
            <a:normAutofit/>
          </a:bodyPr>
          <a:lstStyle/>
          <a:p>
            <a:r>
              <a:rPr lang="en-US" sz="3200" dirty="0">
                <a:solidFill>
                  <a:schemeClr val="tx2">
                    <a:lumMod val="60000"/>
                    <a:lumOff val="40000"/>
                  </a:schemeClr>
                </a:solidFill>
                <a:hlinkClick r:id="rId4">
                  <a:extLst>
                    <a:ext uri="{A12FA001-AC4F-418D-AE19-62706E023703}">
                      <ahyp:hlinkClr xmlns:ahyp="http://schemas.microsoft.com/office/drawing/2018/hyperlinkcolor" val="tx"/>
                    </a:ext>
                  </a:extLst>
                </a:hlinkClick>
              </a:rPr>
              <a:t>https://grants.nd.gov/</a:t>
            </a:r>
            <a:r>
              <a:rPr lang="en-US" sz="3200" dirty="0">
                <a:solidFill>
                  <a:schemeClr val="tx2">
                    <a:lumMod val="60000"/>
                    <a:lumOff val="40000"/>
                  </a:schemeClr>
                </a:solidFill>
              </a:rPr>
              <a:t> </a:t>
            </a:r>
          </a:p>
        </p:txBody>
      </p:sp>
      <p:sp>
        <p:nvSpPr>
          <p:cNvPr id="5" name="Title: WebGrants Overview">
            <a:extLst>
              <a:ext uri="{FF2B5EF4-FFF2-40B4-BE49-F238E27FC236}">
                <a16:creationId xmlns:a16="http://schemas.microsoft.com/office/drawing/2014/main" id="{D86683CD-CB7C-4877-90D0-A54A44F29F89}"/>
              </a:ext>
            </a:extLst>
          </p:cNvPr>
          <p:cNvSpPr txBox="1">
            <a:spLocks/>
          </p:cNvSpPr>
          <p:nvPr/>
        </p:nvSpPr>
        <p:spPr>
          <a:xfrm>
            <a:off x="628650" y="153817"/>
            <a:ext cx="8077200" cy="977277"/>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lang="en-US" sz="4400" kern="1200" dirty="0">
                <a:solidFill>
                  <a:schemeClr val="tx1"/>
                </a:solidFill>
                <a:latin typeface="+mj-lt"/>
                <a:ea typeface="+mj-ea"/>
                <a:cs typeface="+mj-cs"/>
              </a:defRPr>
            </a:lvl1pPr>
          </a:lstStyle>
          <a:p>
            <a:r>
              <a:rPr lang="en-US" dirty="0"/>
              <a:t>WebGrants Overview</a:t>
            </a:r>
          </a:p>
        </p:txBody>
      </p:sp>
    </p:spTree>
    <p:extLst>
      <p:ext uri="{BB962C8B-B14F-4D97-AF65-F5344CB8AC3E}">
        <p14:creationId xmlns:p14="http://schemas.microsoft.com/office/powerpoint/2010/main" val="3882179016"/>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F3824-6CF6-40F6-BF09-7050332EC8DD}"/>
              </a:ext>
            </a:extLst>
          </p:cNvPr>
          <p:cNvSpPr>
            <a:spLocks noGrp="1"/>
          </p:cNvSpPr>
          <p:nvPr>
            <p:ph type="title"/>
          </p:nvPr>
        </p:nvSpPr>
        <p:spPr/>
        <p:txBody>
          <a:bodyPr/>
          <a:lstStyle/>
          <a:p>
            <a:r>
              <a:rPr lang="en-US" dirty="0"/>
              <a:t>ESSER Monitoring</a:t>
            </a:r>
          </a:p>
        </p:txBody>
      </p:sp>
      <p:sp>
        <p:nvSpPr>
          <p:cNvPr id="3" name="Content Placeholder 2">
            <a:extLst>
              <a:ext uri="{FF2B5EF4-FFF2-40B4-BE49-F238E27FC236}">
                <a16:creationId xmlns:a16="http://schemas.microsoft.com/office/drawing/2014/main" id="{44A56E13-7BA5-442B-8953-7C988C993DCA}"/>
              </a:ext>
            </a:extLst>
          </p:cNvPr>
          <p:cNvSpPr>
            <a:spLocks noGrp="1"/>
          </p:cNvSpPr>
          <p:nvPr>
            <p:ph idx="1"/>
          </p:nvPr>
        </p:nvSpPr>
        <p:spPr/>
        <p:txBody>
          <a:bodyPr>
            <a:normAutofit/>
          </a:bodyPr>
          <a:lstStyle/>
          <a:p>
            <a:pPr marL="0" indent="0">
              <a:buNone/>
            </a:pPr>
            <a:r>
              <a:rPr lang="en-US" sz="2400" dirty="0"/>
              <a:t>Listed below are the methods that NDDPI will utilize to monitor the ESSER funds for reporting purposes:</a:t>
            </a:r>
          </a:p>
          <a:p>
            <a:pPr lvl="1">
              <a:buFont typeface="Arial" panose="020B0604020202020204" pitchFamily="34" charset="0"/>
              <a:buChar char="•"/>
            </a:pPr>
            <a:r>
              <a:rPr lang="en-US" sz="2400" dirty="0"/>
              <a:t>Use the NDDPI grants management system, WebGrants, for collecting reimbursement and oversight purposes</a:t>
            </a:r>
          </a:p>
          <a:p>
            <a:pPr lvl="1">
              <a:buFont typeface="Arial" panose="020B0604020202020204" pitchFamily="34" charset="0"/>
              <a:buChar char="•"/>
            </a:pPr>
            <a:r>
              <a:rPr lang="en-US" sz="2400" dirty="0"/>
              <a:t>Have LEAs submit their ledger of expenditures with reimbursement claims to verify allowability</a:t>
            </a:r>
          </a:p>
          <a:p>
            <a:pPr lvl="1">
              <a:buFont typeface="Arial" panose="020B0604020202020204" pitchFamily="34" charset="0"/>
              <a:buChar char="•"/>
            </a:pPr>
            <a:r>
              <a:rPr lang="en-US" sz="2400" dirty="0"/>
              <a:t>Desk reviews of equitable services information</a:t>
            </a:r>
          </a:p>
          <a:p>
            <a:pPr lvl="1">
              <a:buFont typeface="Arial" panose="020B0604020202020204" pitchFamily="34" charset="0"/>
              <a:buChar char="•"/>
            </a:pPr>
            <a:r>
              <a:rPr lang="en-US" sz="2400" dirty="0"/>
              <a:t>Review Quarterly Reports to ensure allowability of expenditures</a:t>
            </a:r>
          </a:p>
        </p:txBody>
      </p:sp>
    </p:spTree>
    <p:extLst>
      <p:ext uri="{BB962C8B-B14F-4D97-AF65-F5344CB8AC3E}">
        <p14:creationId xmlns:p14="http://schemas.microsoft.com/office/powerpoint/2010/main" val="4093082508"/>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CF88-8445-43E9-8376-0FB1F93F949F}"/>
              </a:ext>
            </a:extLst>
          </p:cNvPr>
          <p:cNvSpPr>
            <a:spLocks noGrp="1"/>
          </p:cNvSpPr>
          <p:nvPr>
            <p:ph type="title"/>
          </p:nvPr>
        </p:nvSpPr>
        <p:spPr/>
        <p:txBody>
          <a:bodyPr/>
          <a:lstStyle/>
          <a:p>
            <a:r>
              <a:rPr lang="en-US" dirty="0"/>
              <a:t>State Level ESSER Funding</a:t>
            </a:r>
          </a:p>
        </p:txBody>
      </p:sp>
      <p:sp>
        <p:nvSpPr>
          <p:cNvPr id="3" name="Content Placeholder 2">
            <a:extLst>
              <a:ext uri="{FF2B5EF4-FFF2-40B4-BE49-F238E27FC236}">
                <a16:creationId xmlns:a16="http://schemas.microsoft.com/office/drawing/2014/main" id="{9650B2F6-6F63-4218-9EFC-AD0770A01297}"/>
              </a:ext>
            </a:extLst>
          </p:cNvPr>
          <p:cNvSpPr>
            <a:spLocks noGrp="1"/>
          </p:cNvSpPr>
          <p:nvPr>
            <p:ph idx="1"/>
          </p:nvPr>
        </p:nvSpPr>
        <p:spPr/>
        <p:txBody>
          <a:bodyPr>
            <a:normAutofit/>
          </a:bodyPr>
          <a:lstStyle/>
          <a:p>
            <a:pPr marL="0" indent="0">
              <a:buNone/>
            </a:pPr>
            <a:r>
              <a:rPr lang="en-US" sz="2400" dirty="0"/>
              <a:t>In May 2020, the NDDPI distributed a statewide survey to educators, family members, education groups, advocacy organizations and state lawmakers asking for input on the state set-aside funds under the CARES Act.</a:t>
            </a:r>
          </a:p>
          <a:p>
            <a:pPr marL="0" indent="0">
              <a:buNone/>
            </a:pPr>
            <a:r>
              <a:rPr lang="en-US" sz="2400" dirty="0"/>
              <a:t>Priorities Identified in Statewide Survey</a:t>
            </a:r>
          </a:p>
          <a:p>
            <a:pPr lvl="1">
              <a:buFont typeface="Arial" panose="020B0604020202020204" pitchFamily="34" charset="0"/>
              <a:buChar char="•"/>
            </a:pPr>
            <a:r>
              <a:rPr lang="en-US" sz="2000" dirty="0"/>
              <a:t>Professional development for distance teaching</a:t>
            </a:r>
          </a:p>
          <a:p>
            <a:pPr lvl="1">
              <a:buFont typeface="Arial" panose="020B0604020202020204" pitchFamily="34" charset="0"/>
              <a:buChar char="•"/>
            </a:pPr>
            <a:r>
              <a:rPr lang="en-US" sz="2000" dirty="0"/>
              <a:t>Digital platform for providing precision learning opportunities for students</a:t>
            </a:r>
          </a:p>
          <a:p>
            <a:pPr lvl="1">
              <a:buFont typeface="Arial" panose="020B0604020202020204" pitchFamily="34" charset="0"/>
              <a:buChar char="•"/>
            </a:pPr>
            <a:r>
              <a:rPr lang="en-US" sz="2000" dirty="0"/>
              <a:t>Communication and partnerships with families</a:t>
            </a:r>
          </a:p>
          <a:p>
            <a:pPr lvl="1">
              <a:buFont typeface="Arial" panose="020B0604020202020204" pitchFamily="34" charset="0"/>
              <a:buChar char="•"/>
            </a:pPr>
            <a:r>
              <a:rPr lang="en-US" sz="2000"/>
              <a:t>Address the needs </a:t>
            </a:r>
            <a:r>
              <a:rPr lang="en-US" sz="2000" dirty="0"/>
              <a:t>of special populations (i.e., special education)</a:t>
            </a:r>
          </a:p>
        </p:txBody>
      </p:sp>
    </p:spTree>
    <p:extLst>
      <p:ext uri="{BB962C8B-B14F-4D97-AF65-F5344CB8AC3E}">
        <p14:creationId xmlns:p14="http://schemas.microsoft.com/office/powerpoint/2010/main" val="2715362776"/>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5BEA-ABC5-4CD0-A56A-9C3E59BC5BB9}"/>
              </a:ext>
            </a:extLst>
          </p:cNvPr>
          <p:cNvSpPr>
            <a:spLocks noGrp="1"/>
          </p:cNvSpPr>
          <p:nvPr>
            <p:ph type="title"/>
          </p:nvPr>
        </p:nvSpPr>
        <p:spPr/>
        <p:txBody>
          <a:bodyPr/>
          <a:lstStyle/>
          <a:p>
            <a:pPr algn="ctr"/>
            <a:r>
              <a:rPr lang="en-US" dirty="0"/>
              <a:t>Questions?</a:t>
            </a:r>
          </a:p>
        </p:txBody>
      </p:sp>
      <p:graphicFrame>
        <p:nvGraphicFramePr>
          <p:cNvPr id="4" name="Table 4">
            <a:extLst>
              <a:ext uri="{FF2B5EF4-FFF2-40B4-BE49-F238E27FC236}">
                <a16:creationId xmlns:a16="http://schemas.microsoft.com/office/drawing/2014/main" id="{88E22D91-BE78-44E2-A970-CEADE9F5E647}"/>
              </a:ext>
            </a:extLst>
          </p:cNvPr>
          <p:cNvGraphicFramePr>
            <a:graphicFrameLocks noGrp="1"/>
          </p:cNvGraphicFramePr>
          <p:nvPr>
            <p:ph idx="1"/>
            <p:extLst>
              <p:ext uri="{D42A27DB-BD31-4B8C-83A1-F6EECF244321}">
                <p14:modId xmlns:p14="http://schemas.microsoft.com/office/powerpoint/2010/main" val="1618749562"/>
              </p:ext>
            </p:extLst>
          </p:nvPr>
        </p:nvGraphicFramePr>
        <p:xfrm>
          <a:off x="909781" y="1809461"/>
          <a:ext cx="8077200" cy="1188720"/>
        </p:xfrm>
        <a:graphic>
          <a:graphicData uri="http://schemas.openxmlformats.org/drawingml/2006/table">
            <a:tbl>
              <a:tblPr firstRow="1" bandRow="1">
                <a:tableStyleId>{2D5ABB26-0587-4C30-8999-92F81FD0307C}</a:tableStyleId>
              </a:tblPr>
              <a:tblGrid>
                <a:gridCol w="4225636">
                  <a:extLst>
                    <a:ext uri="{9D8B030D-6E8A-4147-A177-3AD203B41FA5}">
                      <a16:colId xmlns:a16="http://schemas.microsoft.com/office/drawing/2014/main" val="1399828978"/>
                    </a:ext>
                  </a:extLst>
                </a:gridCol>
                <a:gridCol w="3851564">
                  <a:extLst>
                    <a:ext uri="{9D8B030D-6E8A-4147-A177-3AD203B41FA5}">
                      <a16:colId xmlns:a16="http://schemas.microsoft.com/office/drawing/2014/main" val="3660322717"/>
                    </a:ext>
                  </a:extLst>
                </a:gridCol>
              </a:tblGrid>
              <a:tr h="0">
                <a:tc>
                  <a:txBody>
                    <a:bodyPr/>
                    <a:lstStyle/>
                    <a:p>
                      <a:r>
                        <a:rPr lang="en-US" dirty="0"/>
                        <a:t>Laurie Matzke, Assistant Superintendent</a:t>
                      </a:r>
                    </a:p>
                    <a:p>
                      <a:r>
                        <a:rPr lang="en-US" dirty="0"/>
                        <a:t>Division of Student Support &amp; Innovation</a:t>
                      </a:r>
                    </a:p>
                    <a:p>
                      <a:r>
                        <a:rPr lang="en-US" dirty="0">
                          <a:solidFill>
                            <a:schemeClr val="tx2">
                              <a:lumMod val="60000"/>
                              <a:lumOff val="40000"/>
                            </a:schemeClr>
                          </a:solidFill>
                          <a:hlinkClick r:id="rId2">
                            <a:extLst>
                              <a:ext uri="{A12FA001-AC4F-418D-AE19-62706E023703}">
                                <ahyp:hlinkClr xmlns:ahyp="http://schemas.microsoft.com/office/drawing/2018/hyperlinkcolor" val="tx"/>
                              </a:ext>
                            </a:extLst>
                          </a:hlinkClick>
                        </a:rPr>
                        <a:t>lmatzke@nd.gov</a:t>
                      </a:r>
                      <a:endParaRPr lang="en-US" dirty="0">
                        <a:solidFill>
                          <a:schemeClr val="tx2">
                            <a:lumMod val="60000"/>
                            <a:lumOff val="40000"/>
                          </a:schemeClr>
                        </a:solidFill>
                      </a:endParaRPr>
                    </a:p>
                    <a:p>
                      <a:r>
                        <a:rPr lang="en-US" dirty="0"/>
                        <a:t>(701) 328-2284</a:t>
                      </a:r>
                    </a:p>
                  </a:txBody>
                  <a:tcPr/>
                </a:tc>
                <a:tc>
                  <a:txBody>
                    <a:bodyPr/>
                    <a:lstStyle/>
                    <a:p>
                      <a:r>
                        <a:rPr lang="en-US" dirty="0"/>
                        <a:t>Rebecca Pollert, Assistant Director</a:t>
                      </a:r>
                    </a:p>
                    <a:p>
                      <a:r>
                        <a:rPr lang="en-US" dirty="0"/>
                        <a:t>Fiscal Management</a:t>
                      </a:r>
                    </a:p>
                    <a:p>
                      <a:r>
                        <a:rPr lang="en-US" dirty="0">
                          <a:solidFill>
                            <a:schemeClr val="tx2">
                              <a:lumMod val="60000"/>
                              <a:lumOff val="40000"/>
                            </a:schemeClr>
                          </a:solidFill>
                          <a:hlinkClick r:id="rId3">
                            <a:extLst>
                              <a:ext uri="{A12FA001-AC4F-418D-AE19-62706E023703}">
                                <ahyp:hlinkClr xmlns:ahyp="http://schemas.microsoft.com/office/drawing/2018/hyperlinkcolor" val="tx"/>
                              </a:ext>
                            </a:extLst>
                          </a:hlinkClick>
                        </a:rPr>
                        <a:t>rlpollert@nd.gov</a:t>
                      </a:r>
                      <a:endParaRPr lang="en-US" dirty="0">
                        <a:solidFill>
                          <a:schemeClr val="tx2">
                            <a:lumMod val="60000"/>
                            <a:lumOff val="40000"/>
                          </a:schemeClr>
                        </a:solidFill>
                      </a:endParaRPr>
                    </a:p>
                    <a:p>
                      <a:r>
                        <a:rPr lang="en-US" dirty="0"/>
                        <a:t>(701) 328-2615</a:t>
                      </a:r>
                    </a:p>
                  </a:txBody>
                  <a:tcPr/>
                </a:tc>
                <a:extLst>
                  <a:ext uri="{0D108BD9-81ED-4DB2-BD59-A6C34878D82A}">
                    <a16:rowId xmlns:a16="http://schemas.microsoft.com/office/drawing/2014/main" val="1419359491"/>
                  </a:ext>
                </a:extLst>
              </a:tr>
            </a:tbl>
          </a:graphicData>
        </a:graphic>
      </p:graphicFrame>
    </p:spTree>
    <p:extLst>
      <p:ext uri="{BB962C8B-B14F-4D97-AF65-F5344CB8AC3E}">
        <p14:creationId xmlns:p14="http://schemas.microsoft.com/office/powerpoint/2010/main" val="710076675"/>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BE841E-08A6-49A4-B29B-25919658FDC2}"/>
              </a:ext>
            </a:extLst>
          </p:cNvPr>
          <p:cNvSpPr>
            <a:spLocks noGrp="1"/>
          </p:cNvSpPr>
          <p:nvPr>
            <p:ph type="title"/>
          </p:nvPr>
        </p:nvSpPr>
        <p:spPr/>
        <p:txBody>
          <a:bodyPr/>
          <a:lstStyle/>
          <a:p>
            <a:r>
              <a:rPr lang="en-US" dirty="0"/>
              <a:t>Agenda</a:t>
            </a:r>
          </a:p>
        </p:txBody>
      </p:sp>
      <p:graphicFrame>
        <p:nvGraphicFramePr>
          <p:cNvPr id="2" name="Content Placeholder 1" descr="List of agenda items&#10;">
            <a:extLst>
              <a:ext uri="{FF2B5EF4-FFF2-40B4-BE49-F238E27FC236}">
                <a16:creationId xmlns:a16="http://schemas.microsoft.com/office/drawing/2014/main" id="{0FBFCA9B-2C6B-4A47-8758-10D727E6A6ED}"/>
              </a:ext>
            </a:extLst>
          </p:cNvPr>
          <p:cNvGraphicFramePr>
            <a:graphicFrameLocks noGrp="1"/>
          </p:cNvGraphicFramePr>
          <p:nvPr>
            <p:ph idx="1"/>
            <p:extLst>
              <p:ext uri="{D42A27DB-BD31-4B8C-83A1-F6EECF244321}">
                <p14:modId xmlns:p14="http://schemas.microsoft.com/office/powerpoint/2010/main" val="276546398"/>
              </p:ext>
            </p:extLst>
          </p:nvPr>
        </p:nvGraphicFramePr>
        <p:xfrm>
          <a:off x="762000" y="1597025"/>
          <a:ext cx="8077200" cy="4297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39C6A0-7391-4582-9F63-F4F965899CC9}"/>
              </a:ext>
            </a:extLst>
          </p:cNvPr>
          <p:cNvSpPr>
            <a:spLocks noGrp="1"/>
          </p:cNvSpPr>
          <p:nvPr>
            <p:ph type="title"/>
          </p:nvPr>
        </p:nvSpPr>
        <p:spPr/>
        <p:txBody>
          <a:bodyPr/>
          <a:lstStyle/>
          <a:p>
            <a:r>
              <a:rPr lang="en-US" dirty="0"/>
              <a:t>Recap of Background Information</a:t>
            </a:r>
          </a:p>
        </p:txBody>
      </p:sp>
      <p:graphicFrame>
        <p:nvGraphicFramePr>
          <p:cNvPr id="2" name="Content Placeholder 1" descr="List of background information on ESSER Funds.">
            <a:extLst>
              <a:ext uri="{FF2B5EF4-FFF2-40B4-BE49-F238E27FC236}">
                <a16:creationId xmlns:a16="http://schemas.microsoft.com/office/drawing/2014/main" id="{FC8E433E-AF10-44D4-8881-950D2F2983A0}"/>
              </a:ext>
            </a:extLst>
          </p:cNvPr>
          <p:cNvGraphicFramePr>
            <a:graphicFrameLocks noGrp="1"/>
          </p:cNvGraphicFramePr>
          <p:nvPr>
            <p:ph idx="1"/>
            <p:extLst>
              <p:ext uri="{D42A27DB-BD31-4B8C-83A1-F6EECF244321}">
                <p14:modId xmlns:p14="http://schemas.microsoft.com/office/powerpoint/2010/main" val="3046452247"/>
              </p:ext>
            </p:extLst>
          </p:nvPr>
        </p:nvGraphicFramePr>
        <p:xfrm>
          <a:off x="762000" y="1597025"/>
          <a:ext cx="8077200" cy="4297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55349041"/>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B81FC-3741-410D-AC68-3217A42B29D4}"/>
              </a:ext>
            </a:extLst>
          </p:cNvPr>
          <p:cNvSpPr>
            <a:spLocks noGrp="1"/>
          </p:cNvSpPr>
          <p:nvPr>
            <p:ph type="title"/>
          </p:nvPr>
        </p:nvSpPr>
        <p:spPr/>
        <p:txBody>
          <a:bodyPr/>
          <a:lstStyle/>
          <a:p>
            <a:r>
              <a:rPr lang="en-US" dirty="0"/>
              <a:t>ESSER Application Process</a:t>
            </a:r>
          </a:p>
        </p:txBody>
      </p:sp>
      <p:graphicFrame>
        <p:nvGraphicFramePr>
          <p:cNvPr id="2" name="Content Placeholder 1" descr="List of background information on ESSER Funds.">
            <a:extLst>
              <a:ext uri="{FF2B5EF4-FFF2-40B4-BE49-F238E27FC236}">
                <a16:creationId xmlns:a16="http://schemas.microsoft.com/office/drawing/2014/main" id="{FC8E433E-AF10-44D4-8881-950D2F2983A0}"/>
              </a:ext>
            </a:extLst>
          </p:cNvPr>
          <p:cNvGraphicFramePr>
            <a:graphicFrameLocks noGrp="1"/>
          </p:cNvGraphicFramePr>
          <p:nvPr>
            <p:ph idx="1"/>
            <p:extLst>
              <p:ext uri="{D42A27DB-BD31-4B8C-83A1-F6EECF244321}">
                <p14:modId xmlns:p14="http://schemas.microsoft.com/office/powerpoint/2010/main" val="4245030666"/>
              </p:ext>
            </p:extLst>
          </p:nvPr>
        </p:nvGraphicFramePr>
        <p:xfrm>
          <a:off x="762000" y="1597025"/>
          <a:ext cx="8077200" cy="4297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4822530"/>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87FD3-A279-4149-886A-D592464F4159}"/>
              </a:ext>
            </a:extLst>
          </p:cNvPr>
          <p:cNvSpPr>
            <a:spLocks noGrp="1"/>
          </p:cNvSpPr>
          <p:nvPr>
            <p:ph type="title"/>
          </p:nvPr>
        </p:nvSpPr>
        <p:spPr/>
        <p:txBody>
          <a:bodyPr>
            <a:normAutofit/>
          </a:bodyPr>
          <a:lstStyle/>
          <a:p>
            <a:r>
              <a:rPr lang="en-US" dirty="0"/>
              <a:t>Allowable Uses of ESSER Funds</a:t>
            </a:r>
          </a:p>
        </p:txBody>
      </p:sp>
      <p:sp>
        <p:nvSpPr>
          <p:cNvPr id="3" name="Content Placeholder 2">
            <a:extLst>
              <a:ext uri="{FF2B5EF4-FFF2-40B4-BE49-F238E27FC236}">
                <a16:creationId xmlns:a16="http://schemas.microsoft.com/office/drawing/2014/main" id="{115B4005-9C40-4FBF-8779-D79C12FBFD93}"/>
              </a:ext>
            </a:extLst>
          </p:cNvPr>
          <p:cNvSpPr>
            <a:spLocks noGrp="1"/>
          </p:cNvSpPr>
          <p:nvPr>
            <p:ph idx="1"/>
          </p:nvPr>
        </p:nvSpPr>
        <p:spPr>
          <a:xfrm>
            <a:off x="762000" y="1219200"/>
            <a:ext cx="8077200" cy="5369167"/>
          </a:xfrm>
        </p:spPr>
        <p:txBody>
          <a:bodyPr>
            <a:normAutofit fontScale="92500" lnSpcReduction="20000"/>
          </a:bodyPr>
          <a:lstStyle/>
          <a:p>
            <a:r>
              <a:rPr lang="en-US" sz="2200" dirty="0"/>
              <a:t>Coordinate emergency response</a:t>
            </a:r>
          </a:p>
          <a:p>
            <a:r>
              <a:rPr lang="en-US" sz="2200" dirty="0"/>
              <a:t>Ensure preparedness and coordination</a:t>
            </a:r>
          </a:p>
          <a:p>
            <a:r>
              <a:rPr lang="en-US" sz="2200" dirty="0"/>
              <a:t>Purchase cleaning supplies</a:t>
            </a:r>
          </a:p>
          <a:p>
            <a:r>
              <a:rPr lang="en-US" sz="2200" dirty="0"/>
              <a:t>Unique needs of at-risk learners</a:t>
            </a:r>
          </a:p>
          <a:p>
            <a:r>
              <a:rPr lang="en-US" sz="2200" dirty="0"/>
              <a:t>Educational technology</a:t>
            </a:r>
          </a:p>
          <a:p>
            <a:r>
              <a:rPr lang="en-US" sz="2200" dirty="0"/>
              <a:t>Mental health supports</a:t>
            </a:r>
          </a:p>
          <a:p>
            <a:r>
              <a:rPr lang="en-US" sz="2200" dirty="0"/>
              <a:t>Supplemental learning</a:t>
            </a:r>
          </a:p>
          <a:p>
            <a:r>
              <a:rPr lang="en-US" sz="2200" dirty="0"/>
              <a:t>McKinney-Vento Homeless Assistance Act</a:t>
            </a:r>
          </a:p>
          <a:p>
            <a:r>
              <a:rPr lang="en-US" sz="2200" dirty="0"/>
              <a:t>Coordinate long-term closures</a:t>
            </a:r>
          </a:p>
          <a:p>
            <a:r>
              <a:rPr lang="en-US" sz="2200" dirty="0"/>
              <a:t>Professional development</a:t>
            </a:r>
          </a:p>
          <a:p>
            <a:r>
              <a:rPr lang="en-US" sz="2200" dirty="0"/>
              <a:t>ESSA</a:t>
            </a:r>
          </a:p>
          <a:p>
            <a:r>
              <a:rPr lang="en-US" sz="2200" dirty="0"/>
              <a:t>IDEA</a:t>
            </a:r>
          </a:p>
          <a:p>
            <a:r>
              <a:rPr lang="en-US" sz="2200" dirty="0"/>
              <a:t>Perkins</a:t>
            </a:r>
          </a:p>
          <a:p>
            <a:r>
              <a:rPr lang="en-US" sz="2200" dirty="0"/>
              <a:t>Added needs of at-risk population</a:t>
            </a:r>
          </a:p>
          <a:p>
            <a:r>
              <a:rPr lang="en-US" sz="2200" dirty="0"/>
              <a:t>Adult Education and Family Literacy Act</a:t>
            </a:r>
          </a:p>
          <a:p>
            <a:r>
              <a:rPr lang="en-US" sz="2200" dirty="0"/>
              <a:t>Indian, Native Hawaiian and Alaska Native Act</a:t>
            </a:r>
          </a:p>
          <a:p>
            <a:r>
              <a:rPr lang="en-US" sz="2200" dirty="0"/>
              <a:t>Other Activities</a:t>
            </a:r>
          </a:p>
          <a:p>
            <a:endParaRPr lang="en-US" dirty="0"/>
          </a:p>
        </p:txBody>
      </p:sp>
    </p:spTree>
    <p:extLst>
      <p:ext uri="{BB962C8B-B14F-4D97-AF65-F5344CB8AC3E}">
        <p14:creationId xmlns:p14="http://schemas.microsoft.com/office/powerpoint/2010/main" val="3372673096"/>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FA6BE-EAFA-4624-96FB-4B63ECE25816}"/>
              </a:ext>
            </a:extLst>
          </p:cNvPr>
          <p:cNvSpPr>
            <a:spLocks noGrp="1"/>
          </p:cNvSpPr>
          <p:nvPr>
            <p:ph type="title"/>
          </p:nvPr>
        </p:nvSpPr>
        <p:spPr/>
        <p:txBody>
          <a:bodyPr/>
          <a:lstStyle/>
          <a:p>
            <a:r>
              <a:rPr lang="en-US" dirty="0"/>
              <a:t>Unallowable Uses of ESSER Funds</a:t>
            </a:r>
          </a:p>
        </p:txBody>
      </p:sp>
      <p:sp>
        <p:nvSpPr>
          <p:cNvPr id="3" name="Content Placeholder 2">
            <a:extLst>
              <a:ext uri="{FF2B5EF4-FFF2-40B4-BE49-F238E27FC236}">
                <a16:creationId xmlns:a16="http://schemas.microsoft.com/office/drawing/2014/main" id="{C075E887-24D8-4F53-B15C-8CD4BB57EE88}"/>
              </a:ext>
            </a:extLst>
          </p:cNvPr>
          <p:cNvSpPr>
            <a:spLocks noGrp="1"/>
          </p:cNvSpPr>
          <p:nvPr>
            <p:ph idx="1"/>
          </p:nvPr>
        </p:nvSpPr>
        <p:spPr>
          <a:xfrm>
            <a:off x="762000" y="1311564"/>
            <a:ext cx="8077200" cy="5116945"/>
          </a:xfrm>
        </p:spPr>
        <p:txBody>
          <a:bodyPr>
            <a:normAutofit fontScale="92500" lnSpcReduction="10000"/>
          </a:bodyPr>
          <a:lstStyle/>
          <a:p>
            <a:pPr marL="0" indent="0">
              <a:buNone/>
            </a:pPr>
            <a:r>
              <a:rPr lang="en-US" sz="2600" dirty="0"/>
              <a:t>All expenses must be reasonable, allowable, and allocable to approved activities. </a:t>
            </a:r>
          </a:p>
          <a:p>
            <a:pPr marL="0" indent="0">
              <a:buNone/>
            </a:pPr>
            <a:r>
              <a:rPr lang="en-US" sz="2600" dirty="0"/>
              <a:t>The U.S. Department of Education has clarified that LEAs may </a:t>
            </a:r>
            <a:r>
              <a:rPr lang="en-US" sz="2600" u="sng" dirty="0"/>
              <a:t>not</a:t>
            </a:r>
            <a:r>
              <a:rPr lang="en-US" sz="2600" dirty="0"/>
              <a:t> utilize ESSER funds on the following items:</a:t>
            </a:r>
          </a:p>
          <a:p>
            <a:pPr lvl="1">
              <a:buFont typeface="Arial" panose="020B0604020202020204" pitchFamily="34" charset="0"/>
              <a:buChar char="•"/>
            </a:pPr>
            <a:r>
              <a:rPr lang="en-US" sz="2600" dirty="0"/>
              <a:t>Bonuses, merit pay, or similar expenditures, unless related to disruptions or closures related to COVID-19</a:t>
            </a:r>
          </a:p>
          <a:p>
            <a:pPr lvl="1">
              <a:buFont typeface="Arial" panose="020B0604020202020204" pitchFamily="34" charset="0"/>
              <a:buChar char="•"/>
            </a:pPr>
            <a:r>
              <a:rPr lang="en-US" sz="2600" dirty="0"/>
              <a:t>Subsidizing or offsetting executive salaries and benefits of individuals who are not LEA employees</a:t>
            </a:r>
          </a:p>
          <a:p>
            <a:pPr lvl="1">
              <a:buFont typeface="Arial" panose="020B0604020202020204" pitchFamily="34" charset="0"/>
              <a:buChar char="•"/>
            </a:pPr>
            <a:r>
              <a:rPr lang="en-US" sz="2600" dirty="0"/>
              <a:t>Expenditures related to state or local unions, membership organizations, or associations</a:t>
            </a:r>
          </a:p>
          <a:p>
            <a:pPr marL="0" indent="0">
              <a:buNone/>
            </a:pPr>
            <a:r>
              <a:rPr lang="en-US" sz="2600" dirty="0"/>
              <a:t>These funds cannot pay for salaries or regular expenses that are typically provided through state aid or local funds. This is especially important to note as the State of North Dakota has kept state aid funding whole through the COVID-19 pandemic.</a:t>
            </a:r>
          </a:p>
          <a:p>
            <a:pPr marL="0" indent="0">
              <a:buNone/>
            </a:pPr>
            <a:endParaRPr lang="en-US" dirty="0"/>
          </a:p>
        </p:txBody>
      </p:sp>
    </p:spTree>
    <p:extLst>
      <p:ext uri="{BB962C8B-B14F-4D97-AF65-F5344CB8AC3E}">
        <p14:creationId xmlns:p14="http://schemas.microsoft.com/office/powerpoint/2010/main" val="2638816917"/>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2E15-08D2-4DE2-AECE-95E3444D125F}"/>
              </a:ext>
            </a:extLst>
          </p:cNvPr>
          <p:cNvSpPr>
            <a:spLocks noGrp="1"/>
          </p:cNvSpPr>
          <p:nvPr>
            <p:ph type="title"/>
          </p:nvPr>
        </p:nvSpPr>
        <p:spPr>
          <a:xfrm>
            <a:off x="762000" y="269632"/>
            <a:ext cx="8077200" cy="1143000"/>
          </a:xfrm>
        </p:spPr>
        <p:txBody>
          <a:bodyPr>
            <a:noAutofit/>
          </a:bodyPr>
          <a:lstStyle/>
          <a:p>
            <a:pPr algn="just"/>
            <a:r>
              <a:rPr lang="en-US" sz="4000" spc="-130" dirty="0"/>
              <a:t>Financial Management of ESSER Funding</a:t>
            </a:r>
          </a:p>
        </p:txBody>
      </p:sp>
      <p:sp>
        <p:nvSpPr>
          <p:cNvPr id="3" name="Content Placeholder 2">
            <a:extLst>
              <a:ext uri="{FF2B5EF4-FFF2-40B4-BE49-F238E27FC236}">
                <a16:creationId xmlns:a16="http://schemas.microsoft.com/office/drawing/2014/main" id="{0563FD32-A74D-473F-8763-420DBACFB469}"/>
              </a:ext>
            </a:extLst>
          </p:cNvPr>
          <p:cNvSpPr>
            <a:spLocks noGrp="1"/>
          </p:cNvSpPr>
          <p:nvPr>
            <p:ph idx="1"/>
          </p:nvPr>
        </p:nvSpPr>
        <p:spPr/>
        <p:txBody>
          <a:bodyPr>
            <a:normAutofit/>
          </a:bodyPr>
          <a:lstStyle/>
          <a:p>
            <a:pPr marL="0" indent="0">
              <a:buNone/>
            </a:pPr>
            <a:r>
              <a:rPr lang="en-US" sz="2400" b="1" dirty="0"/>
              <a:t>Coding and Tracking Funds</a:t>
            </a:r>
          </a:p>
          <a:p>
            <a:pPr marL="0" indent="0">
              <a:buNone/>
            </a:pPr>
            <a:r>
              <a:rPr lang="en-US" sz="2400" dirty="0"/>
              <a:t>LEAs must track these funds separately to report use of funds and expenses in the future. The following codes have been established and align with the NDSDFARM.</a:t>
            </a:r>
          </a:p>
          <a:p>
            <a:pPr lvl="1">
              <a:buFont typeface="Arial" panose="020B0604020202020204" pitchFamily="34" charset="0"/>
              <a:buChar char="•"/>
            </a:pPr>
            <a:r>
              <a:rPr lang="en-US" sz="2400" dirty="0"/>
              <a:t>Revenue Coding: 4590 – Other Restricted Federal Revenue</a:t>
            </a:r>
          </a:p>
          <a:p>
            <a:pPr lvl="1">
              <a:buFont typeface="Arial" panose="020B0604020202020204" pitchFamily="34" charset="0"/>
              <a:buChar char="•"/>
            </a:pPr>
            <a:r>
              <a:rPr lang="en-US" sz="2400" dirty="0"/>
              <a:t>Project Expense Coding: 104 – ESSER/CARES Funding</a:t>
            </a:r>
          </a:p>
          <a:p>
            <a:pPr marL="57150" indent="0">
              <a:buNone/>
            </a:pPr>
            <a:r>
              <a:rPr lang="en-US" sz="2800" dirty="0"/>
              <a:t>LEAs have until September 30, 2022 to spend these funds.</a:t>
            </a:r>
          </a:p>
        </p:txBody>
      </p:sp>
    </p:spTree>
    <p:extLst>
      <p:ext uri="{BB962C8B-B14F-4D97-AF65-F5344CB8AC3E}">
        <p14:creationId xmlns:p14="http://schemas.microsoft.com/office/powerpoint/2010/main" val="1072740247"/>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3A384-BDD7-4D6E-A221-63FD2EA7F24B}"/>
              </a:ext>
            </a:extLst>
          </p:cNvPr>
          <p:cNvSpPr>
            <a:spLocks noGrp="1"/>
          </p:cNvSpPr>
          <p:nvPr>
            <p:ph type="title"/>
          </p:nvPr>
        </p:nvSpPr>
        <p:spPr>
          <a:xfrm>
            <a:off x="762000" y="168565"/>
            <a:ext cx="8077200" cy="1002144"/>
          </a:xfrm>
        </p:spPr>
        <p:txBody>
          <a:bodyPr/>
          <a:lstStyle/>
          <a:p>
            <a:r>
              <a:rPr lang="en-US" dirty="0"/>
              <a:t>ESSER Reporting</a:t>
            </a:r>
          </a:p>
        </p:txBody>
      </p:sp>
      <p:sp>
        <p:nvSpPr>
          <p:cNvPr id="3" name="Content Placeholder 2">
            <a:extLst>
              <a:ext uri="{FF2B5EF4-FFF2-40B4-BE49-F238E27FC236}">
                <a16:creationId xmlns:a16="http://schemas.microsoft.com/office/drawing/2014/main" id="{42456261-267C-4A52-BA1B-387870F0AC06}"/>
              </a:ext>
            </a:extLst>
          </p:cNvPr>
          <p:cNvSpPr>
            <a:spLocks noGrp="1"/>
          </p:cNvSpPr>
          <p:nvPr>
            <p:ph idx="1"/>
          </p:nvPr>
        </p:nvSpPr>
        <p:spPr>
          <a:xfrm>
            <a:off x="762000" y="1170709"/>
            <a:ext cx="8077200" cy="5327074"/>
          </a:xfrm>
        </p:spPr>
        <p:txBody>
          <a:bodyPr>
            <a:noAutofit/>
          </a:bodyPr>
          <a:lstStyle/>
          <a:p>
            <a:pPr marL="0" indent="0" algn="just">
              <a:buNone/>
            </a:pPr>
            <a:r>
              <a:rPr lang="en-US" sz="2000" dirty="0"/>
              <a:t>The CARES Act also requires LEAs that receive ESSER funds to report certain information regarding their spending on a quarterly basis.</a:t>
            </a:r>
          </a:p>
          <a:p>
            <a:pPr marL="0" indent="0">
              <a:spcBef>
                <a:spcPts val="0"/>
              </a:spcBef>
              <a:buNone/>
            </a:pPr>
            <a:endParaRPr lang="en-US" sz="1500" dirty="0"/>
          </a:p>
          <a:p>
            <a:pPr marL="0" indent="0">
              <a:buNone/>
            </a:pPr>
            <a:r>
              <a:rPr lang="en-US" sz="2000" dirty="0"/>
              <a:t>Section 15011(b)(2), requires recipients of CARES Act funds to report:</a:t>
            </a:r>
          </a:p>
          <a:p>
            <a:pPr lvl="1">
              <a:buFont typeface="Arial" panose="020B0604020202020204" pitchFamily="34" charset="0"/>
              <a:buChar char="•"/>
            </a:pPr>
            <a:r>
              <a:rPr lang="en-US" sz="2000" dirty="0"/>
              <a:t>Total amount of funds received</a:t>
            </a:r>
          </a:p>
          <a:p>
            <a:pPr lvl="1">
              <a:buFont typeface="Arial" panose="020B0604020202020204" pitchFamily="34" charset="0"/>
              <a:buChar char="•"/>
            </a:pPr>
            <a:r>
              <a:rPr lang="en-US" sz="2000" dirty="0"/>
              <a:t>Amount spent or obligated for each project and/or activity</a:t>
            </a:r>
          </a:p>
          <a:p>
            <a:pPr lvl="1" algn="just">
              <a:buFont typeface="Arial" panose="020B0604020202020204" pitchFamily="34" charset="0"/>
              <a:buChar char="•"/>
            </a:pPr>
            <a:r>
              <a:rPr lang="en-US" sz="2000" dirty="0"/>
              <a:t>Detailed list of all projects or activities supported with CARES Act funds</a:t>
            </a:r>
          </a:p>
          <a:p>
            <a:pPr lvl="1" algn="just">
              <a:buFont typeface="Arial" panose="020B0604020202020204" pitchFamily="34" charset="0"/>
              <a:buChar char="•"/>
            </a:pPr>
            <a:r>
              <a:rPr lang="en-US" sz="2000" dirty="0"/>
              <a:t>Estimated number of jobs created or retained with ESSER Funds</a:t>
            </a:r>
          </a:p>
          <a:p>
            <a:pPr lvl="1">
              <a:buFont typeface="Arial" panose="020B0604020202020204" pitchFamily="34" charset="0"/>
              <a:buChar char="•"/>
            </a:pPr>
            <a:r>
              <a:rPr lang="en-US" sz="2000" dirty="0"/>
              <a:t>Information on subcontracts or subgrants awarded</a:t>
            </a:r>
          </a:p>
          <a:p>
            <a:pPr marL="457200" lvl="1" indent="0">
              <a:spcBef>
                <a:spcPts val="0"/>
              </a:spcBef>
              <a:buNone/>
            </a:pPr>
            <a:endParaRPr lang="en-US" sz="1500" dirty="0"/>
          </a:p>
          <a:p>
            <a:pPr marL="0" indent="0">
              <a:buNone/>
            </a:pPr>
            <a:r>
              <a:rPr lang="en-US" sz="2000" b="1" u="sng" dirty="0"/>
              <a:t>Full Transparency</a:t>
            </a:r>
            <a:endParaRPr lang="en-US" sz="2000" dirty="0"/>
          </a:p>
          <a:p>
            <a:pPr marL="0" indent="0">
              <a:buNone/>
            </a:pPr>
            <a:r>
              <a:rPr lang="en-US" sz="2000" dirty="0"/>
              <a:t>NDDPI must:</a:t>
            </a:r>
          </a:p>
          <a:p>
            <a:pPr lvl="1" algn="just">
              <a:buFont typeface="Wingdings" panose="05000000000000000000" pitchFamily="2" charset="2"/>
              <a:buChar char="ü"/>
            </a:pPr>
            <a:r>
              <a:rPr lang="en-US" sz="2000" dirty="0"/>
              <a:t>Within 30 days after each quarter, make information in quarterly reports available on the NDDPI website</a:t>
            </a:r>
          </a:p>
          <a:p>
            <a:pPr lvl="1">
              <a:buFont typeface="Wingdings" panose="05000000000000000000" pitchFamily="2" charset="2"/>
              <a:buChar char="ü"/>
            </a:pPr>
            <a:r>
              <a:rPr lang="en-US" sz="2000" dirty="0"/>
              <a:t>Submit quarterly reports to the USED</a:t>
            </a:r>
          </a:p>
        </p:txBody>
      </p:sp>
    </p:spTree>
    <p:extLst>
      <p:ext uri="{BB962C8B-B14F-4D97-AF65-F5344CB8AC3E}">
        <p14:creationId xmlns:p14="http://schemas.microsoft.com/office/powerpoint/2010/main" val="1119273125"/>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District Expenditure Quarterly Report">
            <a:extLst>
              <a:ext uri="{FF2B5EF4-FFF2-40B4-BE49-F238E27FC236}">
                <a16:creationId xmlns:a16="http://schemas.microsoft.com/office/drawing/2014/main" id="{51DB7D22-E969-46B9-9ACF-EF1DEBFF5C6C}"/>
              </a:ext>
            </a:extLst>
          </p:cNvPr>
          <p:cNvSpPr txBox="1"/>
          <p:nvPr/>
        </p:nvSpPr>
        <p:spPr>
          <a:xfrm>
            <a:off x="628073" y="221673"/>
            <a:ext cx="677108" cy="6483927"/>
          </a:xfrm>
          <a:prstGeom prst="rect">
            <a:avLst/>
          </a:prstGeom>
          <a:noFill/>
        </p:spPr>
        <p:txBody>
          <a:bodyPr vert="vert270" wrap="square" rtlCol="0">
            <a:spAutoFit/>
          </a:bodyPr>
          <a:lstStyle/>
          <a:p>
            <a:r>
              <a:rPr lang="en-US" sz="3200" b="1" dirty="0"/>
              <a:t>District Expenditure Quarterly Report</a:t>
            </a:r>
          </a:p>
        </p:txBody>
      </p:sp>
      <p:graphicFrame>
        <p:nvGraphicFramePr>
          <p:cNvPr id="4" name="Object 3">
            <a:extLst>
              <a:ext uri="{FF2B5EF4-FFF2-40B4-BE49-F238E27FC236}">
                <a16:creationId xmlns:a16="http://schemas.microsoft.com/office/drawing/2014/main" id="{61DE17F1-AC49-4A57-94DD-455CAF104565}"/>
              </a:ext>
            </a:extLst>
          </p:cNvPr>
          <p:cNvGraphicFramePr>
            <a:graphicFrameLocks noChangeAspect="1"/>
          </p:cNvGraphicFramePr>
          <p:nvPr>
            <p:extLst>
              <p:ext uri="{D42A27DB-BD31-4B8C-83A1-F6EECF244321}">
                <p14:modId xmlns:p14="http://schemas.microsoft.com/office/powerpoint/2010/main" val="3222288681"/>
              </p:ext>
            </p:extLst>
          </p:nvPr>
        </p:nvGraphicFramePr>
        <p:xfrm>
          <a:off x="1352550" y="110836"/>
          <a:ext cx="7495886" cy="6594764"/>
        </p:xfrm>
        <a:graphic>
          <a:graphicData uri="http://schemas.openxmlformats.org/presentationml/2006/ole">
            <mc:AlternateContent xmlns:mc="http://schemas.openxmlformats.org/markup-compatibility/2006">
              <mc:Choice xmlns:v="urn:schemas-microsoft-com:vml" Requires="v">
                <p:oleObj spid="_x0000_s1104" name="Worksheet" r:id="rId4" imgW="7719089" imgH="8214360" progId="Excel.Sheet.12">
                  <p:embed/>
                </p:oleObj>
              </mc:Choice>
              <mc:Fallback>
                <p:oleObj name="Worksheet" r:id="rId4" imgW="7719089" imgH="8214360" progId="Excel.Sheet.12">
                  <p:embed/>
                  <p:pic>
                    <p:nvPicPr>
                      <p:cNvPr id="0" name=""/>
                      <p:cNvPicPr/>
                      <p:nvPr/>
                    </p:nvPicPr>
                    <p:blipFill>
                      <a:blip r:embed="rId5"/>
                      <a:stretch>
                        <a:fillRect/>
                      </a:stretch>
                    </p:blipFill>
                    <p:spPr>
                      <a:xfrm>
                        <a:off x="1352550" y="110836"/>
                        <a:ext cx="7495886" cy="6594764"/>
                      </a:xfrm>
                      <a:prstGeom prst="rect">
                        <a:avLst/>
                      </a:prstGeom>
                    </p:spPr>
                  </p:pic>
                </p:oleObj>
              </mc:Fallback>
            </mc:AlternateContent>
          </a:graphicData>
        </a:graphic>
      </p:graphicFrame>
    </p:spTree>
    <p:extLst>
      <p:ext uri="{BB962C8B-B14F-4D97-AF65-F5344CB8AC3E}">
        <p14:creationId xmlns:p14="http://schemas.microsoft.com/office/powerpoint/2010/main" val="21993755"/>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BC8FAA-EEEF-4048-9536-A7C4512102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716</Words>
  <Application>Microsoft Office PowerPoint</Application>
  <PresentationFormat>On-screen Show (4:3)</PresentationFormat>
  <Paragraphs>104</Paragraphs>
  <Slides>13</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Georgia</vt:lpstr>
      <vt:lpstr>Wingdings</vt:lpstr>
      <vt:lpstr>Training</vt:lpstr>
      <vt:lpstr>Microsoft Excel Worksheet</vt:lpstr>
      <vt:lpstr> Navigating Your ESSER Funds</vt:lpstr>
      <vt:lpstr>Agenda</vt:lpstr>
      <vt:lpstr>Recap of Background Information</vt:lpstr>
      <vt:lpstr>ESSER Application Process</vt:lpstr>
      <vt:lpstr>Allowable Uses of ESSER Funds</vt:lpstr>
      <vt:lpstr>Unallowable Uses of ESSER Funds</vt:lpstr>
      <vt:lpstr>Financial Management of ESSER Funding</vt:lpstr>
      <vt:lpstr>ESSER Reporting</vt:lpstr>
      <vt:lpstr>PowerPoint Presentation</vt:lpstr>
      <vt:lpstr>https://grants.nd.gov/ </vt:lpstr>
      <vt:lpstr>ESSER Monitoring</vt:lpstr>
      <vt:lpstr>State Level ESSER Funding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2020-06-17T15:01:06Z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