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84" r:id="rId4"/>
    <p:sldMasterId id="2147483696" r:id="rId5"/>
  </p:sldMasterIdLst>
  <p:sldIdLst>
    <p:sldId id="276" r:id="rId6"/>
    <p:sldId id="259" r:id="rId7"/>
    <p:sldId id="280" r:id="rId8"/>
    <p:sldId id="261" r:id="rId9"/>
    <p:sldId id="262" r:id="rId10"/>
    <p:sldId id="277" r:id="rId11"/>
    <p:sldId id="272" r:id="rId12"/>
    <p:sldId id="264" r:id="rId13"/>
    <p:sldId id="279" r:id="rId14"/>
    <p:sldId id="266" r:id="rId15"/>
    <p:sldId id="267" r:id="rId16"/>
    <p:sldId id="268" r:id="rId17"/>
    <p:sldId id="278" r:id="rId18"/>
    <p:sldId id="273" r:id="rId19"/>
    <p:sldId id="274" r:id="rId20"/>
    <p:sldId id="269" r:id="rId21"/>
    <p:sldId id="270" r:id="rId22"/>
    <p:sldId id="281" r:id="rId23"/>
    <p:sldId id="271" r:id="rId24"/>
  </p:sldIdLst>
  <p:sldSz cx="12192000" cy="6858000"/>
  <p:notesSz cx="7010400" cy="92964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58F31394-CDC7-4813-929C-E71EF13C926B}" v="108" dt="2026-10-21T21:33:27.963"/>
    <p1510:client id="{E89B50F6-63AA-4E5F-9D7D-F09A69A987BB}" v="3" dt="2026-10-21T21:18:41.425"/>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p:restoredLeft sz="34567" autoAdjust="0"/>
    <p:restoredTop sz="86364" autoAdjust="0"/>
  </p:normalViewPr>
  <p:slideViewPr>
    <p:cSldViewPr snapToGrid="0">
      <p:cViewPr varScale="1">
        <p:scale>
          <a:sx n="78" d="100"/>
          <a:sy n="78" d="100"/>
        </p:scale>
        <p:origin x="120" y="786"/>
      </p:cViewPr>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3.xml"/><Relationship Id="rId13" Type="http://schemas.openxmlformats.org/officeDocument/2006/relationships/slide" Target="slides/slide8.xml"/><Relationship Id="rId18" Type="http://schemas.openxmlformats.org/officeDocument/2006/relationships/slide" Target="slides/slide13.xml"/><Relationship Id="rId26" Type="http://schemas.openxmlformats.org/officeDocument/2006/relationships/viewProps" Target="viewProps.xml"/><Relationship Id="rId3" Type="http://schemas.openxmlformats.org/officeDocument/2006/relationships/customXml" Target="../customXml/item3.xml"/><Relationship Id="rId21" Type="http://schemas.openxmlformats.org/officeDocument/2006/relationships/slide" Target="slides/slide16.xml"/><Relationship Id="rId7" Type="http://schemas.openxmlformats.org/officeDocument/2006/relationships/slide" Target="slides/slide2.xml"/><Relationship Id="rId12" Type="http://schemas.openxmlformats.org/officeDocument/2006/relationships/slide" Target="slides/slide7.xml"/><Relationship Id="rId17" Type="http://schemas.openxmlformats.org/officeDocument/2006/relationships/slide" Target="slides/slide12.xml"/><Relationship Id="rId25" Type="http://schemas.openxmlformats.org/officeDocument/2006/relationships/presProps" Target="presProps.xml"/><Relationship Id="rId2" Type="http://schemas.openxmlformats.org/officeDocument/2006/relationships/customXml" Target="../customXml/item2.xml"/><Relationship Id="rId16" Type="http://schemas.openxmlformats.org/officeDocument/2006/relationships/slide" Target="slides/slide11.xml"/><Relationship Id="rId20" Type="http://schemas.openxmlformats.org/officeDocument/2006/relationships/slide" Target="slides/slide15.xml"/><Relationship Id="rId29" Type="http://schemas.microsoft.com/office/2016/11/relationships/changesInfo" Target="changesInfos/changesInfo1.xml"/><Relationship Id="rId1" Type="http://schemas.openxmlformats.org/officeDocument/2006/relationships/customXml" Target="../customXml/item1.xml"/><Relationship Id="rId6" Type="http://schemas.openxmlformats.org/officeDocument/2006/relationships/slide" Target="slides/slide1.xml"/><Relationship Id="rId11" Type="http://schemas.openxmlformats.org/officeDocument/2006/relationships/slide" Target="slides/slide6.xml"/><Relationship Id="rId24" Type="http://schemas.openxmlformats.org/officeDocument/2006/relationships/slide" Target="slides/slide19.xml"/><Relationship Id="rId5" Type="http://schemas.openxmlformats.org/officeDocument/2006/relationships/slideMaster" Target="slideMasters/slideMaster2.xml"/><Relationship Id="rId15" Type="http://schemas.openxmlformats.org/officeDocument/2006/relationships/slide" Target="slides/slide10.xml"/><Relationship Id="rId23" Type="http://schemas.openxmlformats.org/officeDocument/2006/relationships/slide" Target="slides/slide18.xml"/><Relationship Id="rId28" Type="http://schemas.openxmlformats.org/officeDocument/2006/relationships/tableStyles" Target="tableStyles.xml"/><Relationship Id="rId10" Type="http://schemas.openxmlformats.org/officeDocument/2006/relationships/slide" Target="slides/slide5.xml"/><Relationship Id="rId19" Type="http://schemas.openxmlformats.org/officeDocument/2006/relationships/slide" Target="slides/slide14.xml"/><Relationship Id="rId4" Type="http://schemas.openxmlformats.org/officeDocument/2006/relationships/slideMaster" Target="slideMasters/slideMaster1.xml"/><Relationship Id="rId9" Type="http://schemas.openxmlformats.org/officeDocument/2006/relationships/slide" Target="slides/slide4.xml"/><Relationship Id="rId14" Type="http://schemas.openxmlformats.org/officeDocument/2006/relationships/slide" Target="slides/slide9.xml"/><Relationship Id="rId22" Type="http://schemas.openxmlformats.org/officeDocument/2006/relationships/slide" Target="slides/slide17.xml"/><Relationship Id="rId27" Type="http://schemas.openxmlformats.org/officeDocument/2006/relationships/theme" Target="theme/theme1.xml"/><Relationship Id="rId30" Type="http://schemas.microsoft.com/office/2015/10/relationships/revisionInfo" Target="revisionInfo.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Peterson, Amanda J." userId="c73cb9ad-4241-4446-9602-5ef9dd36ddfe" providerId="ADAL" clId="{916EA71D-D339-40B1-BCE9-FAD9703056A3}"/>
    <pc:docChg chg="custSel addSld delSld modSld">
      <pc:chgData name="Peterson, Amanda J." userId="c73cb9ad-4241-4446-9602-5ef9dd36ddfe" providerId="ADAL" clId="{916EA71D-D339-40B1-BCE9-FAD9703056A3}" dt="2026-10-21T21:19:44.601" v="66" actId="20577"/>
      <pc:docMkLst>
        <pc:docMk/>
      </pc:docMkLst>
      <pc:sldChg chg="del">
        <pc:chgData name="Peterson, Amanda J." userId="c73cb9ad-4241-4446-9602-5ef9dd36ddfe" providerId="ADAL" clId="{916EA71D-D339-40B1-BCE9-FAD9703056A3}" dt="2026-10-21T20:59:00.996" v="1" actId="47"/>
        <pc:sldMkLst>
          <pc:docMk/>
          <pc:sldMk cId="128360850" sldId="260"/>
        </pc:sldMkLst>
      </pc:sldChg>
      <pc:sldChg chg="modSp mod">
        <pc:chgData name="Peterson, Amanda J." userId="c73cb9ad-4241-4446-9602-5ef9dd36ddfe" providerId="ADAL" clId="{916EA71D-D339-40B1-BCE9-FAD9703056A3}" dt="2026-10-21T20:59:40.562" v="12" actId="20577"/>
        <pc:sldMkLst>
          <pc:docMk/>
          <pc:sldMk cId="3440813385" sldId="262"/>
        </pc:sldMkLst>
        <pc:spChg chg="mod">
          <ac:chgData name="Peterson, Amanda J." userId="c73cb9ad-4241-4446-9602-5ef9dd36ddfe" providerId="ADAL" clId="{916EA71D-D339-40B1-BCE9-FAD9703056A3}" dt="2026-10-21T20:59:40.562" v="12" actId="20577"/>
          <ac:spMkLst>
            <pc:docMk/>
            <pc:sldMk cId="3440813385" sldId="262"/>
            <ac:spMk id="3" creationId="{680DD2A7-A539-464B-AC25-0D4D47F177B1}"/>
          </ac:spMkLst>
        </pc:spChg>
      </pc:sldChg>
      <pc:sldChg chg="delSp mod">
        <pc:chgData name="Peterson, Amanda J." userId="c73cb9ad-4241-4446-9602-5ef9dd36ddfe" providerId="ADAL" clId="{916EA71D-D339-40B1-BCE9-FAD9703056A3}" dt="2026-10-21T21:00:03.816" v="15" actId="478"/>
        <pc:sldMkLst>
          <pc:docMk/>
          <pc:sldMk cId="3003035981" sldId="264"/>
        </pc:sldMkLst>
        <pc:picChg chg="del">
          <ac:chgData name="Peterson, Amanda J." userId="c73cb9ad-4241-4446-9602-5ef9dd36ddfe" providerId="ADAL" clId="{916EA71D-D339-40B1-BCE9-FAD9703056A3}" dt="2026-10-21T21:00:02.181" v="13" actId="478"/>
          <ac:picMkLst>
            <pc:docMk/>
            <pc:sldMk cId="3003035981" sldId="264"/>
            <ac:picMk id="19" creationId="{C25F790D-98F5-E648-2705-D764D7763513}"/>
          </ac:picMkLst>
        </pc:picChg>
        <pc:picChg chg="del">
          <ac:chgData name="Peterson, Amanda J." userId="c73cb9ad-4241-4446-9602-5ef9dd36ddfe" providerId="ADAL" clId="{916EA71D-D339-40B1-BCE9-FAD9703056A3}" dt="2026-10-21T21:00:03.047" v="14" actId="478"/>
          <ac:picMkLst>
            <pc:docMk/>
            <pc:sldMk cId="3003035981" sldId="264"/>
            <ac:picMk id="21" creationId="{596B56BA-4E3B-3926-3B22-9E9256A46D13}"/>
          </ac:picMkLst>
        </pc:picChg>
        <pc:picChg chg="del">
          <ac:chgData name="Peterson, Amanda J." userId="c73cb9ad-4241-4446-9602-5ef9dd36ddfe" providerId="ADAL" clId="{916EA71D-D339-40B1-BCE9-FAD9703056A3}" dt="2026-10-21T21:00:03.816" v="15" actId="478"/>
          <ac:picMkLst>
            <pc:docMk/>
            <pc:sldMk cId="3003035981" sldId="264"/>
            <ac:picMk id="24" creationId="{65213A69-9A09-0958-91DE-0919430C11DC}"/>
          </ac:picMkLst>
        </pc:picChg>
      </pc:sldChg>
      <pc:sldChg chg="addSp delSp mod">
        <pc:chgData name="Peterson, Amanda J." userId="c73cb9ad-4241-4446-9602-5ef9dd36ddfe" providerId="ADAL" clId="{916EA71D-D339-40B1-BCE9-FAD9703056A3}" dt="2026-10-21T21:03:22.189" v="18" actId="22"/>
        <pc:sldMkLst>
          <pc:docMk/>
          <pc:sldMk cId="3555525823" sldId="270"/>
        </pc:sldMkLst>
        <pc:spChg chg="add">
          <ac:chgData name="Peterson, Amanda J." userId="c73cb9ad-4241-4446-9602-5ef9dd36ddfe" providerId="ADAL" clId="{916EA71D-D339-40B1-BCE9-FAD9703056A3}" dt="2026-10-21T21:03:22.189" v="18" actId="22"/>
          <ac:spMkLst>
            <pc:docMk/>
            <pc:sldMk cId="3555525823" sldId="270"/>
            <ac:spMk id="7" creationId="{035F3E55-BE59-2F24-C221-6414B5DC6CF5}"/>
          </ac:spMkLst>
        </pc:spChg>
        <pc:picChg chg="del">
          <ac:chgData name="Peterson, Amanda J." userId="c73cb9ad-4241-4446-9602-5ef9dd36ddfe" providerId="ADAL" clId="{916EA71D-D339-40B1-BCE9-FAD9703056A3}" dt="2026-10-21T21:03:20.775" v="17" actId="478"/>
          <ac:picMkLst>
            <pc:docMk/>
            <pc:sldMk cId="3555525823" sldId="270"/>
            <ac:picMk id="4" creationId="{C37CD62D-EF90-4FF8-9498-93164E20F71F}"/>
          </ac:picMkLst>
        </pc:picChg>
      </pc:sldChg>
      <pc:sldChg chg="delSp mod">
        <pc:chgData name="Peterson, Amanda J." userId="c73cb9ad-4241-4446-9602-5ef9dd36ddfe" providerId="ADAL" clId="{916EA71D-D339-40B1-BCE9-FAD9703056A3}" dt="2026-10-21T21:05:16.723" v="19" actId="478"/>
        <pc:sldMkLst>
          <pc:docMk/>
          <pc:sldMk cId="45522841" sldId="271"/>
        </pc:sldMkLst>
        <pc:picChg chg="del">
          <ac:chgData name="Peterson, Amanda J." userId="c73cb9ad-4241-4446-9602-5ef9dd36ddfe" providerId="ADAL" clId="{916EA71D-D339-40B1-BCE9-FAD9703056A3}" dt="2026-10-21T21:05:16.723" v="19" actId="478"/>
          <ac:picMkLst>
            <pc:docMk/>
            <pc:sldMk cId="45522841" sldId="271"/>
            <ac:picMk id="5" creationId="{739A3E5D-4D87-413D-9A56-112CD382B101}"/>
          </ac:picMkLst>
        </pc:picChg>
      </pc:sldChg>
      <pc:sldChg chg="modSp mod">
        <pc:chgData name="Peterson, Amanda J." userId="c73cb9ad-4241-4446-9602-5ef9dd36ddfe" providerId="ADAL" clId="{916EA71D-D339-40B1-BCE9-FAD9703056A3}" dt="2026-10-21T21:19:05.915" v="55" actId="5793"/>
        <pc:sldMkLst>
          <pc:docMk/>
          <pc:sldMk cId="1669445868" sldId="274"/>
        </pc:sldMkLst>
        <pc:spChg chg="mod">
          <ac:chgData name="Peterson, Amanda J." userId="c73cb9ad-4241-4446-9602-5ef9dd36ddfe" providerId="ADAL" clId="{916EA71D-D339-40B1-BCE9-FAD9703056A3}" dt="2026-10-21T21:19:05.915" v="55" actId="5793"/>
          <ac:spMkLst>
            <pc:docMk/>
            <pc:sldMk cId="1669445868" sldId="274"/>
            <ac:spMk id="4" creationId="{5408B7F8-BDCF-4752-AD4F-9D90C79E6F34}"/>
          </ac:spMkLst>
        </pc:spChg>
      </pc:sldChg>
      <pc:sldChg chg="del">
        <pc:chgData name="Peterson, Amanda J." userId="c73cb9ad-4241-4446-9602-5ef9dd36ddfe" providerId="ADAL" clId="{916EA71D-D339-40B1-BCE9-FAD9703056A3}" dt="2026-10-21T21:05:48.246" v="21" actId="47"/>
        <pc:sldMkLst>
          <pc:docMk/>
          <pc:sldMk cId="682464797" sldId="275"/>
        </pc:sldMkLst>
      </pc:sldChg>
      <pc:sldChg chg="modSp mod">
        <pc:chgData name="Peterson, Amanda J." userId="c73cb9ad-4241-4446-9602-5ef9dd36ddfe" providerId="ADAL" clId="{916EA71D-D339-40B1-BCE9-FAD9703056A3}" dt="2026-10-21T21:19:44.601" v="66" actId="20577"/>
        <pc:sldMkLst>
          <pc:docMk/>
          <pc:sldMk cId="30587286" sldId="276"/>
        </pc:sldMkLst>
        <pc:spChg chg="mod">
          <ac:chgData name="Peterson, Amanda J." userId="c73cb9ad-4241-4446-9602-5ef9dd36ddfe" providerId="ADAL" clId="{916EA71D-D339-40B1-BCE9-FAD9703056A3}" dt="2026-10-21T21:19:44.601" v="66" actId="20577"/>
          <ac:spMkLst>
            <pc:docMk/>
            <pc:sldMk cId="30587286" sldId="276"/>
            <ac:spMk id="8" creationId="{52168EF4-FBAA-CB5C-52C8-C875A7A4AC6C}"/>
          </ac:spMkLst>
        </pc:spChg>
      </pc:sldChg>
      <pc:sldChg chg="modSp mod">
        <pc:chgData name="Peterson, Amanda J." userId="c73cb9ad-4241-4446-9602-5ef9dd36ddfe" providerId="ADAL" clId="{916EA71D-D339-40B1-BCE9-FAD9703056A3}" dt="2026-10-21T21:01:57.962" v="16" actId="20577"/>
        <pc:sldMkLst>
          <pc:docMk/>
          <pc:sldMk cId="808053955" sldId="279"/>
        </pc:sldMkLst>
        <pc:spChg chg="mod">
          <ac:chgData name="Peterson, Amanda J." userId="c73cb9ad-4241-4446-9602-5ef9dd36ddfe" providerId="ADAL" clId="{916EA71D-D339-40B1-BCE9-FAD9703056A3}" dt="2026-10-21T21:01:57.962" v="16" actId="20577"/>
          <ac:spMkLst>
            <pc:docMk/>
            <pc:sldMk cId="808053955" sldId="279"/>
            <ac:spMk id="3" creationId="{4C1CF8BA-86A6-36AA-6A30-FDDD594C39D5}"/>
          </ac:spMkLst>
        </pc:spChg>
      </pc:sldChg>
      <pc:sldChg chg="add">
        <pc:chgData name="Peterson, Amanda J." userId="c73cb9ad-4241-4446-9602-5ef9dd36ddfe" providerId="ADAL" clId="{916EA71D-D339-40B1-BCE9-FAD9703056A3}" dt="2026-10-21T20:58:58.753" v="0"/>
        <pc:sldMkLst>
          <pc:docMk/>
          <pc:sldMk cId="3740737090" sldId="280"/>
        </pc:sldMkLst>
      </pc:sldChg>
      <pc:sldChg chg="add">
        <pc:chgData name="Peterson, Amanda J." userId="c73cb9ad-4241-4446-9602-5ef9dd36ddfe" providerId="ADAL" clId="{916EA71D-D339-40B1-BCE9-FAD9703056A3}" dt="2026-10-21T21:05:46.999" v="20"/>
        <pc:sldMkLst>
          <pc:docMk/>
          <pc:sldMk cId="3553199601" sldId="281"/>
        </pc:sldMkLst>
      </pc:sldChg>
    </pc:docChg>
  </pc:docChgLst>
  <pc:docChgLst>
    <pc:chgData name="Johnson, Lisa A." userId="dcd88c1a-293f-4262-9055-99417f41da18" providerId="ADAL" clId="{98A35E70-8F3A-46B2-A7FA-4D314D2F0FB2}"/>
    <pc:docChg chg="modSld">
      <pc:chgData name="Johnson, Lisa A." userId="dcd88c1a-293f-4262-9055-99417f41da18" providerId="ADAL" clId="{98A35E70-8F3A-46B2-A7FA-4D314D2F0FB2}" dt="2026-10-21T21:33:27.963" v="132"/>
      <pc:docMkLst>
        <pc:docMk/>
      </pc:docMkLst>
      <pc:sldChg chg="modSp mod">
        <pc:chgData name="Johnson, Lisa A." userId="dcd88c1a-293f-4262-9055-99417f41da18" providerId="ADAL" clId="{98A35E70-8F3A-46B2-A7FA-4D314D2F0FB2}" dt="2026-10-21T21:29:54.590" v="2" actId="962"/>
        <pc:sldMkLst>
          <pc:docMk/>
          <pc:sldMk cId="4041769998" sldId="259"/>
        </pc:sldMkLst>
        <pc:spChg chg="mod">
          <ac:chgData name="Johnson, Lisa A." userId="dcd88c1a-293f-4262-9055-99417f41da18" providerId="ADAL" clId="{98A35E70-8F3A-46B2-A7FA-4D314D2F0FB2}" dt="2026-10-21T21:29:54.590" v="1" actId="962"/>
          <ac:spMkLst>
            <pc:docMk/>
            <pc:sldMk cId="4041769998" sldId="259"/>
            <ac:spMk id="6" creationId="{C372D5E2-8216-CBDD-DA2F-93F7A1D2DE98}"/>
          </ac:spMkLst>
        </pc:spChg>
        <pc:spChg chg="mod">
          <ac:chgData name="Johnson, Lisa A." userId="dcd88c1a-293f-4262-9055-99417f41da18" providerId="ADAL" clId="{98A35E70-8F3A-46B2-A7FA-4D314D2F0FB2}" dt="2026-10-21T21:29:54.590" v="2" actId="962"/>
          <ac:spMkLst>
            <pc:docMk/>
            <pc:sldMk cId="4041769998" sldId="259"/>
            <ac:spMk id="7" creationId="{51A5EE5D-C4B1-DE5F-6A89-5B391DE9BB11}"/>
          </ac:spMkLst>
        </pc:spChg>
      </pc:sldChg>
      <pc:sldChg chg="modSp mod">
        <pc:chgData name="Johnson, Lisa A." userId="dcd88c1a-293f-4262-9055-99417f41da18" providerId="ADAL" clId="{98A35E70-8F3A-46B2-A7FA-4D314D2F0FB2}" dt="2026-10-21T21:30:35.520" v="16" actId="962"/>
        <pc:sldMkLst>
          <pc:docMk/>
          <pc:sldMk cId="289023795" sldId="261"/>
        </pc:sldMkLst>
        <pc:spChg chg="mod">
          <ac:chgData name="Johnson, Lisa A." userId="dcd88c1a-293f-4262-9055-99417f41da18" providerId="ADAL" clId="{98A35E70-8F3A-46B2-A7FA-4D314D2F0FB2}" dt="2026-10-21T21:29:54.598" v="4" actId="962"/>
          <ac:spMkLst>
            <pc:docMk/>
            <pc:sldMk cId="289023795" sldId="261"/>
            <ac:spMk id="4" creationId="{A23440FF-B294-7525-68A6-1D742BCE8680}"/>
          </ac:spMkLst>
        </pc:spChg>
        <pc:picChg chg="mod">
          <ac:chgData name="Johnson, Lisa A." userId="dcd88c1a-293f-4262-9055-99417f41da18" providerId="ADAL" clId="{98A35E70-8F3A-46B2-A7FA-4D314D2F0FB2}" dt="2026-10-21T21:30:35.520" v="16" actId="962"/>
          <ac:picMkLst>
            <pc:docMk/>
            <pc:sldMk cId="289023795" sldId="261"/>
            <ac:picMk id="3" creationId="{DCF65FB4-B558-A924-17B6-DB34B932F696}"/>
          </ac:picMkLst>
        </pc:picChg>
      </pc:sldChg>
      <pc:sldChg chg="modSp mod">
        <pc:chgData name="Johnson, Lisa A." userId="dcd88c1a-293f-4262-9055-99417f41da18" providerId="ADAL" clId="{98A35E70-8F3A-46B2-A7FA-4D314D2F0FB2}" dt="2026-10-21T21:29:54.611" v="5" actId="962"/>
        <pc:sldMkLst>
          <pc:docMk/>
          <pc:sldMk cId="3440813385" sldId="262"/>
        </pc:sldMkLst>
        <pc:spChg chg="mod">
          <ac:chgData name="Johnson, Lisa A." userId="dcd88c1a-293f-4262-9055-99417f41da18" providerId="ADAL" clId="{98A35E70-8F3A-46B2-A7FA-4D314D2F0FB2}" dt="2026-10-21T21:29:54.611" v="5" actId="962"/>
          <ac:spMkLst>
            <pc:docMk/>
            <pc:sldMk cId="3440813385" sldId="262"/>
            <ac:spMk id="4" creationId="{C1E4E07C-7571-8666-A142-747AE3099BFF}"/>
          </ac:spMkLst>
        </pc:spChg>
      </pc:sldChg>
      <pc:sldChg chg="modSp mod">
        <pc:chgData name="Johnson, Lisa A." userId="dcd88c1a-293f-4262-9055-99417f41da18" providerId="ADAL" clId="{98A35E70-8F3A-46B2-A7FA-4D314D2F0FB2}" dt="2026-10-21T21:29:54.630" v="9" actId="962"/>
        <pc:sldMkLst>
          <pc:docMk/>
          <pc:sldMk cId="3281175123" sldId="266"/>
        </pc:sldMkLst>
        <pc:spChg chg="mod">
          <ac:chgData name="Johnson, Lisa A." userId="dcd88c1a-293f-4262-9055-99417f41da18" providerId="ADAL" clId="{98A35E70-8F3A-46B2-A7FA-4D314D2F0FB2}" dt="2026-10-21T21:29:54.630" v="9" actId="962"/>
          <ac:spMkLst>
            <pc:docMk/>
            <pc:sldMk cId="3281175123" sldId="266"/>
            <ac:spMk id="5" creationId="{1D5B5FAC-446D-F824-7756-EB4A5384DEEE}"/>
          </ac:spMkLst>
        </pc:spChg>
      </pc:sldChg>
      <pc:sldChg chg="modSp mod">
        <pc:chgData name="Johnson, Lisa A." userId="dcd88c1a-293f-4262-9055-99417f41da18" providerId="ADAL" clId="{98A35E70-8F3A-46B2-A7FA-4D314D2F0FB2}" dt="2026-10-21T21:29:54.646" v="10" actId="962"/>
        <pc:sldMkLst>
          <pc:docMk/>
          <pc:sldMk cId="3718897007" sldId="267"/>
        </pc:sldMkLst>
        <pc:spChg chg="mod">
          <ac:chgData name="Johnson, Lisa A." userId="dcd88c1a-293f-4262-9055-99417f41da18" providerId="ADAL" clId="{98A35E70-8F3A-46B2-A7FA-4D314D2F0FB2}" dt="2026-10-21T21:29:54.646" v="10" actId="962"/>
          <ac:spMkLst>
            <pc:docMk/>
            <pc:sldMk cId="3718897007" sldId="267"/>
            <ac:spMk id="3" creationId="{38D2567D-45B0-2885-B9DD-B1D80F133C0A}"/>
          </ac:spMkLst>
        </pc:spChg>
      </pc:sldChg>
      <pc:sldChg chg="modSp mod">
        <pc:chgData name="Johnson, Lisa A." userId="dcd88c1a-293f-4262-9055-99417f41da18" providerId="ADAL" clId="{98A35E70-8F3A-46B2-A7FA-4D314D2F0FB2}" dt="2026-10-21T21:29:54.646" v="11" actId="962"/>
        <pc:sldMkLst>
          <pc:docMk/>
          <pc:sldMk cId="2305978447" sldId="268"/>
        </pc:sldMkLst>
        <pc:spChg chg="mod">
          <ac:chgData name="Johnson, Lisa A." userId="dcd88c1a-293f-4262-9055-99417f41da18" providerId="ADAL" clId="{98A35E70-8F3A-46B2-A7FA-4D314D2F0FB2}" dt="2026-10-21T21:29:54.646" v="11" actId="962"/>
          <ac:spMkLst>
            <pc:docMk/>
            <pc:sldMk cId="2305978447" sldId="268"/>
            <ac:spMk id="5" creationId="{BF745C67-7EA1-B2B7-BA08-15CD3F149666}"/>
          </ac:spMkLst>
        </pc:spChg>
      </pc:sldChg>
      <pc:sldChg chg="modSp mod">
        <pc:chgData name="Johnson, Lisa A." userId="dcd88c1a-293f-4262-9055-99417f41da18" providerId="ADAL" clId="{98A35E70-8F3A-46B2-A7FA-4D314D2F0FB2}" dt="2026-10-21T21:31:35.937" v="22" actId="962"/>
        <pc:sldMkLst>
          <pc:docMk/>
          <pc:sldMk cId="1757356645" sldId="269"/>
        </pc:sldMkLst>
        <pc:picChg chg="mod">
          <ac:chgData name="Johnson, Lisa A." userId="dcd88c1a-293f-4262-9055-99417f41da18" providerId="ADAL" clId="{98A35E70-8F3A-46B2-A7FA-4D314D2F0FB2}" dt="2026-10-21T21:31:17.421" v="20" actId="962"/>
          <ac:picMkLst>
            <pc:docMk/>
            <pc:sldMk cId="1757356645" sldId="269"/>
            <ac:picMk id="4" creationId="{ADB445AC-D030-65F4-E545-2F1E9EB6D3C4}"/>
          </ac:picMkLst>
        </pc:picChg>
        <pc:picChg chg="mod">
          <ac:chgData name="Johnson, Lisa A." userId="dcd88c1a-293f-4262-9055-99417f41da18" providerId="ADAL" clId="{98A35E70-8F3A-46B2-A7FA-4D314D2F0FB2}" dt="2026-10-21T21:31:35.937" v="22" actId="962"/>
          <ac:picMkLst>
            <pc:docMk/>
            <pc:sldMk cId="1757356645" sldId="269"/>
            <ac:picMk id="6" creationId="{97B8C5C3-A831-DC20-3295-1F86C9F19D8D}"/>
          </ac:picMkLst>
        </pc:picChg>
      </pc:sldChg>
      <pc:sldChg chg="modSp mod">
        <pc:chgData name="Johnson, Lisa A." userId="dcd88c1a-293f-4262-9055-99417f41da18" providerId="ADAL" clId="{98A35E70-8F3A-46B2-A7FA-4D314D2F0FB2}" dt="2026-10-21T21:29:54.620" v="7" actId="962"/>
        <pc:sldMkLst>
          <pc:docMk/>
          <pc:sldMk cId="3008284276" sldId="272"/>
        </pc:sldMkLst>
        <pc:spChg chg="mod">
          <ac:chgData name="Johnson, Lisa A." userId="dcd88c1a-293f-4262-9055-99417f41da18" providerId="ADAL" clId="{98A35E70-8F3A-46B2-A7FA-4D314D2F0FB2}" dt="2026-10-21T21:29:54.617" v="6" actId="962"/>
          <ac:spMkLst>
            <pc:docMk/>
            <pc:sldMk cId="3008284276" sldId="272"/>
            <ac:spMk id="7" creationId="{F30ABE36-48FB-6C06-7953-DA4FB730BCAD}"/>
          </ac:spMkLst>
        </pc:spChg>
        <pc:spChg chg="mod">
          <ac:chgData name="Johnson, Lisa A." userId="dcd88c1a-293f-4262-9055-99417f41da18" providerId="ADAL" clId="{98A35E70-8F3A-46B2-A7FA-4D314D2F0FB2}" dt="2026-10-21T21:29:54.620" v="7" actId="962"/>
          <ac:spMkLst>
            <pc:docMk/>
            <pc:sldMk cId="3008284276" sldId="272"/>
            <ac:spMk id="8" creationId="{F315B341-19CD-8B37-6B81-C756D64D5B94}"/>
          </ac:spMkLst>
        </pc:spChg>
      </pc:sldChg>
      <pc:sldChg chg="modSp mod">
        <pc:chgData name="Johnson, Lisa A." userId="dcd88c1a-293f-4262-9055-99417f41da18" providerId="ADAL" clId="{98A35E70-8F3A-46B2-A7FA-4D314D2F0FB2}" dt="2026-10-21T21:29:54.662" v="12" actId="962"/>
        <pc:sldMkLst>
          <pc:docMk/>
          <pc:sldMk cId="130777481" sldId="273"/>
        </pc:sldMkLst>
        <pc:spChg chg="mod">
          <ac:chgData name="Johnson, Lisa A." userId="dcd88c1a-293f-4262-9055-99417f41da18" providerId="ADAL" clId="{98A35E70-8F3A-46B2-A7FA-4D314D2F0FB2}" dt="2026-10-21T21:29:54.662" v="12" actId="962"/>
          <ac:spMkLst>
            <pc:docMk/>
            <pc:sldMk cId="130777481" sldId="273"/>
            <ac:spMk id="5" creationId="{E82A4B83-C35E-BDCB-7589-495F51946A77}"/>
          </ac:spMkLst>
        </pc:spChg>
      </pc:sldChg>
      <pc:sldChg chg="modSp mod">
        <pc:chgData name="Johnson, Lisa A." userId="dcd88c1a-293f-4262-9055-99417f41da18" providerId="ADAL" clId="{98A35E70-8F3A-46B2-A7FA-4D314D2F0FB2}" dt="2026-10-21T21:29:54.662" v="13" actId="962"/>
        <pc:sldMkLst>
          <pc:docMk/>
          <pc:sldMk cId="1669445868" sldId="274"/>
        </pc:sldMkLst>
        <pc:spChg chg="mod">
          <ac:chgData name="Johnson, Lisa A." userId="dcd88c1a-293f-4262-9055-99417f41da18" providerId="ADAL" clId="{98A35E70-8F3A-46B2-A7FA-4D314D2F0FB2}" dt="2026-10-21T21:29:54.662" v="13" actId="962"/>
          <ac:spMkLst>
            <pc:docMk/>
            <pc:sldMk cId="1669445868" sldId="274"/>
            <ac:spMk id="5" creationId="{4D73B4B5-7228-84AF-F815-180B960617F7}"/>
          </ac:spMkLst>
        </pc:spChg>
      </pc:sldChg>
      <pc:sldChg chg="addSp modSp mod">
        <pc:chgData name="Johnson, Lisa A." userId="dcd88c1a-293f-4262-9055-99417f41da18" providerId="ADAL" clId="{98A35E70-8F3A-46B2-A7FA-4D314D2F0FB2}" dt="2026-10-21T21:33:27.963" v="132"/>
        <pc:sldMkLst>
          <pc:docMk/>
          <pc:sldMk cId="30587286" sldId="276"/>
        </pc:sldMkLst>
        <pc:spChg chg="add mod">
          <ac:chgData name="Johnson, Lisa A." userId="dcd88c1a-293f-4262-9055-99417f41da18" providerId="ADAL" clId="{98A35E70-8F3A-46B2-A7FA-4D314D2F0FB2}" dt="2026-10-21T21:33:17.594" v="131"/>
          <ac:spMkLst>
            <pc:docMk/>
            <pc:sldMk cId="30587286" sldId="276"/>
            <ac:spMk id="2" creationId="{FDB9C9CE-2113-8191-366D-7D26D3A14490}"/>
          </ac:spMkLst>
        </pc:spChg>
        <pc:spChg chg="mod">
          <ac:chgData name="Johnson, Lisa A." userId="dcd88c1a-293f-4262-9055-99417f41da18" providerId="ADAL" clId="{98A35E70-8F3A-46B2-A7FA-4D314D2F0FB2}" dt="2026-10-21T21:33:27.963" v="132"/>
          <ac:spMkLst>
            <pc:docMk/>
            <pc:sldMk cId="30587286" sldId="276"/>
            <ac:spMk id="9" creationId="{C545CF07-0509-412A-F032-0290DF9EA430}"/>
          </ac:spMkLst>
        </pc:spChg>
        <pc:spChg chg="mod">
          <ac:chgData name="Johnson, Lisa A." userId="dcd88c1a-293f-4262-9055-99417f41da18" providerId="ADAL" clId="{98A35E70-8F3A-46B2-A7FA-4D314D2F0FB2}" dt="2026-10-21T21:29:54.582" v="0" actId="962"/>
          <ac:spMkLst>
            <pc:docMk/>
            <pc:sldMk cId="30587286" sldId="276"/>
            <ac:spMk id="10" creationId="{E21F0C03-B1CD-33B7-8DF0-AF56D76A0805}"/>
          </ac:spMkLst>
        </pc:spChg>
      </pc:sldChg>
      <pc:sldChg chg="addSp modSp mod">
        <pc:chgData name="Johnson, Lisa A." userId="dcd88c1a-293f-4262-9055-99417f41da18" providerId="ADAL" clId="{98A35E70-8F3A-46B2-A7FA-4D314D2F0FB2}" dt="2026-10-21T21:32:39.700" v="128" actId="20577"/>
        <pc:sldMkLst>
          <pc:docMk/>
          <pc:sldMk cId="2484970080" sldId="278"/>
        </pc:sldMkLst>
        <pc:spChg chg="add mod">
          <ac:chgData name="Johnson, Lisa A." userId="dcd88c1a-293f-4262-9055-99417f41da18" providerId="ADAL" clId="{98A35E70-8F3A-46B2-A7FA-4D314D2F0FB2}" dt="2026-10-21T21:32:39.700" v="128" actId="20577"/>
          <ac:spMkLst>
            <pc:docMk/>
            <pc:sldMk cId="2484970080" sldId="278"/>
            <ac:spMk id="2" creationId="{D5F9E2C6-7718-539E-E295-1624AC29E900}"/>
          </ac:spMkLst>
        </pc:spChg>
        <pc:picChg chg="mod">
          <ac:chgData name="Johnson, Lisa A." userId="dcd88c1a-293f-4262-9055-99417f41da18" providerId="ADAL" clId="{98A35E70-8F3A-46B2-A7FA-4D314D2F0FB2}" dt="2026-10-21T21:30:50.947" v="18" actId="962"/>
          <ac:picMkLst>
            <pc:docMk/>
            <pc:sldMk cId="2484970080" sldId="278"/>
            <ac:picMk id="3" creationId="{32DE3B18-2293-3C50-85A6-71E21F7549BF}"/>
          </ac:picMkLst>
        </pc:picChg>
      </pc:sldChg>
      <pc:sldChg chg="modSp mod">
        <pc:chgData name="Johnson, Lisa A." userId="dcd88c1a-293f-4262-9055-99417f41da18" providerId="ADAL" clId="{98A35E70-8F3A-46B2-A7FA-4D314D2F0FB2}" dt="2026-10-21T21:29:54.628" v="8" actId="962"/>
        <pc:sldMkLst>
          <pc:docMk/>
          <pc:sldMk cId="808053955" sldId="279"/>
        </pc:sldMkLst>
        <pc:spChg chg="mod">
          <ac:chgData name="Johnson, Lisa A." userId="dcd88c1a-293f-4262-9055-99417f41da18" providerId="ADAL" clId="{98A35E70-8F3A-46B2-A7FA-4D314D2F0FB2}" dt="2026-10-21T21:29:54.628" v="8" actId="962"/>
          <ac:spMkLst>
            <pc:docMk/>
            <pc:sldMk cId="808053955" sldId="279"/>
            <ac:spMk id="4" creationId="{477B206A-5998-7B7A-0A36-C8046A4AAF46}"/>
          </ac:spMkLst>
        </pc:spChg>
      </pc:sldChg>
      <pc:sldChg chg="modSp mod">
        <pc:chgData name="Johnson, Lisa A." userId="dcd88c1a-293f-4262-9055-99417f41da18" providerId="ADAL" clId="{98A35E70-8F3A-46B2-A7FA-4D314D2F0FB2}" dt="2026-10-21T21:29:54.598" v="3" actId="962"/>
        <pc:sldMkLst>
          <pc:docMk/>
          <pc:sldMk cId="3740737090" sldId="280"/>
        </pc:sldMkLst>
        <pc:spChg chg="mod">
          <ac:chgData name="Johnson, Lisa A." userId="dcd88c1a-293f-4262-9055-99417f41da18" providerId="ADAL" clId="{98A35E70-8F3A-46B2-A7FA-4D314D2F0FB2}" dt="2026-10-21T21:29:54.598" v="3" actId="962"/>
          <ac:spMkLst>
            <pc:docMk/>
            <pc:sldMk cId="3740737090" sldId="280"/>
            <ac:spMk id="4" creationId="{C1E4E07C-7571-8666-A142-747AE3099BFF}"/>
          </ac:spMkLst>
        </pc:spChg>
      </pc:sldChg>
      <pc:sldChg chg="modSp mod">
        <pc:chgData name="Johnson, Lisa A." userId="dcd88c1a-293f-4262-9055-99417f41da18" providerId="ADAL" clId="{98A35E70-8F3A-46B2-A7FA-4D314D2F0FB2}" dt="2026-10-21T21:29:54.677" v="14" actId="962"/>
        <pc:sldMkLst>
          <pc:docMk/>
          <pc:sldMk cId="3553199601" sldId="281"/>
        </pc:sldMkLst>
        <pc:spChg chg="mod">
          <ac:chgData name="Johnson, Lisa A." userId="dcd88c1a-293f-4262-9055-99417f41da18" providerId="ADAL" clId="{98A35E70-8F3A-46B2-A7FA-4D314D2F0FB2}" dt="2026-10-21T21:29:54.677" v="14" actId="962"/>
          <ac:spMkLst>
            <pc:docMk/>
            <pc:sldMk cId="3553199601" sldId="281"/>
            <ac:spMk id="3" creationId="{8AAA383B-EA73-6B7C-B51F-EEF33EDBC041}"/>
          </ac:spMkLst>
        </pc:spChg>
      </pc:sldChg>
    </pc:docChg>
  </pc:docChgLst>
</pc:chgInfo>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261872" y="758952"/>
            <a:ext cx="9418320" cy="4041648"/>
          </a:xfrm>
        </p:spPr>
        <p:txBody>
          <a:bodyPr anchor="b">
            <a:normAutofit/>
          </a:bodyPr>
          <a:lstStyle>
            <a:lvl1pPr algn="l">
              <a:lnSpc>
                <a:spcPct val="85000"/>
              </a:lnSpc>
              <a:defRPr sz="7200" baseline="0">
                <a:solidFill>
                  <a:schemeClr val="tx1"/>
                </a:solidFill>
              </a:defRPr>
            </a:lvl1pPr>
          </a:lstStyle>
          <a:p>
            <a:r>
              <a:rPr lang="en-US"/>
              <a:t>Click to edit Master title style</a:t>
            </a:r>
            <a:endParaRPr lang="en-US" dirty="0"/>
          </a:p>
        </p:txBody>
      </p:sp>
      <p:sp>
        <p:nvSpPr>
          <p:cNvPr id="3" name="Subtitle 2"/>
          <p:cNvSpPr>
            <a:spLocks noGrp="1"/>
          </p:cNvSpPr>
          <p:nvPr>
            <p:ph type="subTitle" idx="1"/>
          </p:nvPr>
        </p:nvSpPr>
        <p:spPr>
          <a:xfrm>
            <a:off x="1261872" y="4800600"/>
            <a:ext cx="9418320" cy="1691640"/>
          </a:xfrm>
        </p:spPr>
        <p:txBody>
          <a:bodyPr>
            <a:normAutofit/>
          </a:bodyPr>
          <a:lstStyle>
            <a:lvl1pPr marL="0" indent="0" algn="l">
              <a:buNone/>
              <a:defRPr sz="2200" baseline="0">
                <a:solidFill>
                  <a:schemeClr val="tx1">
                    <a:lumMod val="75000"/>
                  </a:schemeClr>
                </a:solidFill>
              </a:defRPr>
            </a:lvl1pPr>
            <a:lvl2pPr marL="457200" indent="0" algn="ctr">
              <a:buNone/>
              <a:defRPr sz="2200"/>
            </a:lvl2pPr>
            <a:lvl3pPr marL="914400" indent="0" algn="ctr">
              <a:buNone/>
              <a:defRPr sz="2200"/>
            </a:lvl3pPr>
            <a:lvl4pPr marL="1371600" indent="0" algn="ctr">
              <a:buNone/>
              <a:defRPr sz="2000"/>
            </a:lvl4pPr>
            <a:lvl5pPr marL="1828800" indent="0" algn="ctr">
              <a:buNone/>
              <a:defRPr sz="2000"/>
            </a:lvl5pPr>
            <a:lvl6pPr marL="2286000" indent="0" algn="ctr">
              <a:buNone/>
              <a:defRPr sz="2000"/>
            </a:lvl6pPr>
            <a:lvl7pPr marL="2743200" indent="0" algn="ctr">
              <a:buNone/>
              <a:defRPr sz="2000"/>
            </a:lvl7pPr>
            <a:lvl8pPr marL="3200400" indent="0" algn="ctr">
              <a:buNone/>
              <a:defRPr sz="2000"/>
            </a:lvl8pPr>
            <a:lvl9pPr marL="3657600" indent="0" algn="ctr">
              <a:buNone/>
              <a:defRPr sz="20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lvl1pPr>
              <a:defRPr>
                <a:solidFill>
                  <a:schemeClr val="tx1">
                    <a:lumMod val="50000"/>
                  </a:schemeClr>
                </a:solidFill>
              </a:defRPr>
            </a:lvl1pPr>
          </a:lstStyle>
          <a:p>
            <a:fld id="{8972A8ED-2E9B-459C-9DB7-0FF6D00E616C}" type="datetimeFigureOut">
              <a:rPr lang="en-US" smtClean="0"/>
              <a:t>10/21/2026</a:t>
            </a:fld>
            <a:endParaRPr lang="en-US"/>
          </a:p>
        </p:txBody>
      </p:sp>
      <p:sp>
        <p:nvSpPr>
          <p:cNvPr id="5" name="Footer Placeholder 4"/>
          <p:cNvSpPr>
            <a:spLocks noGrp="1"/>
          </p:cNvSpPr>
          <p:nvPr>
            <p:ph type="ftr" sz="quarter" idx="11"/>
          </p:nvPr>
        </p:nvSpPr>
        <p:spPr/>
        <p:txBody>
          <a:bodyPr/>
          <a:lstStyle>
            <a:lvl1pPr>
              <a:defRPr>
                <a:solidFill>
                  <a:schemeClr val="tx1">
                    <a:lumMod val="65000"/>
                  </a:schemeClr>
                </a:solidFill>
              </a:defRPr>
            </a:lvl1pPr>
          </a:lstStyle>
          <a:p>
            <a:endParaRPr lang="en-US"/>
          </a:p>
        </p:txBody>
      </p:sp>
      <p:sp>
        <p:nvSpPr>
          <p:cNvPr id="6" name="Slide Number Placeholder 5"/>
          <p:cNvSpPr>
            <a:spLocks noGrp="1"/>
          </p:cNvSpPr>
          <p:nvPr>
            <p:ph type="sldNum" sz="quarter" idx="12"/>
          </p:nvPr>
        </p:nvSpPr>
        <p:spPr/>
        <p:txBody>
          <a:bodyPr/>
          <a:lstStyle>
            <a:lvl1pPr>
              <a:defRPr>
                <a:solidFill>
                  <a:schemeClr val="tx1">
                    <a:lumMod val="65000"/>
                  </a:schemeClr>
                </a:solidFill>
              </a:defRPr>
            </a:lvl1pPr>
          </a:lstStyle>
          <a:p>
            <a:fld id="{57E95065-3C8F-499E-BCE2-D8A21207181C}" type="slidenum">
              <a:rPr lang="en-US" smtClean="0"/>
              <a:t>‹#›</a:t>
            </a:fld>
            <a:endParaRPr lang="en-US"/>
          </a:p>
        </p:txBody>
      </p:sp>
      <p:sp>
        <p:nvSpPr>
          <p:cNvPr id="7" name="Rectangle 6"/>
          <p:cNvSpPr/>
          <p:nvPr/>
        </p:nvSpPr>
        <p:spPr>
          <a:xfrm>
            <a:off x="0" y="0"/>
            <a:ext cx="457200"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US"/>
          </a:p>
        </p:txBody>
      </p:sp>
    </p:spTree>
    <p:extLst>
      <p:ext uri="{BB962C8B-B14F-4D97-AF65-F5344CB8AC3E}">
        <p14:creationId xmlns:p14="http://schemas.microsoft.com/office/powerpoint/2010/main" val="1603007221"/>
      </p:ext>
    </p:extLst>
  </p:cSld>
  <p:clrMapOvr>
    <a:overrideClrMapping bg1="dk1" tx1="lt1" bg2="dk2" tx2="lt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8972A8ED-2E9B-459C-9DB7-0FF6D00E616C}" type="datetimeFigureOut">
              <a:rPr lang="en-US" smtClean="0"/>
              <a:t>10/21/2026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7E95065-3C8F-499E-BCE2-D8A21207181C}" type="slidenum">
              <a:rPr lang="en-US" smtClean="0"/>
              <a:t>‹#›</a:t>
            </a:fld>
            <a:endParaRPr lang="en-US"/>
          </a:p>
        </p:txBody>
      </p:sp>
    </p:spTree>
    <p:extLst>
      <p:ext uri="{BB962C8B-B14F-4D97-AF65-F5344CB8AC3E}">
        <p14:creationId xmlns:p14="http://schemas.microsoft.com/office/powerpoint/2010/main" val="82067351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1261872" y="758952"/>
            <a:ext cx="9418320" cy="4041648"/>
          </a:xfrm>
        </p:spPr>
        <p:txBody>
          <a:bodyPr anchor="b">
            <a:normAutofit/>
          </a:bodyPr>
          <a:lstStyle>
            <a:lvl1pPr>
              <a:lnSpc>
                <a:spcPct val="85000"/>
              </a:lnSpc>
              <a:defRPr sz="7200" b="0"/>
            </a:lvl1pPr>
          </a:lstStyle>
          <a:p>
            <a:r>
              <a:rPr lang="en-US"/>
              <a:t>Click to edit Master title style</a:t>
            </a:r>
            <a:endParaRPr lang="en-US" dirty="0"/>
          </a:p>
        </p:txBody>
      </p:sp>
      <p:sp>
        <p:nvSpPr>
          <p:cNvPr id="3" name="Text Placeholder 2"/>
          <p:cNvSpPr>
            <a:spLocks noGrp="1"/>
          </p:cNvSpPr>
          <p:nvPr>
            <p:ph type="body" idx="1"/>
          </p:nvPr>
        </p:nvSpPr>
        <p:spPr>
          <a:xfrm>
            <a:off x="1261872" y="4800600"/>
            <a:ext cx="9418320" cy="1691640"/>
          </a:xfrm>
        </p:spPr>
        <p:txBody>
          <a:bodyPr anchor="t">
            <a:normAutofit/>
          </a:bodyPr>
          <a:lstStyle>
            <a:lvl1pPr marL="0" indent="0">
              <a:buNone/>
              <a:defRPr sz="2200">
                <a:solidFill>
                  <a:schemeClr val="tx1">
                    <a:lumMod val="65000"/>
                    <a:lumOff val="3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8972A8ED-2E9B-459C-9DB7-0FF6D00E616C}" type="datetimeFigureOut">
              <a:rPr lang="en-US" smtClean="0"/>
              <a:t>10/21/2026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7E95065-3C8F-499E-BCE2-D8A21207181C}" type="slidenum">
              <a:rPr lang="en-US" smtClean="0"/>
              <a:t>‹#›</a:t>
            </a:fld>
            <a:endParaRPr lang="en-US"/>
          </a:p>
        </p:txBody>
      </p:sp>
      <p:sp>
        <p:nvSpPr>
          <p:cNvPr id="7" name="Rectangle 6"/>
          <p:cNvSpPr/>
          <p:nvPr/>
        </p:nvSpPr>
        <p:spPr>
          <a:xfrm>
            <a:off x="0" y="0"/>
            <a:ext cx="457200"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US"/>
          </a:p>
        </p:txBody>
      </p:sp>
    </p:spTree>
    <p:extLst>
      <p:ext uri="{BB962C8B-B14F-4D97-AF65-F5344CB8AC3E}">
        <p14:creationId xmlns:p14="http://schemas.microsoft.com/office/powerpoint/2010/main" val="417776759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showMasterSp="0"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1261872" y="1828800"/>
            <a:ext cx="4480560" cy="4351337"/>
          </a:xfrm>
        </p:spPr>
        <p:txBody>
          <a:bodyPr/>
          <a:lstStyle>
            <a:lvl1pPr>
              <a:defRPr sz="1800"/>
            </a:lvl1pPr>
            <a:lvl2pPr>
              <a:defRPr sz="1600"/>
            </a:lvl2pPr>
            <a:lvl3pPr>
              <a:defRPr sz="1400"/>
            </a:lvl3pPr>
            <a:lvl4pPr>
              <a:defRPr sz="1400"/>
            </a:lvl4pPr>
            <a:lvl5pPr>
              <a:defRPr sz="1400"/>
            </a:lvl5pPr>
            <a:lvl6pPr>
              <a:defRPr sz="1400"/>
            </a:lvl6pPr>
            <a:lvl7pPr>
              <a:defRPr sz="1400"/>
            </a:lvl7pPr>
            <a:lvl8pPr>
              <a:defRPr sz="1400"/>
            </a:lvl8pPr>
            <a:lvl9pPr>
              <a:defRPr sz="1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126480" y="1828800"/>
            <a:ext cx="4480560" cy="4351337"/>
          </a:xfrm>
        </p:spPr>
        <p:txBody>
          <a:bodyPr/>
          <a:lstStyle>
            <a:lvl1pPr>
              <a:defRPr sz="1800"/>
            </a:lvl1pPr>
            <a:lvl2pPr>
              <a:defRPr sz="1600"/>
            </a:lvl2pPr>
            <a:lvl3pPr>
              <a:defRPr sz="1400"/>
            </a:lvl3pPr>
            <a:lvl4pPr>
              <a:defRPr sz="1400"/>
            </a:lvl4pPr>
            <a:lvl5pPr>
              <a:defRPr sz="1400"/>
            </a:lvl5pPr>
            <a:lvl6pPr>
              <a:defRPr sz="1400"/>
            </a:lvl6pPr>
            <a:lvl7pPr>
              <a:defRPr sz="1400"/>
            </a:lvl7pPr>
            <a:lvl8pPr>
              <a:defRPr sz="1400"/>
            </a:lvl8pPr>
            <a:lvl9pPr>
              <a:defRPr sz="1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8972A8ED-2E9B-459C-9DB7-0FF6D00E616C}" type="datetimeFigureOut">
              <a:rPr lang="en-US" smtClean="0"/>
              <a:t>10/21/2026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57E95065-3C8F-499E-BCE2-D8A21207181C}" type="slidenum">
              <a:rPr lang="en-US" smtClean="0"/>
              <a:t>‹#›</a:t>
            </a:fld>
            <a:endParaRPr lang="en-US"/>
          </a:p>
        </p:txBody>
      </p:sp>
    </p:spTree>
    <p:extLst>
      <p:ext uri="{BB962C8B-B14F-4D97-AF65-F5344CB8AC3E}">
        <p14:creationId xmlns:p14="http://schemas.microsoft.com/office/powerpoint/2010/main" val="225609036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type="twoTxTwoObj" preserve="1">
  <p:cSld name="Comparison">
    <p:spTree>
      <p:nvGrpSpPr>
        <p:cNvPr id="1" name=""/>
        <p:cNvGrpSpPr/>
        <p:nvPr/>
      </p:nvGrpSpPr>
      <p:grpSpPr>
        <a:xfrm>
          <a:off x="0" y="0"/>
          <a:ext cx="0" cy="0"/>
          <a:chOff x="0" y="0"/>
          <a:chExt cx="0" cy="0"/>
        </a:xfrm>
      </p:grpSpPr>
      <p:sp>
        <p:nvSpPr>
          <p:cNvPr id="10" name="Title 9"/>
          <p:cNvSpPr>
            <a:spLocks noGrp="1"/>
          </p:cNvSpPr>
          <p:nvPr>
            <p:ph type="title"/>
          </p:nvPr>
        </p:nvSpPr>
        <p:spPr/>
        <p:txBody>
          <a:bodyPr/>
          <a:lstStyle/>
          <a:p>
            <a:r>
              <a:rPr lang="en-US"/>
              <a:t>Click to edit Master title style</a:t>
            </a:r>
            <a:endParaRPr lang="en-US" dirty="0"/>
          </a:p>
        </p:txBody>
      </p:sp>
      <p:sp>
        <p:nvSpPr>
          <p:cNvPr id="3" name="Text Placeholder 2"/>
          <p:cNvSpPr>
            <a:spLocks noGrp="1"/>
          </p:cNvSpPr>
          <p:nvPr>
            <p:ph type="body" idx="1"/>
          </p:nvPr>
        </p:nvSpPr>
        <p:spPr>
          <a:xfrm>
            <a:off x="1261872" y="1713655"/>
            <a:ext cx="4480560" cy="731520"/>
          </a:xfrm>
        </p:spPr>
        <p:txBody>
          <a:bodyPr anchor="b">
            <a:normAutofit/>
          </a:bodyPr>
          <a:lstStyle>
            <a:lvl1pPr marL="0" indent="0">
              <a:spcBef>
                <a:spcPts val="0"/>
              </a:spcBef>
              <a:buNone/>
              <a:defRPr sz="2000" b="0">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1261872" y="2507550"/>
            <a:ext cx="4480560" cy="3664650"/>
          </a:xfrm>
        </p:spPr>
        <p:txBody>
          <a:bodyPr/>
          <a:lstStyle>
            <a:lvl1pPr>
              <a:defRPr sz="1800"/>
            </a:lvl1pPr>
            <a:lvl2pPr>
              <a:defRPr sz="1600"/>
            </a:lvl2pPr>
            <a:lvl3pPr>
              <a:defRPr sz="1400"/>
            </a:lvl3pPr>
            <a:lvl4pPr>
              <a:defRPr sz="1400"/>
            </a:lvl4pPr>
            <a:lvl5pPr>
              <a:defRPr sz="1400"/>
            </a:lvl5pPr>
            <a:lvl6pPr>
              <a:defRPr sz="1400"/>
            </a:lvl6pPr>
            <a:lvl7pPr>
              <a:defRPr sz="1400"/>
            </a:lvl7pPr>
            <a:lvl8pPr>
              <a:defRPr sz="1400"/>
            </a:lvl8pPr>
            <a:lvl9pPr>
              <a:defRPr sz="1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126480" y="1713655"/>
            <a:ext cx="4480560" cy="731520"/>
          </a:xfrm>
        </p:spPr>
        <p:txBody>
          <a:bodyPr anchor="b">
            <a:normAutofit/>
          </a:bodyPr>
          <a:lstStyle>
            <a:lvl1pPr marL="0" indent="0">
              <a:lnSpc>
                <a:spcPct val="95000"/>
              </a:lnSpc>
              <a:spcBef>
                <a:spcPts val="0"/>
              </a:spcBef>
              <a:buNone/>
              <a:defRPr lang="en-US" sz="2000" b="0" kern="1200" dirty="0">
                <a:solidFill>
                  <a:schemeClr val="tx2"/>
                </a:solidFill>
                <a:latin typeface="Segoe UI" panose="020B0502040204020203" pitchFamily="34" charset="0"/>
                <a:ea typeface="+mn-ea"/>
                <a:cs typeface="+mn-cs"/>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marL="0" lvl="0" indent="0" algn="l" defTabSz="914400" rtl="0" eaLnBrk="1" latinLnBrk="0" hangingPunct="1">
              <a:lnSpc>
                <a:spcPct val="90000"/>
              </a:lnSpc>
              <a:spcBef>
                <a:spcPts val="2000"/>
              </a:spcBef>
              <a:buFontTx/>
              <a:buNone/>
            </a:pPr>
            <a:r>
              <a:rPr lang="en-US" dirty="0"/>
              <a:t>Click to edit Master text styles</a:t>
            </a:r>
          </a:p>
        </p:txBody>
      </p:sp>
      <p:sp>
        <p:nvSpPr>
          <p:cNvPr id="6" name="Content Placeholder 5"/>
          <p:cNvSpPr>
            <a:spLocks noGrp="1"/>
          </p:cNvSpPr>
          <p:nvPr>
            <p:ph sz="quarter" idx="4"/>
          </p:nvPr>
        </p:nvSpPr>
        <p:spPr>
          <a:xfrm>
            <a:off x="6126480" y="2507550"/>
            <a:ext cx="4480560" cy="3664650"/>
          </a:xfrm>
        </p:spPr>
        <p:txBody>
          <a:bodyPr/>
          <a:lstStyle>
            <a:lvl1pPr>
              <a:defRPr sz="1800"/>
            </a:lvl1pPr>
            <a:lvl2pPr>
              <a:defRPr sz="1600"/>
            </a:lvl2pPr>
            <a:lvl3pPr>
              <a:defRPr sz="1400"/>
            </a:lvl3pPr>
            <a:lvl4pPr>
              <a:defRPr sz="1400"/>
            </a:lvl4pPr>
            <a:lvl5pPr>
              <a:defRPr sz="1400"/>
            </a:lvl5pPr>
            <a:lvl6pPr>
              <a:defRPr sz="1400"/>
            </a:lvl6pPr>
            <a:lvl7pPr>
              <a:defRPr sz="1400"/>
            </a:lvl7pPr>
            <a:lvl8pPr>
              <a:defRPr sz="1400"/>
            </a:lvl8pPr>
            <a:lvl9pPr>
              <a:defRPr sz="1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8972A8ED-2E9B-459C-9DB7-0FF6D00E616C}" type="datetimeFigureOut">
              <a:rPr lang="en-US" smtClean="0"/>
              <a:t>10/21/2026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57E95065-3C8F-499E-BCE2-D8A21207181C}" type="slidenum">
              <a:rPr lang="en-US" smtClean="0"/>
              <a:t>‹#›</a:t>
            </a:fld>
            <a:endParaRPr lang="en-US"/>
          </a:p>
        </p:txBody>
      </p:sp>
    </p:spTree>
    <p:extLst>
      <p:ext uri="{BB962C8B-B14F-4D97-AF65-F5344CB8AC3E}">
        <p14:creationId xmlns:p14="http://schemas.microsoft.com/office/powerpoint/2010/main" val="373032961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showMasterSp="0" type="titleOnly" preserve="1">
  <p:cSld name="Title Only">
    <p:spTree>
      <p:nvGrpSpPr>
        <p:cNvPr id="1" name=""/>
        <p:cNvGrpSpPr/>
        <p:nvPr/>
      </p:nvGrpSpPr>
      <p:grpSpPr>
        <a:xfrm>
          <a:off x="0" y="0"/>
          <a:ext cx="0" cy="0"/>
          <a:chOff x="0" y="0"/>
          <a:chExt cx="0" cy="0"/>
        </a:xfrm>
      </p:grpSpPr>
      <p:sp>
        <p:nvSpPr>
          <p:cNvPr id="6" name="Title 5"/>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8972A8ED-2E9B-459C-9DB7-0FF6D00E616C}" type="datetimeFigureOut">
              <a:rPr lang="en-US" smtClean="0"/>
              <a:t>10/21/2026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57E95065-3C8F-499E-BCE2-D8A21207181C}" type="slidenum">
              <a:rPr lang="en-US" smtClean="0"/>
              <a:t>‹#›</a:t>
            </a:fld>
            <a:endParaRPr lang="en-US"/>
          </a:p>
        </p:txBody>
      </p:sp>
    </p:spTree>
    <p:extLst>
      <p:ext uri="{BB962C8B-B14F-4D97-AF65-F5344CB8AC3E}">
        <p14:creationId xmlns:p14="http://schemas.microsoft.com/office/powerpoint/2010/main" val="354824483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8972A8ED-2E9B-459C-9DB7-0FF6D00E616C}" type="datetimeFigureOut">
              <a:rPr lang="en-US" smtClean="0"/>
              <a:t>10/21/2026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57E95065-3C8F-499E-BCE2-D8A21207181C}" type="slidenum">
              <a:rPr lang="en-US" smtClean="0"/>
              <a:t>‹#›</a:t>
            </a:fld>
            <a:endParaRPr lang="en-US"/>
          </a:p>
        </p:txBody>
      </p:sp>
    </p:spTree>
    <p:extLst>
      <p:ext uri="{BB962C8B-B14F-4D97-AF65-F5344CB8AC3E}">
        <p14:creationId xmlns:p14="http://schemas.microsoft.com/office/powerpoint/2010/main" val="134427523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41248" y="457200"/>
            <a:ext cx="3200400" cy="1600197"/>
          </a:xfrm>
        </p:spPr>
        <p:txBody>
          <a:bodyPr anchor="b">
            <a:normAutofit/>
          </a:bodyPr>
          <a:lstStyle>
            <a:lvl1pPr>
              <a:defRPr sz="3200" b="0" baseline="0"/>
            </a:lvl1pPr>
          </a:lstStyle>
          <a:p>
            <a:r>
              <a:rPr lang="en-US"/>
              <a:t>Click to edit Master title style</a:t>
            </a:r>
            <a:endParaRPr lang="en-US" dirty="0"/>
          </a:p>
        </p:txBody>
      </p:sp>
      <p:sp>
        <p:nvSpPr>
          <p:cNvPr id="3" name="Content Placeholder 2"/>
          <p:cNvSpPr>
            <a:spLocks noGrp="1"/>
          </p:cNvSpPr>
          <p:nvPr>
            <p:ph idx="1"/>
          </p:nvPr>
        </p:nvSpPr>
        <p:spPr>
          <a:xfrm>
            <a:off x="4504267" y="685800"/>
            <a:ext cx="6079066" cy="5486400"/>
          </a:xfrm>
        </p:spPr>
        <p:txBody>
          <a:bodyPr/>
          <a:lstStyle>
            <a:lvl1pPr>
              <a:defRPr sz="2000"/>
            </a:lvl1pPr>
            <a:lvl2pPr>
              <a:defRPr sz="1800"/>
            </a:lvl2pPr>
            <a:lvl3pPr>
              <a:defRPr sz="1600"/>
            </a:lvl3pPr>
            <a:lvl4pPr>
              <a:defRPr sz="1400"/>
            </a:lvl4pPr>
            <a:lvl5pPr>
              <a:defRPr sz="1400"/>
            </a:lvl5pPr>
            <a:lvl6pPr>
              <a:defRPr sz="1400"/>
            </a:lvl6pPr>
            <a:lvl7pPr>
              <a:defRPr sz="1400"/>
            </a:lvl7pPr>
            <a:lvl8pPr>
              <a:defRPr sz="1400"/>
            </a:lvl8pPr>
            <a:lvl9pPr>
              <a:defRPr sz="1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841248" y="2099734"/>
            <a:ext cx="3200400" cy="3810001"/>
          </a:xfrm>
        </p:spPr>
        <p:txBody>
          <a:bodyPr>
            <a:normAutofit/>
          </a:bodyPr>
          <a:lstStyle>
            <a:lvl1pPr marL="0" indent="0">
              <a:lnSpc>
                <a:spcPct val="114000"/>
              </a:lnSpc>
              <a:spcBef>
                <a:spcPts val="800"/>
              </a:spcBef>
              <a:buNone/>
              <a:defRPr sz="13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8972A8ED-2E9B-459C-9DB7-0FF6D00E616C}" type="datetimeFigureOut">
              <a:rPr lang="en-US" smtClean="0"/>
              <a:t>10/21/2026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57E95065-3C8F-499E-BCE2-D8A21207181C}" type="slidenum">
              <a:rPr lang="en-US" smtClean="0"/>
              <a:t>‹#›</a:t>
            </a:fld>
            <a:endParaRPr lang="en-US"/>
          </a:p>
        </p:txBody>
      </p:sp>
    </p:spTree>
    <p:extLst>
      <p:ext uri="{BB962C8B-B14F-4D97-AF65-F5344CB8AC3E}">
        <p14:creationId xmlns:p14="http://schemas.microsoft.com/office/powerpoint/2010/main" val="364844145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8" name="Rectangle 7"/>
          <p:cNvSpPr/>
          <p:nvPr/>
        </p:nvSpPr>
        <p:spPr>
          <a:xfrm>
            <a:off x="0" y="5105400"/>
            <a:ext cx="11292840" cy="1752600"/>
          </a:xfrm>
          <a:prstGeom prst="rect">
            <a:avLst/>
          </a:prstGeom>
          <a:solidFill>
            <a:srgbClr val="000000"/>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914400" y="5257800"/>
            <a:ext cx="9982200" cy="914400"/>
          </a:xfrm>
        </p:spPr>
        <p:txBody>
          <a:bodyPr anchor="b">
            <a:normAutofit/>
          </a:bodyPr>
          <a:lstStyle>
            <a:lvl1pPr>
              <a:defRPr sz="2800" b="0">
                <a:solidFill>
                  <a:schemeClr val="bg1"/>
                </a:solidFill>
              </a:defRPr>
            </a:lvl1pPr>
          </a:lstStyle>
          <a:p>
            <a:r>
              <a:rPr lang="en-US"/>
              <a:t>Click to edit Master title style</a:t>
            </a:r>
            <a:endParaRPr lang="en-US" dirty="0"/>
          </a:p>
        </p:txBody>
      </p:sp>
      <p:sp>
        <p:nvSpPr>
          <p:cNvPr id="3" name="Picture Placeholder 2"/>
          <p:cNvSpPr>
            <a:spLocks noGrp="1" noChangeAspect="1"/>
          </p:cNvSpPr>
          <p:nvPr>
            <p:ph type="pic" idx="1"/>
          </p:nvPr>
        </p:nvSpPr>
        <p:spPr>
          <a:xfrm>
            <a:off x="0" y="0"/>
            <a:ext cx="11292840" cy="5128923"/>
          </a:xfrm>
          <a:solidFill>
            <a:schemeClr val="accent1"/>
          </a:solidFill>
        </p:spPr>
        <p:txBody>
          <a:bodyPr anchor="t"/>
          <a:lstStyle>
            <a:lvl1pPr marL="0" indent="0">
              <a:buNone/>
              <a:defRPr sz="3200">
                <a:solidFill>
                  <a:schemeClr val="bg1"/>
                </a:solidFil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914400" y="6108589"/>
            <a:ext cx="9982200" cy="597011"/>
          </a:xfrm>
        </p:spPr>
        <p:txBody>
          <a:bodyPr>
            <a:normAutofit/>
          </a:bodyPr>
          <a:lstStyle>
            <a:lvl1pPr marL="0" indent="0">
              <a:lnSpc>
                <a:spcPct val="100000"/>
              </a:lnSpc>
              <a:spcBef>
                <a:spcPts val="800"/>
              </a:spcBef>
              <a:buNone/>
              <a:defRPr sz="1300">
                <a:solidFill>
                  <a:schemeClr val="bg1">
                    <a:lumMod val="85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8972A8ED-2E9B-459C-9DB7-0FF6D00E616C}" type="datetimeFigureOut">
              <a:rPr lang="en-US" smtClean="0"/>
              <a:t>10/21/2026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57E95065-3C8F-499E-BCE2-D8A21207181C}" type="slidenum">
              <a:rPr lang="en-US" smtClean="0"/>
              <a:t>‹#›</a:t>
            </a:fld>
            <a:endParaRPr lang="en-US"/>
          </a:p>
        </p:txBody>
      </p:sp>
    </p:spTree>
    <p:extLst>
      <p:ext uri="{BB962C8B-B14F-4D97-AF65-F5344CB8AC3E}">
        <p14:creationId xmlns:p14="http://schemas.microsoft.com/office/powerpoint/2010/main" val="158855210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showMasterSp="0"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8972A8ED-2E9B-459C-9DB7-0FF6D00E616C}" type="datetimeFigureOut">
              <a:rPr lang="en-US" smtClean="0"/>
              <a:t>10/21/2026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7E95065-3C8F-499E-BCE2-D8A21207181C}" type="slidenum">
              <a:rPr lang="en-US" smtClean="0"/>
              <a:t>‹#›</a:t>
            </a:fld>
            <a:endParaRPr lang="en-US"/>
          </a:p>
        </p:txBody>
      </p:sp>
    </p:spTree>
    <p:extLst>
      <p:ext uri="{BB962C8B-B14F-4D97-AF65-F5344CB8AC3E}">
        <p14:creationId xmlns:p14="http://schemas.microsoft.com/office/powerpoint/2010/main" val="249439651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648700" y="381000"/>
            <a:ext cx="2476500" cy="5897562"/>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762000" y="381000"/>
            <a:ext cx="7734300" cy="5897562"/>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8972A8ED-2E9B-459C-9DB7-0FF6D00E616C}" type="datetimeFigureOut">
              <a:rPr lang="en-US" smtClean="0"/>
              <a:t>10/21/2026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7E95065-3C8F-499E-BCE2-D8A21207181C}" type="slidenum">
              <a:rPr lang="en-US" smtClean="0"/>
              <a:t>‹#›</a:t>
            </a:fld>
            <a:endParaRPr lang="en-US"/>
          </a:p>
        </p:txBody>
      </p:sp>
    </p:spTree>
    <p:extLst>
      <p:ext uri="{BB962C8B-B14F-4D97-AF65-F5344CB8AC3E}">
        <p14:creationId xmlns:p14="http://schemas.microsoft.com/office/powerpoint/2010/main" val="331059685"/>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261872" y="758952"/>
            <a:ext cx="9418320" cy="4041648"/>
          </a:xfrm>
        </p:spPr>
        <p:txBody>
          <a:bodyPr anchor="b">
            <a:normAutofit/>
          </a:bodyPr>
          <a:lstStyle>
            <a:lvl1pPr algn="l">
              <a:lnSpc>
                <a:spcPct val="85000"/>
              </a:lnSpc>
              <a:defRPr sz="7200" baseline="0">
                <a:solidFill>
                  <a:schemeClr val="tx1"/>
                </a:solidFill>
                <a:latin typeface="Segoe UI" panose="020B0502040204020203" pitchFamily="34" charset="0"/>
              </a:defRPr>
            </a:lvl1pPr>
          </a:lstStyle>
          <a:p>
            <a:r>
              <a:rPr lang="en-US" dirty="0"/>
              <a:t>Click to edit Master title style</a:t>
            </a:r>
          </a:p>
        </p:txBody>
      </p:sp>
      <p:sp>
        <p:nvSpPr>
          <p:cNvPr id="3" name="Subtitle 2"/>
          <p:cNvSpPr>
            <a:spLocks noGrp="1"/>
          </p:cNvSpPr>
          <p:nvPr>
            <p:ph type="subTitle" idx="1"/>
          </p:nvPr>
        </p:nvSpPr>
        <p:spPr>
          <a:xfrm>
            <a:off x="1261872" y="4800600"/>
            <a:ext cx="9418320" cy="1691640"/>
          </a:xfrm>
        </p:spPr>
        <p:txBody>
          <a:bodyPr>
            <a:normAutofit/>
          </a:bodyPr>
          <a:lstStyle>
            <a:lvl1pPr marL="0" indent="0" algn="l">
              <a:buNone/>
              <a:defRPr sz="2200" baseline="0">
                <a:solidFill>
                  <a:schemeClr val="tx1">
                    <a:lumMod val="75000"/>
                  </a:schemeClr>
                </a:solidFill>
                <a:latin typeface="Segoe UI" panose="020B0502040204020203" pitchFamily="34" charset="0"/>
              </a:defRPr>
            </a:lvl1pPr>
            <a:lvl2pPr marL="457200" indent="0" algn="ctr">
              <a:buNone/>
              <a:defRPr sz="2200"/>
            </a:lvl2pPr>
            <a:lvl3pPr marL="914400" indent="0" algn="ctr">
              <a:buNone/>
              <a:defRPr sz="2200"/>
            </a:lvl3pPr>
            <a:lvl4pPr marL="1371600" indent="0" algn="ctr">
              <a:buNone/>
              <a:defRPr sz="2000"/>
            </a:lvl4pPr>
            <a:lvl5pPr marL="1828800" indent="0" algn="ctr">
              <a:buNone/>
              <a:defRPr sz="2000"/>
            </a:lvl5pPr>
            <a:lvl6pPr marL="2286000" indent="0" algn="ctr">
              <a:buNone/>
              <a:defRPr sz="2000"/>
            </a:lvl6pPr>
            <a:lvl7pPr marL="2743200" indent="0" algn="ctr">
              <a:buNone/>
              <a:defRPr sz="2000"/>
            </a:lvl7pPr>
            <a:lvl8pPr marL="3200400" indent="0" algn="ctr">
              <a:buNone/>
              <a:defRPr sz="2000"/>
            </a:lvl8pPr>
            <a:lvl9pPr marL="3657600" indent="0" algn="ctr">
              <a:buNone/>
              <a:defRPr sz="2000"/>
            </a:lvl9pPr>
          </a:lstStyle>
          <a:p>
            <a:r>
              <a:rPr lang="en-US" dirty="0"/>
              <a:t>Click to edit Master subtitle style</a:t>
            </a:r>
          </a:p>
        </p:txBody>
      </p:sp>
      <p:sp>
        <p:nvSpPr>
          <p:cNvPr id="4" name="Date Placeholder 3"/>
          <p:cNvSpPr>
            <a:spLocks noGrp="1"/>
          </p:cNvSpPr>
          <p:nvPr>
            <p:ph type="dt" sz="half" idx="10"/>
          </p:nvPr>
        </p:nvSpPr>
        <p:spPr/>
        <p:txBody>
          <a:bodyPr/>
          <a:lstStyle>
            <a:lvl1pPr>
              <a:defRPr>
                <a:solidFill>
                  <a:schemeClr val="tx1">
                    <a:lumMod val="50000"/>
                  </a:schemeClr>
                </a:solidFill>
                <a:latin typeface="Segoe UI" panose="020B0502040204020203" pitchFamily="34" charset="0"/>
              </a:defRPr>
            </a:lvl1pPr>
          </a:lstStyle>
          <a:p>
            <a:fld id="{8972A8ED-2E9B-459C-9DB7-0FF6D00E616C}" type="datetimeFigureOut">
              <a:rPr lang="en-US" smtClean="0"/>
              <a:pPr/>
              <a:t>10/21/2026</a:t>
            </a:fld>
            <a:endParaRPr lang="en-US" dirty="0"/>
          </a:p>
        </p:txBody>
      </p:sp>
      <p:sp>
        <p:nvSpPr>
          <p:cNvPr id="5" name="Footer Placeholder 4"/>
          <p:cNvSpPr>
            <a:spLocks noGrp="1"/>
          </p:cNvSpPr>
          <p:nvPr>
            <p:ph type="ftr" sz="quarter" idx="11"/>
          </p:nvPr>
        </p:nvSpPr>
        <p:spPr/>
        <p:txBody>
          <a:bodyPr/>
          <a:lstStyle>
            <a:lvl1pPr>
              <a:defRPr>
                <a:solidFill>
                  <a:schemeClr val="tx1">
                    <a:lumMod val="65000"/>
                  </a:schemeClr>
                </a:solidFill>
                <a:latin typeface="Segoe UI" panose="020B0502040204020203" pitchFamily="34" charset="0"/>
              </a:defRPr>
            </a:lvl1pPr>
          </a:lstStyle>
          <a:p>
            <a:endParaRPr lang="en-US" dirty="0"/>
          </a:p>
        </p:txBody>
      </p:sp>
      <p:sp>
        <p:nvSpPr>
          <p:cNvPr id="6" name="Slide Number Placeholder 5"/>
          <p:cNvSpPr>
            <a:spLocks noGrp="1"/>
          </p:cNvSpPr>
          <p:nvPr>
            <p:ph type="sldNum" sz="quarter" idx="12"/>
          </p:nvPr>
        </p:nvSpPr>
        <p:spPr/>
        <p:txBody>
          <a:bodyPr/>
          <a:lstStyle>
            <a:lvl1pPr>
              <a:defRPr>
                <a:solidFill>
                  <a:schemeClr val="tx1">
                    <a:lumMod val="65000"/>
                  </a:schemeClr>
                </a:solidFill>
                <a:latin typeface="Segoe UI" panose="020B0502040204020203" pitchFamily="34" charset="0"/>
              </a:defRPr>
            </a:lvl1pPr>
          </a:lstStyle>
          <a:p>
            <a:fld id="{57E95065-3C8F-499E-BCE2-D8A21207181C}" type="slidenum">
              <a:rPr lang="en-US" smtClean="0"/>
              <a:pPr/>
              <a:t>‹#›</a:t>
            </a:fld>
            <a:endParaRPr lang="en-US" dirty="0"/>
          </a:p>
        </p:txBody>
      </p:sp>
      <p:sp>
        <p:nvSpPr>
          <p:cNvPr id="7" name="Rectangle 6"/>
          <p:cNvSpPr/>
          <p:nvPr/>
        </p:nvSpPr>
        <p:spPr>
          <a:xfrm>
            <a:off x="0" y="0"/>
            <a:ext cx="457200"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US"/>
          </a:p>
        </p:txBody>
      </p:sp>
    </p:spTree>
    <p:extLst>
      <p:ext uri="{BB962C8B-B14F-4D97-AF65-F5344CB8AC3E}">
        <p14:creationId xmlns:p14="http://schemas.microsoft.com/office/powerpoint/2010/main" val="1207107026"/>
      </p:ext>
    </p:extLst>
  </p:cSld>
  <p:clrMapOvr>
    <a:overrideClrMapping bg1="dk1" tx1="lt1" bg2="dk2" tx2="lt2" accent1="accent1" accent2="accent2" accent3="accent3" accent4="accent4" accent5="accent5" accent6="accent6" hlink="hlink" folHlink="folHlink"/>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atin typeface="Segoe UI" panose="020B0502040204020203" pitchFamily="34" charset="0"/>
              </a:defRPr>
            </a:lvl1pPr>
          </a:lstStyle>
          <a:p>
            <a:r>
              <a:rPr lang="en-US" dirty="0"/>
              <a:t>Click to edit Master title style</a:t>
            </a:r>
          </a:p>
        </p:txBody>
      </p:sp>
      <p:sp>
        <p:nvSpPr>
          <p:cNvPr id="3" name="Content Placeholder 2"/>
          <p:cNvSpPr>
            <a:spLocks noGrp="1"/>
          </p:cNvSpPr>
          <p:nvPr>
            <p:ph idx="1"/>
          </p:nvPr>
        </p:nvSpPr>
        <p:spPr/>
        <p:txBody>
          <a:bodyPr/>
          <a:lstStyle>
            <a:lvl1pPr>
              <a:defRPr>
                <a:latin typeface="Segoe UI" panose="020B0502040204020203" pitchFamily="34" charset="0"/>
              </a:defRPr>
            </a:lvl1pPr>
            <a:lvl2pPr>
              <a:defRPr>
                <a:latin typeface="Segoe UI" panose="020B0502040204020203" pitchFamily="34" charset="0"/>
              </a:defRPr>
            </a:lvl2pPr>
            <a:lvl3pPr>
              <a:defRPr>
                <a:latin typeface="Segoe UI" panose="020B0502040204020203" pitchFamily="34" charset="0"/>
              </a:defRPr>
            </a:lvl3pPr>
            <a:lvl4pPr>
              <a:defRPr>
                <a:latin typeface="Segoe UI" panose="020B0502040204020203" pitchFamily="34" charset="0"/>
              </a:defRPr>
            </a:lvl4pPr>
            <a:lvl5pPr>
              <a:defRPr>
                <a:latin typeface="Segoe UI" panose="020B0502040204020203" pitchFamily="34" charset="0"/>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p:cNvSpPr>
            <a:spLocks noGrp="1"/>
          </p:cNvSpPr>
          <p:nvPr>
            <p:ph type="dt" sz="half" idx="10"/>
          </p:nvPr>
        </p:nvSpPr>
        <p:spPr/>
        <p:txBody>
          <a:bodyPr/>
          <a:lstStyle>
            <a:lvl1pPr>
              <a:defRPr>
                <a:latin typeface="Segoe UI" panose="020B0502040204020203" pitchFamily="34" charset="0"/>
              </a:defRPr>
            </a:lvl1pPr>
          </a:lstStyle>
          <a:p>
            <a:fld id="{8972A8ED-2E9B-459C-9DB7-0FF6D00E616C}" type="datetimeFigureOut">
              <a:rPr lang="en-US" smtClean="0"/>
              <a:pPr/>
              <a:t>10/21/2026</a:t>
            </a:fld>
            <a:endParaRPr lang="en-US" dirty="0"/>
          </a:p>
        </p:txBody>
      </p:sp>
      <p:sp>
        <p:nvSpPr>
          <p:cNvPr id="5" name="Footer Placeholder 4"/>
          <p:cNvSpPr>
            <a:spLocks noGrp="1"/>
          </p:cNvSpPr>
          <p:nvPr>
            <p:ph type="ftr" sz="quarter" idx="11"/>
          </p:nvPr>
        </p:nvSpPr>
        <p:spPr/>
        <p:txBody>
          <a:bodyPr/>
          <a:lstStyle>
            <a:lvl1pPr>
              <a:defRPr>
                <a:latin typeface="Segoe UI" panose="020B0502040204020203" pitchFamily="34" charset="0"/>
              </a:defRPr>
            </a:lvl1pPr>
          </a:lstStyle>
          <a:p>
            <a:endParaRPr lang="en-US" dirty="0"/>
          </a:p>
        </p:txBody>
      </p:sp>
      <p:sp>
        <p:nvSpPr>
          <p:cNvPr id="6" name="Slide Number Placeholder 5"/>
          <p:cNvSpPr>
            <a:spLocks noGrp="1"/>
          </p:cNvSpPr>
          <p:nvPr>
            <p:ph type="sldNum" sz="quarter" idx="12"/>
          </p:nvPr>
        </p:nvSpPr>
        <p:spPr/>
        <p:txBody>
          <a:bodyPr/>
          <a:lstStyle>
            <a:lvl1pPr>
              <a:defRPr>
                <a:latin typeface="Segoe UI" panose="020B0502040204020203" pitchFamily="34" charset="0"/>
              </a:defRPr>
            </a:lvl1pPr>
          </a:lstStyle>
          <a:p>
            <a:fld id="{57E95065-3C8F-499E-BCE2-D8A21207181C}" type="slidenum">
              <a:rPr lang="en-US" smtClean="0"/>
              <a:pPr/>
              <a:t>‹#›</a:t>
            </a:fld>
            <a:endParaRPr lang="en-US" dirty="0"/>
          </a:p>
        </p:txBody>
      </p:sp>
    </p:spTree>
    <p:extLst>
      <p:ext uri="{BB962C8B-B14F-4D97-AF65-F5344CB8AC3E}">
        <p14:creationId xmlns:p14="http://schemas.microsoft.com/office/powerpoint/2010/main" val="2261472769"/>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1261872" y="758952"/>
            <a:ext cx="9418320" cy="4041648"/>
          </a:xfrm>
        </p:spPr>
        <p:txBody>
          <a:bodyPr anchor="b">
            <a:normAutofit/>
          </a:bodyPr>
          <a:lstStyle>
            <a:lvl1pPr>
              <a:lnSpc>
                <a:spcPct val="85000"/>
              </a:lnSpc>
              <a:defRPr sz="7200" b="0">
                <a:latin typeface="Segoe UI" panose="020B0502040204020203" pitchFamily="34" charset="0"/>
              </a:defRPr>
            </a:lvl1pPr>
          </a:lstStyle>
          <a:p>
            <a:r>
              <a:rPr lang="en-US" dirty="0"/>
              <a:t>Click to edit Master title style</a:t>
            </a:r>
          </a:p>
        </p:txBody>
      </p:sp>
      <p:sp>
        <p:nvSpPr>
          <p:cNvPr id="3" name="Text Placeholder 2"/>
          <p:cNvSpPr>
            <a:spLocks noGrp="1"/>
          </p:cNvSpPr>
          <p:nvPr>
            <p:ph type="body" idx="1"/>
          </p:nvPr>
        </p:nvSpPr>
        <p:spPr>
          <a:xfrm>
            <a:off x="1261872" y="4800600"/>
            <a:ext cx="9418320" cy="1691640"/>
          </a:xfrm>
        </p:spPr>
        <p:txBody>
          <a:bodyPr anchor="t">
            <a:normAutofit/>
          </a:bodyPr>
          <a:lstStyle>
            <a:lvl1pPr marL="0" indent="0">
              <a:buNone/>
              <a:defRPr sz="2200">
                <a:solidFill>
                  <a:schemeClr val="tx1">
                    <a:lumMod val="65000"/>
                    <a:lumOff val="35000"/>
                  </a:schemeClr>
                </a:solidFill>
                <a:latin typeface="Segoe UI" panose="020B0502040204020203" pitchFamily="34" charset="0"/>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dirty="0"/>
              <a:t>Click to edit Master text styles</a:t>
            </a:r>
          </a:p>
        </p:txBody>
      </p:sp>
      <p:sp>
        <p:nvSpPr>
          <p:cNvPr id="4" name="Date Placeholder 3"/>
          <p:cNvSpPr>
            <a:spLocks noGrp="1"/>
          </p:cNvSpPr>
          <p:nvPr>
            <p:ph type="dt" sz="half" idx="10"/>
          </p:nvPr>
        </p:nvSpPr>
        <p:spPr/>
        <p:txBody>
          <a:bodyPr/>
          <a:lstStyle>
            <a:lvl1pPr>
              <a:defRPr>
                <a:latin typeface="Segoe UI" panose="020B0502040204020203" pitchFamily="34" charset="0"/>
              </a:defRPr>
            </a:lvl1pPr>
          </a:lstStyle>
          <a:p>
            <a:fld id="{8972A8ED-2E9B-459C-9DB7-0FF6D00E616C}" type="datetimeFigureOut">
              <a:rPr lang="en-US" smtClean="0"/>
              <a:pPr/>
              <a:t>10/21/2026</a:t>
            </a:fld>
            <a:endParaRPr lang="en-US" dirty="0"/>
          </a:p>
        </p:txBody>
      </p:sp>
      <p:sp>
        <p:nvSpPr>
          <p:cNvPr id="5" name="Footer Placeholder 4"/>
          <p:cNvSpPr>
            <a:spLocks noGrp="1"/>
          </p:cNvSpPr>
          <p:nvPr>
            <p:ph type="ftr" sz="quarter" idx="11"/>
          </p:nvPr>
        </p:nvSpPr>
        <p:spPr/>
        <p:txBody>
          <a:bodyPr/>
          <a:lstStyle>
            <a:lvl1pPr>
              <a:defRPr>
                <a:latin typeface="Segoe UI" panose="020B0502040204020203" pitchFamily="34" charset="0"/>
              </a:defRPr>
            </a:lvl1pPr>
          </a:lstStyle>
          <a:p>
            <a:endParaRPr lang="en-US" dirty="0"/>
          </a:p>
        </p:txBody>
      </p:sp>
      <p:sp>
        <p:nvSpPr>
          <p:cNvPr id="6" name="Slide Number Placeholder 5"/>
          <p:cNvSpPr>
            <a:spLocks noGrp="1"/>
          </p:cNvSpPr>
          <p:nvPr>
            <p:ph type="sldNum" sz="quarter" idx="12"/>
          </p:nvPr>
        </p:nvSpPr>
        <p:spPr/>
        <p:txBody>
          <a:bodyPr/>
          <a:lstStyle>
            <a:lvl1pPr>
              <a:defRPr>
                <a:latin typeface="Segoe UI" panose="020B0502040204020203" pitchFamily="34" charset="0"/>
              </a:defRPr>
            </a:lvl1pPr>
          </a:lstStyle>
          <a:p>
            <a:fld id="{57E95065-3C8F-499E-BCE2-D8A21207181C}" type="slidenum">
              <a:rPr lang="en-US" smtClean="0"/>
              <a:pPr/>
              <a:t>‹#›</a:t>
            </a:fld>
            <a:endParaRPr lang="en-US" dirty="0"/>
          </a:p>
        </p:txBody>
      </p:sp>
      <p:sp>
        <p:nvSpPr>
          <p:cNvPr id="7" name="Rectangle 6"/>
          <p:cNvSpPr/>
          <p:nvPr/>
        </p:nvSpPr>
        <p:spPr>
          <a:xfrm>
            <a:off x="0" y="0"/>
            <a:ext cx="457200"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US"/>
          </a:p>
        </p:txBody>
      </p:sp>
    </p:spTree>
    <p:extLst>
      <p:ext uri="{BB962C8B-B14F-4D97-AF65-F5344CB8AC3E}">
        <p14:creationId xmlns:p14="http://schemas.microsoft.com/office/powerpoint/2010/main" val="1603750314"/>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atin typeface="Segoe UI" panose="020B0502040204020203" pitchFamily="34" charset="0"/>
              </a:defRPr>
            </a:lvl1pPr>
          </a:lstStyle>
          <a:p>
            <a:r>
              <a:rPr lang="en-US" dirty="0"/>
              <a:t>Click to edit Master title style</a:t>
            </a:r>
          </a:p>
        </p:txBody>
      </p:sp>
      <p:sp>
        <p:nvSpPr>
          <p:cNvPr id="3" name="Content Placeholder 2"/>
          <p:cNvSpPr>
            <a:spLocks noGrp="1"/>
          </p:cNvSpPr>
          <p:nvPr>
            <p:ph sz="half" idx="1"/>
          </p:nvPr>
        </p:nvSpPr>
        <p:spPr>
          <a:xfrm>
            <a:off x="1261872" y="1828800"/>
            <a:ext cx="4480560" cy="4351337"/>
          </a:xfrm>
        </p:spPr>
        <p:txBody>
          <a:bodyPr/>
          <a:lstStyle>
            <a:lvl1pPr>
              <a:defRPr sz="1800">
                <a:latin typeface="Segoe UI" panose="020B0502040204020203" pitchFamily="34" charset="0"/>
              </a:defRPr>
            </a:lvl1pPr>
            <a:lvl2pPr>
              <a:defRPr sz="1600">
                <a:latin typeface="Segoe UI" panose="020B0502040204020203" pitchFamily="34" charset="0"/>
              </a:defRPr>
            </a:lvl2pPr>
            <a:lvl3pPr>
              <a:defRPr sz="1400">
                <a:latin typeface="Segoe UI" panose="020B0502040204020203" pitchFamily="34" charset="0"/>
              </a:defRPr>
            </a:lvl3pPr>
            <a:lvl4pPr>
              <a:defRPr sz="1400">
                <a:latin typeface="Segoe UI" panose="020B0502040204020203" pitchFamily="34" charset="0"/>
              </a:defRPr>
            </a:lvl4pPr>
            <a:lvl5pPr>
              <a:defRPr sz="1400">
                <a:latin typeface="Segoe UI" panose="020B0502040204020203" pitchFamily="34" charset="0"/>
              </a:defRPr>
            </a:lvl5pPr>
            <a:lvl6pPr>
              <a:defRPr sz="1400"/>
            </a:lvl6pPr>
            <a:lvl7pPr>
              <a:defRPr sz="1400"/>
            </a:lvl7pPr>
            <a:lvl8pPr>
              <a:defRPr sz="1400"/>
            </a:lvl8pPr>
            <a:lvl9pPr>
              <a:defRPr sz="14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Content Placeholder 3"/>
          <p:cNvSpPr>
            <a:spLocks noGrp="1"/>
          </p:cNvSpPr>
          <p:nvPr>
            <p:ph sz="half" idx="2"/>
          </p:nvPr>
        </p:nvSpPr>
        <p:spPr>
          <a:xfrm>
            <a:off x="6126480" y="1828800"/>
            <a:ext cx="4480560" cy="4351337"/>
          </a:xfrm>
        </p:spPr>
        <p:txBody>
          <a:bodyPr/>
          <a:lstStyle>
            <a:lvl1pPr>
              <a:defRPr sz="1800">
                <a:latin typeface="Segoe UI" panose="020B0502040204020203" pitchFamily="34" charset="0"/>
              </a:defRPr>
            </a:lvl1pPr>
            <a:lvl2pPr>
              <a:defRPr sz="1600">
                <a:latin typeface="Segoe UI" panose="020B0502040204020203" pitchFamily="34" charset="0"/>
              </a:defRPr>
            </a:lvl2pPr>
            <a:lvl3pPr>
              <a:defRPr sz="1400">
                <a:latin typeface="Segoe UI" panose="020B0502040204020203" pitchFamily="34" charset="0"/>
              </a:defRPr>
            </a:lvl3pPr>
            <a:lvl4pPr>
              <a:defRPr sz="1400">
                <a:latin typeface="Segoe UI" panose="020B0502040204020203" pitchFamily="34" charset="0"/>
              </a:defRPr>
            </a:lvl4pPr>
            <a:lvl5pPr>
              <a:defRPr sz="1400">
                <a:latin typeface="Segoe UI" panose="020B0502040204020203" pitchFamily="34" charset="0"/>
              </a:defRPr>
            </a:lvl5pPr>
            <a:lvl6pPr>
              <a:defRPr sz="1400"/>
            </a:lvl6pPr>
            <a:lvl7pPr>
              <a:defRPr sz="1400"/>
            </a:lvl7pPr>
            <a:lvl8pPr>
              <a:defRPr sz="1400"/>
            </a:lvl8pPr>
            <a:lvl9pPr>
              <a:defRPr sz="14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Date Placeholder 4"/>
          <p:cNvSpPr>
            <a:spLocks noGrp="1"/>
          </p:cNvSpPr>
          <p:nvPr>
            <p:ph type="dt" sz="half" idx="10"/>
          </p:nvPr>
        </p:nvSpPr>
        <p:spPr/>
        <p:txBody>
          <a:bodyPr/>
          <a:lstStyle>
            <a:lvl1pPr>
              <a:defRPr>
                <a:latin typeface="Segoe UI" panose="020B0502040204020203" pitchFamily="34" charset="0"/>
              </a:defRPr>
            </a:lvl1pPr>
          </a:lstStyle>
          <a:p>
            <a:fld id="{8972A8ED-2E9B-459C-9DB7-0FF6D00E616C}" type="datetimeFigureOut">
              <a:rPr lang="en-US" smtClean="0"/>
              <a:pPr/>
              <a:t>10/21/2026</a:t>
            </a:fld>
            <a:endParaRPr lang="en-US" dirty="0"/>
          </a:p>
        </p:txBody>
      </p:sp>
      <p:sp>
        <p:nvSpPr>
          <p:cNvPr id="6" name="Footer Placeholder 5"/>
          <p:cNvSpPr>
            <a:spLocks noGrp="1"/>
          </p:cNvSpPr>
          <p:nvPr>
            <p:ph type="ftr" sz="quarter" idx="11"/>
          </p:nvPr>
        </p:nvSpPr>
        <p:spPr/>
        <p:txBody>
          <a:bodyPr/>
          <a:lstStyle>
            <a:lvl1pPr>
              <a:defRPr>
                <a:latin typeface="Segoe UI" panose="020B0502040204020203" pitchFamily="34" charset="0"/>
              </a:defRPr>
            </a:lvl1pPr>
          </a:lstStyle>
          <a:p>
            <a:endParaRPr lang="en-US" dirty="0"/>
          </a:p>
        </p:txBody>
      </p:sp>
      <p:sp>
        <p:nvSpPr>
          <p:cNvPr id="7" name="Slide Number Placeholder 6"/>
          <p:cNvSpPr>
            <a:spLocks noGrp="1"/>
          </p:cNvSpPr>
          <p:nvPr>
            <p:ph type="sldNum" sz="quarter" idx="12"/>
          </p:nvPr>
        </p:nvSpPr>
        <p:spPr/>
        <p:txBody>
          <a:bodyPr/>
          <a:lstStyle>
            <a:lvl1pPr>
              <a:defRPr>
                <a:latin typeface="Segoe UI" panose="020B0502040204020203" pitchFamily="34" charset="0"/>
              </a:defRPr>
            </a:lvl1pPr>
          </a:lstStyle>
          <a:p>
            <a:fld id="{57E95065-3C8F-499E-BCE2-D8A21207181C}" type="slidenum">
              <a:rPr lang="en-US" smtClean="0"/>
              <a:pPr/>
              <a:t>‹#›</a:t>
            </a:fld>
            <a:endParaRPr lang="en-US" dirty="0"/>
          </a:p>
        </p:txBody>
      </p:sp>
    </p:spTree>
    <p:extLst>
      <p:ext uri="{BB962C8B-B14F-4D97-AF65-F5344CB8AC3E}">
        <p14:creationId xmlns:p14="http://schemas.microsoft.com/office/powerpoint/2010/main" val="3764294564"/>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10" name="Title 9"/>
          <p:cNvSpPr>
            <a:spLocks noGrp="1"/>
          </p:cNvSpPr>
          <p:nvPr>
            <p:ph type="title"/>
          </p:nvPr>
        </p:nvSpPr>
        <p:spPr/>
        <p:txBody>
          <a:bodyPr/>
          <a:lstStyle>
            <a:lvl1pPr>
              <a:defRPr>
                <a:latin typeface="Segoe UI" panose="020B0502040204020203" pitchFamily="34" charset="0"/>
              </a:defRPr>
            </a:lvl1pPr>
          </a:lstStyle>
          <a:p>
            <a:r>
              <a:rPr lang="en-US" dirty="0"/>
              <a:t>Click to edit Master title style</a:t>
            </a:r>
          </a:p>
        </p:txBody>
      </p:sp>
      <p:sp>
        <p:nvSpPr>
          <p:cNvPr id="3" name="Text Placeholder 2"/>
          <p:cNvSpPr>
            <a:spLocks noGrp="1"/>
          </p:cNvSpPr>
          <p:nvPr>
            <p:ph type="body" idx="1"/>
          </p:nvPr>
        </p:nvSpPr>
        <p:spPr>
          <a:xfrm>
            <a:off x="1261872" y="1713655"/>
            <a:ext cx="4480560" cy="731520"/>
          </a:xfrm>
        </p:spPr>
        <p:txBody>
          <a:bodyPr anchor="b">
            <a:normAutofit/>
          </a:bodyPr>
          <a:lstStyle>
            <a:lvl1pPr marL="0" indent="0">
              <a:spcBef>
                <a:spcPts val="0"/>
              </a:spcBef>
              <a:buNone/>
              <a:defRPr sz="2000" b="0">
                <a:solidFill>
                  <a:schemeClr val="tx2"/>
                </a:solidFill>
                <a:latin typeface="Segoe UI" panose="020B0502040204020203" pitchFamily="34" charset="0"/>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4" name="Content Placeholder 3"/>
          <p:cNvSpPr>
            <a:spLocks noGrp="1"/>
          </p:cNvSpPr>
          <p:nvPr>
            <p:ph sz="half" idx="2"/>
          </p:nvPr>
        </p:nvSpPr>
        <p:spPr>
          <a:xfrm>
            <a:off x="1261872" y="2507550"/>
            <a:ext cx="4480560" cy="3664650"/>
          </a:xfrm>
        </p:spPr>
        <p:txBody>
          <a:bodyPr/>
          <a:lstStyle>
            <a:lvl1pPr>
              <a:defRPr sz="1800">
                <a:latin typeface="Segoe UI" panose="020B0502040204020203" pitchFamily="34" charset="0"/>
              </a:defRPr>
            </a:lvl1pPr>
            <a:lvl2pPr>
              <a:defRPr sz="1600">
                <a:latin typeface="Segoe UI" panose="020B0502040204020203" pitchFamily="34" charset="0"/>
              </a:defRPr>
            </a:lvl2pPr>
            <a:lvl3pPr>
              <a:defRPr sz="1400">
                <a:latin typeface="Segoe UI" panose="020B0502040204020203" pitchFamily="34" charset="0"/>
              </a:defRPr>
            </a:lvl3pPr>
            <a:lvl4pPr>
              <a:defRPr sz="1400">
                <a:latin typeface="Segoe UI" panose="020B0502040204020203" pitchFamily="34" charset="0"/>
              </a:defRPr>
            </a:lvl4pPr>
            <a:lvl5pPr>
              <a:defRPr sz="1400">
                <a:latin typeface="Segoe UI" panose="020B0502040204020203" pitchFamily="34" charset="0"/>
              </a:defRPr>
            </a:lvl5pPr>
            <a:lvl6pPr>
              <a:defRPr sz="1400"/>
            </a:lvl6pPr>
            <a:lvl7pPr>
              <a:defRPr sz="1400"/>
            </a:lvl7pPr>
            <a:lvl8pPr>
              <a:defRPr sz="1400"/>
            </a:lvl8pPr>
            <a:lvl9pPr>
              <a:defRPr sz="14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Text Placeholder 4"/>
          <p:cNvSpPr>
            <a:spLocks noGrp="1"/>
          </p:cNvSpPr>
          <p:nvPr>
            <p:ph type="body" sz="quarter" idx="3"/>
          </p:nvPr>
        </p:nvSpPr>
        <p:spPr>
          <a:xfrm>
            <a:off x="6126480" y="1713655"/>
            <a:ext cx="4480560" cy="731520"/>
          </a:xfrm>
        </p:spPr>
        <p:txBody>
          <a:bodyPr anchor="b">
            <a:normAutofit/>
          </a:bodyPr>
          <a:lstStyle>
            <a:lvl1pPr marL="0" indent="0">
              <a:lnSpc>
                <a:spcPct val="95000"/>
              </a:lnSpc>
              <a:spcBef>
                <a:spcPts val="0"/>
              </a:spcBef>
              <a:buNone/>
              <a:defRPr lang="en-US" sz="2000" b="0" kern="1200" dirty="0">
                <a:solidFill>
                  <a:schemeClr val="tx2"/>
                </a:solidFill>
                <a:latin typeface="Segoe UI" panose="020B0502040204020203" pitchFamily="34" charset="0"/>
                <a:ea typeface="+mn-ea"/>
                <a:cs typeface="+mn-cs"/>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marL="0" lvl="0" indent="0" algn="l" defTabSz="914400" rtl="0" eaLnBrk="1" latinLnBrk="0" hangingPunct="1">
              <a:lnSpc>
                <a:spcPct val="90000"/>
              </a:lnSpc>
              <a:spcBef>
                <a:spcPts val="2000"/>
              </a:spcBef>
              <a:buFontTx/>
              <a:buNone/>
            </a:pPr>
            <a:r>
              <a:rPr lang="en-US" dirty="0"/>
              <a:t>Click to edit Master text styles</a:t>
            </a:r>
          </a:p>
        </p:txBody>
      </p:sp>
      <p:sp>
        <p:nvSpPr>
          <p:cNvPr id="6" name="Content Placeholder 5"/>
          <p:cNvSpPr>
            <a:spLocks noGrp="1"/>
          </p:cNvSpPr>
          <p:nvPr>
            <p:ph sz="quarter" idx="4"/>
          </p:nvPr>
        </p:nvSpPr>
        <p:spPr>
          <a:xfrm>
            <a:off x="6126480" y="2507550"/>
            <a:ext cx="4480560" cy="3664650"/>
          </a:xfrm>
        </p:spPr>
        <p:txBody>
          <a:bodyPr/>
          <a:lstStyle>
            <a:lvl1pPr>
              <a:defRPr sz="1800">
                <a:latin typeface="Segoe UI" panose="020B0502040204020203" pitchFamily="34" charset="0"/>
              </a:defRPr>
            </a:lvl1pPr>
            <a:lvl2pPr>
              <a:defRPr sz="1600">
                <a:latin typeface="Segoe UI" panose="020B0502040204020203" pitchFamily="34" charset="0"/>
              </a:defRPr>
            </a:lvl2pPr>
            <a:lvl3pPr>
              <a:defRPr sz="1400">
                <a:latin typeface="Segoe UI" panose="020B0502040204020203" pitchFamily="34" charset="0"/>
              </a:defRPr>
            </a:lvl3pPr>
            <a:lvl4pPr>
              <a:defRPr sz="1400">
                <a:latin typeface="Segoe UI" panose="020B0502040204020203" pitchFamily="34" charset="0"/>
              </a:defRPr>
            </a:lvl4pPr>
            <a:lvl5pPr>
              <a:defRPr sz="1400">
                <a:latin typeface="Segoe UI" panose="020B0502040204020203" pitchFamily="34" charset="0"/>
              </a:defRPr>
            </a:lvl5pPr>
            <a:lvl6pPr>
              <a:defRPr sz="1400"/>
            </a:lvl6pPr>
            <a:lvl7pPr>
              <a:defRPr sz="1400"/>
            </a:lvl7pPr>
            <a:lvl8pPr>
              <a:defRPr sz="1400"/>
            </a:lvl8pPr>
            <a:lvl9pPr>
              <a:defRPr sz="14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7" name="Date Placeholder 6"/>
          <p:cNvSpPr>
            <a:spLocks noGrp="1"/>
          </p:cNvSpPr>
          <p:nvPr>
            <p:ph type="dt" sz="half" idx="10"/>
          </p:nvPr>
        </p:nvSpPr>
        <p:spPr/>
        <p:txBody>
          <a:bodyPr/>
          <a:lstStyle>
            <a:lvl1pPr>
              <a:defRPr>
                <a:latin typeface="Segoe UI" panose="020B0502040204020203" pitchFamily="34" charset="0"/>
              </a:defRPr>
            </a:lvl1pPr>
          </a:lstStyle>
          <a:p>
            <a:fld id="{8972A8ED-2E9B-459C-9DB7-0FF6D00E616C}" type="datetimeFigureOut">
              <a:rPr lang="en-US" smtClean="0"/>
              <a:pPr/>
              <a:t>10/21/2026</a:t>
            </a:fld>
            <a:endParaRPr lang="en-US" dirty="0"/>
          </a:p>
        </p:txBody>
      </p:sp>
      <p:sp>
        <p:nvSpPr>
          <p:cNvPr id="8" name="Footer Placeholder 7"/>
          <p:cNvSpPr>
            <a:spLocks noGrp="1"/>
          </p:cNvSpPr>
          <p:nvPr>
            <p:ph type="ftr" sz="quarter" idx="11"/>
          </p:nvPr>
        </p:nvSpPr>
        <p:spPr/>
        <p:txBody>
          <a:bodyPr/>
          <a:lstStyle>
            <a:lvl1pPr>
              <a:defRPr>
                <a:latin typeface="Segoe UI" panose="020B0502040204020203" pitchFamily="34" charset="0"/>
              </a:defRPr>
            </a:lvl1pPr>
          </a:lstStyle>
          <a:p>
            <a:endParaRPr lang="en-US" dirty="0"/>
          </a:p>
        </p:txBody>
      </p:sp>
      <p:sp>
        <p:nvSpPr>
          <p:cNvPr id="9" name="Slide Number Placeholder 8"/>
          <p:cNvSpPr>
            <a:spLocks noGrp="1"/>
          </p:cNvSpPr>
          <p:nvPr>
            <p:ph type="sldNum" sz="quarter" idx="12"/>
          </p:nvPr>
        </p:nvSpPr>
        <p:spPr/>
        <p:txBody>
          <a:bodyPr/>
          <a:lstStyle>
            <a:lvl1pPr>
              <a:defRPr>
                <a:latin typeface="Segoe UI" panose="020B0502040204020203" pitchFamily="34" charset="0"/>
              </a:defRPr>
            </a:lvl1pPr>
          </a:lstStyle>
          <a:p>
            <a:fld id="{57E95065-3C8F-499E-BCE2-D8A21207181C}" type="slidenum">
              <a:rPr lang="en-US" smtClean="0"/>
              <a:pPr/>
              <a:t>‹#›</a:t>
            </a:fld>
            <a:endParaRPr lang="en-US" dirty="0"/>
          </a:p>
        </p:txBody>
      </p:sp>
    </p:spTree>
    <p:extLst>
      <p:ext uri="{BB962C8B-B14F-4D97-AF65-F5344CB8AC3E}">
        <p14:creationId xmlns:p14="http://schemas.microsoft.com/office/powerpoint/2010/main" val="2398514391"/>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6" name="Title 5"/>
          <p:cNvSpPr>
            <a:spLocks noGrp="1"/>
          </p:cNvSpPr>
          <p:nvPr>
            <p:ph type="title"/>
          </p:nvPr>
        </p:nvSpPr>
        <p:spPr/>
        <p:txBody>
          <a:bodyPr/>
          <a:lstStyle>
            <a:lvl1pPr>
              <a:defRPr>
                <a:latin typeface="Segoe UI" panose="020B0502040204020203" pitchFamily="34" charset="0"/>
              </a:defRPr>
            </a:lvl1pPr>
          </a:lstStyle>
          <a:p>
            <a:r>
              <a:rPr lang="en-US" dirty="0"/>
              <a:t>Click to edit Master title style</a:t>
            </a:r>
          </a:p>
        </p:txBody>
      </p:sp>
      <p:sp>
        <p:nvSpPr>
          <p:cNvPr id="3" name="Date Placeholder 2"/>
          <p:cNvSpPr>
            <a:spLocks noGrp="1"/>
          </p:cNvSpPr>
          <p:nvPr>
            <p:ph type="dt" sz="half" idx="10"/>
          </p:nvPr>
        </p:nvSpPr>
        <p:spPr/>
        <p:txBody>
          <a:bodyPr/>
          <a:lstStyle>
            <a:lvl1pPr>
              <a:defRPr>
                <a:latin typeface="Segoe UI" panose="020B0502040204020203" pitchFamily="34" charset="0"/>
              </a:defRPr>
            </a:lvl1pPr>
          </a:lstStyle>
          <a:p>
            <a:fld id="{8972A8ED-2E9B-459C-9DB7-0FF6D00E616C}" type="datetimeFigureOut">
              <a:rPr lang="en-US" smtClean="0"/>
              <a:pPr/>
              <a:t>10/21/2026</a:t>
            </a:fld>
            <a:endParaRPr lang="en-US" dirty="0"/>
          </a:p>
        </p:txBody>
      </p:sp>
      <p:sp>
        <p:nvSpPr>
          <p:cNvPr id="4" name="Footer Placeholder 3"/>
          <p:cNvSpPr>
            <a:spLocks noGrp="1"/>
          </p:cNvSpPr>
          <p:nvPr>
            <p:ph type="ftr" sz="quarter" idx="11"/>
          </p:nvPr>
        </p:nvSpPr>
        <p:spPr/>
        <p:txBody>
          <a:bodyPr/>
          <a:lstStyle>
            <a:lvl1pPr>
              <a:defRPr>
                <a:latin typeface="Segoe UI" panose="020B0502040204020203" pitchFamily="34" charset="0"/>
              </a:defRPr>
            </a:lvl1pPr>
          </a:lstStyle>
          <a:p>
            <a:endParaRPr lang="en-US" dirty="0"/>
          </a:p>
        </p:txBody>
      </p:sp>
      <p:sp>
        <p:nvSpPr>
          <p:cNvPr id="5" name="Slide Number Placeholder 4"/>
          <p:cNvSpPr>
            <a:spLocks noGrp="1"/>
          </p:cNvSpPr>
          <p:nvPr>
            <p:ph type="sldNum" sz="quarter" idx="12"/>
          </p:nvPr>
        </p:nvSpPr>
        <p:spPr/>
        <p:txBody>
          <a:bodyPr/>
          <a:lstStyle>
            <a:lvl1pPr>
              <a:defRPr>
                <a:latin typeface="Segoe UI" panose="020B0502040204020203" pitchFamily="34" charset="0"/>
              </a:defRPr>
            </a:lvl1pPr>
          </a:lstStyle>
          <a:p>
            <a:fld id="{57E95065-3C8F-499E-BCE2-D8A21207181C}" type="slidenum">
              <a:rPr lang="en-US" smtClean="0"/>
              <a:pPr/>
              <a:t>‹#›</a:t>
            </a:fld>
            <a:endParaRPr lang="en-US" dirty="0"/>
          </a:p>
        </p:txBody>
      </p:sp>
    </p:spTree>
    <p:extLst>
      <p:ext uri="{BB962C8B-B14F-4D97-AF65-F5344CB8AC3E}">
        <p14:creationId xmlns:p14="http://schemas.microsoft.com/office/powerpoint/2010/main" val="2125054053"/>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lvl1pPr>
              <a:defRPr>
                <a:latin typeface="Segoe UI" panose="020B0502040204020203" pitchFamily="34" charset="0"/>
              </a:defRPr>
            </a:lvl1pPr>
          </a:lstStyle>
          <a:p>
            <a:fld id="{8972A8ED-2E9B-459C-9DB7-0FF6D00E616C}" type="datetimeFigureOut">
              <a:rPr lang="en-US" smtClean="0"/>
              <a:pPr/>
              <a:t>10/21/2026</a:t>
            </a:fld>
            <a:endParaRPr lang="en-US" dirty="0"/>
          </a:p>
        </p:txBody>
      </p:sp>
      <p:sp>
        <p:nvSpPr>
          <p:cNvPr id="3" name="Footer Placeholder 2"/>
          <p:cNvSpPr>
            <a:spLocks noGrp="1"/>
          </p:cNvSpPr>
          <p:nvPr>
            <p:ph type="ftr" sz="quarter" idx="11"/>
          </p:nvPr>
        </p:nvSpPr>
        <p:spPr/>
        <p:txBody>
          <a:bodyPr/>
          <a:lstStyle>
            <a:lvl1pPr>
              <a:defRPr>
                <a:latin typeface="Segoe UI" panose="020B0502040204020203" pitchFamily="34" charset="0"/>
              </a:defRPr>
            </a:lvl1pPr>
          </a:lstStyle>
          <a:p>
            <a:endParaRPr lang="en-US" dirty="0"/>
          </a:p>
        </p:txBody>
      </p:sp>
      <p:sp>
        <p:nvSpPr>
          <p:cNvPr id="4" name="Slide Number Placeholder 3"/>
          <p:cNvSpPr>
            <a:spLocks noGrp="1"/>
          </p:cNvSpPr>
          <p:nvPr>
            <p:ph type="sldNum" sz="quarter" idx="12"/>
          </p:nvPr>
        </p:nvSpPr>
        <p:spPr/>
        <p:txBody>
          <a:bodyPr/>
          <a:lstStyle>
            <a:lvl1pPr>
              <a:defRPr>
                <a:latin typeface="Segoe UI" panose="020B0502040204020203" pitchFamily="34" charset="0"/>
              </a:defRPr>
            </a:lvl1pPr>
          </a:lstStyle>
          <a:p>
            <a:fld id="{57E95065-3C8F-499E-BCE2-D8A21207181C}" type="slidenum">
              <a:rPr lang="en-US" smtClean="0"/>
              <a:pPr/>
              <a:t>‹#›</a:t>
            </a:fld>
            <a:endParaRPr lang="en-US" dirty="0"/>
          </a:p>
        </p:txBody>
      </p:sp>
    </p:spTree>
    <p:extLst>
      <p:ext uri="{BB962C8B-B14F-4D97-AF65-F5344CB8AC3E}">
        <p14:creationId xmlns:p14="http://schemas.microsoft.com/office/powerpoint/2010/main" val="175690021"/>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41248" y="457200"/>
            <a:ext cx="3200400" cy="1600197"/>
          </a:xfrm>
        </p:spPr>
        <p:txBody>
          <a:bodyPr anchor="b">
            <a:normAutofit/>
          </a:bodyPr>
          <a:lstStyle>
            <a:lvl1pPr>
              <a:defRPr sz="3200" b="0" baseline="0">
                <a:latin typeface="Segoe UI" panose="020B0502040204020203" pitchFamily="34" charset="0"/>
              </a:defRPr>
            </a:lvl1pPr>
          </a:lstStyle>
          <a:p>
            <a:r>
              <a:rPr lang="en-US" dirty="0"/>
              <a:t>Click to edit Master title style</a:t>
            </a:r>
          </a:p>
        </p:txBody>
      </p:sp>
      <p:sp>
        <p:nvSpPr>
          <p:cNvPr id="3" name="Content Placeholder 2"/>
          <p:cNvSpPr>
            <a:spLocks noGrp="1"/>
          </p:cNvSpPr>
          <p:nvPr>
            <p:ph idx="1"/>
          </p:nvPr>
        </p:nvSpPr>
        <p:spPr>
          <a:xfrm>
            <a:off x="4504267" y="685800"/>
            <a:ext cx="6079066" cy="5486400"/>
          </a:xfrm>
        </p:spPr>
        <p:txBody>
          <a:bodyPr/>
          <a:lstStyle>
            <a:lvl1pPr>
              <a:defRPr sz="2000">
                <a:latin typeface="Segoe UI" panose="020B0502040204020203" pitchFamily="34" charset="0"/>
              </a:defRPr>
            </a:lvl1pPr>
            <a:lvl2pPr>
              <a:defRPr sz="1800">
                <a:latin typeface="Segoe UI" panose="020B0502040204020203" pitchFamily="34" charset="0"/>
              </a:defRPr>
            </a:lvl2pPr>
            <a:lvl3pPr>
              <a:defRPr sz="1600">
                <a:latin typeface="Segoe UI" panose="020B0502040204020203" pitchFamily="34" charset="0"/>
              </a:defRPr>
            </a:lvl3pPr>
            <a:lvl4pPr>
              <a:defRPr sz="1400">
                <a:latin typeface="Segoe UI" panose="020B0502040204020203" pitchFamily="34" charset="0"/>
              </a:defRPr>
            </a:lvl4pPr>
            <a:lvl5pPr>
              <a:defRPr sz="1400">
                <a:latin typeface="Segoe UI" panose="020B0502040204020203" pitchFamily="34" charset="0"/>
              </a:defRPr>
            </a:lvl5pPr>
            <a:lvl6pPr>
              <a:defRPr sz="1400"/>
            </a:lvl6pPr>
            <a:lvl7pPr>
              <a:defRPr sz="1400"/>
            </a:lvl7pPr>
            <a:lvl8pPr>
              <a:defRPr sz="1400"/>
            </a:lvl8pPr>
            <a:lvl9pPr>
              <a:defRPr sz="14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Text Placeholder 3"/>
          <p:cNvSpPr>
            <a:spLocks noGrp="1"/>
          </p:cNvSpPr>
          <p:nvPr>
            <p:ph type="body" sz="half" idx="2"/>
          </p:nvPr>
        </p:nvSpPr>
        <p:spPr>
          <a:xfrm>
            <a:off x="841248" y="2099734"/>
            <a:ext cx="3200400" cy="3810001"/>
          </a:xfrm>
        </p:spPr>
        <p:txBody>
          <a:bodyPr>
            <a:normAutofit/>
          </a:bodyPr>
          <a:lstStyle>
            <a:lvl1pPr marL="0" indent="0">
              <a:lnSpc>
                <a:spcPct val="114000"/>
              </a:lnSpc>
              <a:spcBef>
                <a:spcPts val="800"/>
              </a:spcBef>
              <a:buNone/>
              <a:defRPr sz="1300">
                <a:latin typeface="Segoe UI" panose="020B0502040204020203" pitchFamily="34" charset="0"/>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dirty="0"/>
              <a:t>Click to edit Master text styles</a:t>
            </a:r>
          </a:p>
        </p:txBody>
      </p:sp>
      <p:sp>
        <p:nvSpPr>
          <p:cNvPr id="5" name="Date Placeholder 4"/>
          <p:cNvSpPr>
            <a:spLocks noGrp="1"/>
          </p:cNvSpPr>
          <p:nvPr>
            <p:ph type="dt" sz="half" idx="10"/>
          </p:nvPr>
        </p:nvSpPr>
        <p:spPr/>
        <p:txBody>
          <a:bodyPr/>
          <a:lstStyle>
            <a:lvl1pPr>
              <a:defRPr>
                <a:latin typeface="Segoe UI" panose="020B0502040204020203" pitchFamily="34" charset="0"/>
              </a:defRPr>
            </a:lvl1pPr>
          </a:lstStyle>
          <a:p>
            <a:fld id="{8972A8ED-2E9B-459C-9DB7-0FF6D00E616C}" type="datetimeFigureOut">
              <a:rPr lang="en-US" smtClean="0"/>
              <a:pPr/>
              <a:t>10/21/2026</a:t>
            </a:fld>
            <a:endParaRPr lang="en-US" dirty="0"/>
          </a:p>
        </p:txBody>
      </p:sp>
      <p:sp>
        <p:nvSpPr>
          <p:cNvPr id="6" name="Footer Placeholder 5"/>
          <p:cNvSpPr>
            <a:spLocks noGrp="1"/>
          </p:cNvSpPr>
          <p:nvPr>
            <p:ph type="ftr" sz="quarter" idx="11"/>
          </p:nvPr>
        </p:nvSpPr>
        <p:spPr/>
        <p:txBody>
          <a:bodyPr/>
          <a:lstStyle>
            <a:lvl1pPr>
              <a:defRPr>
                <a:latin typeface="Segoe UI" panose="020B0502040204020203" pitchFamily="34" charset="0"/>
              </a:defRPr>
            </a:lvl1pPr>
          </a:lstStyle>
          <a:p>
            <a:endParaRPr lang="en-US" dirty="0"/>
          </a:p>
        </p:txBody>
      </p:sp>
      <p:sp>
        <p:nvSpPr>
          <p:cNvPr id="7" name="Slide Number Placeholder 6"/>
          <p:cNvSpPr>
            <a:spLocks noGrp="1"/>
          </p:cNvSpPr>
          <p:nvPr>
            <p:ph type="sldNum" sz="quarter" idx="12"/>
          </p:nvPr>
        </p:nvSpPr>
        <p:spPr/>
        <p:txBody>
          <a:bodyPr/>
          <a:lstStyle>
            <a:lvl1pPr>
              <a:defRPr>
                <a:latin typeface="Segoe UI" panose="020B0502040204020203" pitchFamily="34" charset="0"/>
              </a:defRPr>
            </a:lvl1pPr>
          </a:lstStyle>
          <a:p>
            <a:fld id="{57E95065-3C8F-499E-BCE2-D8A21207181C}" type="slidenum">
              <a:rPr lang="en-US" smtClean="0"/>
              <a:pPr/>
              <a:t>‹#›</a:t>
            </a:fld>
            <a:endParaRPr lang="en-US" dirty="0"/>
          </a:p>
        </p:txBody>
      </p:sp>
    </p:spTree>
    <p:extLst>
      <p:ext uri="{BB962C8B-B14F-4D97-AF65-F5344CB8AC3E}">
        <p14:creationId xmlns:p14="http://schemas.microsoft.com/office/powerpoint/2010/main" val="2371611273"/>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8" name="Rectangle 7"/>
          <p:cNvSpPr/>
          <p:nvPr/>
        </p:nvSpPr>
        <p:spPr>
          <a:xfrm>
            <a:off x="0" y="5105400"/>
            <a:ext cx="11292840" cy="1752600"/>
          </a:xfrm>
          <a:prstGeom prst="rect">
            <a:avLst/>
          </a:prstGeom>
          <a:solidFill>
            <a:srgbClr val="000000"/>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914400" y="5257800"/>
            <a:ext cx="9982200" cy="914400"/>
          </a:xfrm>
        </p:spPr>
        <p:txBody>
          <a:bodyPr anchor="b">
            <a:normAutofit/>
          </a:bodyPr>
          <a:lstStyle>
            <a:lvl1pPr>
              <a:defRPr sz="2800" b="0">
                <a:solidFill>
                  <a:schemeClr val="bg1"/>
                </a:solidFill>
                <a:latin typeface="Segoe UI" panose="020B0502040204020203" pitchFamily="34" charset="0"/>
              </a:defRPr>
            </a:lvl1pPr>
          </a:lstStyle>
          <a:p>
            <a:r>
              <a:rPr lang="en-US" dirty="0"/>
              <a:t>Click to edit Master title style</a:t>
            </a:r>
          </a:p>
        </p:txBody>
      </p:sp>
      <p:sp>
        <p:nvSpPr>
          <p:cNvPr id="3" name="Picture Placeholder 2"/>
          <p:cNvSpPr>
            <a:spLocks noGrp="1" noChangeAspect="1"/>
          </p:cNvSpPr>
          <p:nvPr>
            <p:ph type="pic" idx="1"/>
          </p:nvPr>
        </p:nvSpPr>
        <p:spPr>
          <a:xfrm>
            <a:off x="0" y="0"/>
            <a:ext cx="11292840" cy="5128923"/>
          </a:xfrm>
          <a:solidFill>
            <a:schemeClr val="accent1"/>
          </a:solidFill>
        </p:spPr>
        <p:txBody>
          <a:bodyPr anchor="t"/>
          <a:lstStyle>
            <a:lvl1pPr marL="0" indent="0">
              <a:buNone/>
              <a:defRPr sz="3200">
                <a:solidFill>
                  <a:schemeClr val="bg1"/>
                </a:solidFill>
                <a:latin typeface="Segoe UI" panose="020B0502040204020203" pitchFamily="34" charset="0"/>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dirty="0"/>
              <a:t>Click icon to add picture</a:t>
            </a:r>
          </a:p>
        </p:txBody>
      </p:sp>
      <p:sp>
        <p:nvSpPr>
          <p:cNvPr id="4" name="Text Placeholder 3"/>
          <p:cNvSpPr>
            <a:spLocks noGrp="1"/>
          </p:cNvSpPr>
          <p:nvPr>
            <p:ph type="body" sz="half" idx="2"/>
          </p:nvPr>
        </p:nvSpPr>
        <p:spPr>
          <a:xfrm>
            <a:off x="914400" y="6108589"/>
            <a:ext cx="9982200" cy="597011"/>
          </a:xfrm>
        </p:spPr>
        <p:txBody>
          <a:bodyPr>
            <a:normAutofit/>
          </a:bodyPr>
          <a:lstStyle>
            <a:lvl1pPr marL="0" indent="0">
              <a:lnSpc>
                <a:spcPct val="100000"/>
              </a:lnSpc>
              <a:spcBef>
                <a:spcPts val="800"/>
              </a:spcBef>
              <a:buNone/>
              <a:defRPr sz="1300">
                <a:solidFill>
                  <a:schemeClr val="bg1">
                    <a:lumMod val="85000"/>
                  </a:schemeClr>
                </a:solidFill>
                <a:latin typeface="Segoe UI" panose="020B0502040204020203" pitchFamily="34" charset="0"/>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dirty="0"/>
              <a:t>Click to edit Master text styles</a:t>
            </a:r>
          </a:p>
        </p:txBody>
      </p:sp>
      <p:sp>
        <p:nvSpPr>
          <p:cNvPr id="5" name="Date Placeholder 4"/>
          <p:cNvSpPr>
            <a:spLocks noGrp="1"/>
          </p:cNvSpPr>
          <p:nvPr>
            <p:ph type="dt" sz="half" idx="10"/>
          </p:nvPr>
        </p:nvSpPr>
        <p:spPr/>
        <p:txBody>
          <a:bodyPr/>
          <a:lstStyle>
            <a:lvl1pPr>
              <a:defRPr>
                <a:latin typeface="Segoe UI" panose="020B0502040204020203" pitchFamily="34" charset="0"/>
              </a:defRPr>
            </a:lvl1pPr>
          </a:lstStyle>
          <a:p>
            <a:fld id="{8972A8ED-2E9B-459C-9DB7-0FF6D00E616C}" type="datetimeFigureOut">
              <a:rPr lang="en-US" smtClean="0"/>
              <a:pPr/>
              <a:t>10/21/2026</a:t>
            </a:fld>
            <a:endParaRPr lang="en-US" dirty="0"/>
          </a:p>
        </p:txBody>
      </p:sp>
      <p:sp>
        <p:nvSpPr>
          <p:cNvPr id="6" name="Footer Placeholder 5"/>
          <p:cNvSpPr>
            <a:spLocks noGrp="1"/>
          </p:cNvSpPr>
          <p:nvPr>
            <p:ph type="ftr" sz="quarter" idx="11"/>
          </p:nvPr>
        </p:nvSpPr>
        <p:spPr/>
        <p:txBody>
          <a:bodyPr/>
          <a:lstStyle>
            <a:lvl1pPr>
              <a:defRPr>
                <a:latin typeface="Segoe UI" panose="020B0502040204020203" pitchFamily="34" charset="0"/>
              </a:defRPr>
            </a:lvl1pPr>
          </a:lstStyle>
          <a:p>
            <a:endParaRPr lang="en-US" dirty="0"/>
          </a:p>
        </p:txBody>
      </p:sp>
      <p:sp>
        <p:nvSpPr>
          <p:cNvPr id="7" name="Slide Number Placeholder 6"/>
          <p:cNvSpPr>
            <a:spLocks noGrp="1"/>
          </p:cNvSpPr>
          <p:nvPr>
            <p:ph type="sldNum" sz="quarter" idx="12"/>
          </p:nvPr>
        </p:nvSpPr>
        <p:spPr/>
        <p:txBody>
          <a:bodyPr/>
          <a:lstStyle>
            <a:lvl1pPr>
              <a:defRPr>
                <a:latin typeface="Segoe UI" panose="020B0502040204020203" pitchFamily="34" charset="0"/>
              </a:defRPr>
            </a:lvl1pPr>
          </a:lstStyle>
          <a:p>
            <a:fld id="{57E95065-3C8F-499E-BCE2-D8A21207181C}" type="slidenum">
              <a:rPr lang="en-US" smtClean="0"/>
              <a:pPr/>
              <a:t>‹#›</a:t>
            </a:fld>
            <a:endParaRPr lang="en-US" dirty="0"/>
          </a:p>
        </p:txBody>
      </p:sp>
    </p:spTree>
    <p:extLst>
      <p:ext uri="{BB962C8B-B14F-4D97-AF65-F5344CB8AC3E}">
        <p14:creationId xmlns:p14="http://schemas.microsoft.com/office/powerpoint/2010/main" val="2719743815"/>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atin typeface="Segoe UI" panose="020B0502040204020203" pitchFamily="34" charset="0"/>
              </a:defRPr>
            </a:lvl1pPr>
          </a:lstStyle>
          <a:p>
            <a:r>
              <a:rPr lang="en-US" dirty="0"/>
              <a:t>Click to edit Master title style</a:t>
            </a:r>
          </a:p>
        </p:txBody>
      </p:sp>
      <p:sp>
        <p:nvSpPr>
          <p:cNvPr id="3" name="Vertical Text Placeholder 2"/>
          <p:cNvSpPr>
            <a:spLocks noGrp="1"/>
          </p:cNvSpPr>
          <p:nvPr>
            <p:ph type="body" orient="vert" idx="1"/>
          </p:nvPr>
        </p:nvSpPr>
        <p:spPr/>
        <p:txBody>
          <a:bodyPr vert="eaVert"/>
          <a:lstStyle>
            <a:lvl1pPr>
              <a:defRPr>
                <a:latin typeface="Segoe UI" panose="020B0502040204020203" pitchFamily="34" charset="0"/>
              </a:defRPr>
            </a:lvl1pPr>
            <a:lvl2pPr>
              <a:defRPr>
                <a:latin typeface="Segoe UI" panose="020B0502040204020203" pitchFamily="34" charset="0"/>
              </a:defRPr>
            </a:lvl2pPr>
            <a:lvl3pPr>
              <a:defRPr>
                <a:latin typeface="Segoe UI" panose="020B0502040204020203" pitchFamily="34" charset="0"/>
              </a:defRPr>
            </a:lvl3pPr>
            <a:lvl4pPr>
              <a:defRPr>
                <a:latin typeface="Segoe UI" panose="020B0502040204020203" pitchFamily="34" charset="0"/>
              </a:defRPr>
            </a:lvl4pPr>
            <a:lvl5pPr>
              <a:defRPr>
                <a:latin typeface="Segoe UI" panose="020B0502040204020203" pitchFamily="34" charset="0"/>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p:cNvSpPr>
            <a:spLocks noGrp="1"/>
          </p:cNvSpPr>
          <p:nvPr>
            <p:ph type="dt" sz="half" idx="10"/>
          </p:nvPr>
        </p:nvSpPr>
        <p:spPr/>
        <p:txBody>
          <a:bodyPr/>
          <a:lstStyle>
            <a:lvl1pPr>
              <a:defRPr>
                <a:latin typeface="Segoe UI" panose="020B0502040204020203" pitchFamily="34" charset="0"/>
              </a:defRPr>
            </a:lvl1pPr>
          </a:lstStyle>
          <a:p>
            <a:fld id="{8972A8ED-2E9B-459C-9DB7-0FF6D00E616C}" type="datetimeFigureOut">
              <a:rPr lang="en-US" smtClean="0"/>
              <a:pPr/>
              <a:t>10/21/2026</a:t>
            </a:fld>
            <a:endParaRPr lang="en-US" dirty="0"/>
          </a:p>
        </p:txBody>
      </p:sp>
      <p:sp>
        <p:nvSpPr>
          <p:cNvPr id="5" name="Footer Placeholder 4"/>
          <p:cNvSpPr>
            <a:spLocks noGrp="1"/>
          </p:cNvSpPr>
          <p:nvPr>
            <p:ph type="ftr" sz="quarter" idx="11"/>
          </p:nvPr>
        </p:nvSpPr>
        <p:spPr/>
        <p:txBody>
          <a:bodyPr/>
          <a:lstStyle>
            <a:lvl1pPr>
              <a:defRPr>
                <a:latin typeface="Segoe UI" panose="020B0502040204020203" pitchFamily="34" charset="0"/>
              </a:defRPr>
            </a:lvl1pPr>
          </a:lstStyle>
          <a:p>
            <a:endParaRPr lang="en-US" dirty="0"/>
          </a:p>
        </p:txBody>
      </p:sp>
      <p:sp>
        <p:nvSpPr>
          <p:cNvPr id="6" name="Slide Number Placeholder 5"/>
          <p:cNvSpPr>
            <a:spLocks noGrp="1"/>
          </p:cNvSpPr>
          <p:nvPr>
            <p:ph type="sldNum" sz="quarter" idx="12"/>
          </p:nvPr>
        </p:nvSpPr>
        <p:spPr/>
        <p:txBody>
          <a:bodyPr/>
          <a:lstStyle>
            <a:lvl1pPr>
              <a:defRPr>
                <a:latin typeface="Segoe UI" panose="020B0502040204020203" pitchFamily="34" charset="0"/>
              </a:defRPr>
            </a:lvl1pPr>
          </a:lstStyle>
          <a:p>
            <a:fld id="{57E95065-3C8F-499E-BCE2-D8A21207181C}" type="slidenum">
              <a:rPr lang="en-US" smtClean="0"/>
              <a:pPr/>
              <a:t>‹#›</a:t>
            </a:fld>
            <a:endParaRPr lang="en-US" dirty="0"/>
          </a:p>
        </p:txBody>
      </p:sp>
    </p:spTree>
    <p:extLst>
      <p:ext uri="{BB962C8B-B14F-4D97-AF65-F5344CB8AC3E}">
        <p14:creationId xmlns:p14="http://schemas.microsoft.com/office/powerpoint/2010/main" val="2872456962"/>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648700" y="381000"/>
            <a:ext cx="2476500" cy="5897562"/>
          </a:xfrm>
        </p:spPr>
        <p:txBody>
          <a:bodyPr vert="eaVert"/>
          <a:lstStyle>
            <a:lvl1pPr>
              <a:defRPr>
                <a:latin typeface="Segoe UI" panose="020B0502040204020203" pitchFamily="34" charset="0"/>
              </a:defRPr>
            </a:lvl1pPr>
          </a:lstStyle>
          <a:p>
            <a:r>
              <a:rPr lang="en-US" dirty="0"/>
              <a:t>Click to edit Master title style</a:t>
            </a:r>
          </a:p>
        </p:txBody>
      </p:sp>
      <p:sp>
        <p:nvSpPr>
          <p:cNvPr id="3" name="Vertical Text Placeholder 2"/>
          <p:cNvSpPr>
            <a:spLocks noGrp="1"/>
          </p:cNvSpPr>
          <p:nvPr>
            <p:ph type="body" orient="vert" idx="1"/>
          </p:nvPr>
        </p:nvSpPr>
        <p:spPr>
          <a:xfrm>
            <a:off x="762000" y="381000"/>
            <a:ext cx="7734300" cy="5897562"/>
          </a:xfrm>
        </p:spPr>
        <p:txBody>
          <a:bodyPr vert="eaVert"/>
          <a:lstStyle>
            <a:lvl1pPr>
              <a:defRPr>
                <a:latin typeface="Segoe UI" panose="020B0502040204020203" pitchFamily="34" charset="0"/>
              </a:defRPr>
            </a:lvl1pPr>
            <a:lvl2pPr>
              <a:defRPr>
                <a:latin typeface="Segoe UI" panose="020B0502040204020203" pitchFamily="34" charset="0"/>
              </a:defRPr>
            </a:lvl2pPr>
            <a:lvl3pPr>
              <a:defRPr>
                <a:latin typeface="Segoe UI" panose="020B0502040204020203" pitchFamily="34" charset="0"/>
              </a:defRPr>
            </a:lvl3pPr>
            <a:lvl4pPr>
              <a:defRPr>
                <a:latin typeface="Segoe UI" panose="020B0502040204020203" pitchFamily="34" charset="0"/>
              </a:defRPr>
            </a:lvl4pPr>
            <a:lvl5pPr>
              <a:defRPr>
                <a:latin typeface="Segoe UI" panose="020B0502040204020203" pitchFamily="34" charset="0"/>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p:cNvSpPr>
            <a:spLocks noGrp="1"/>
          </p:cNvSpPr>
          <p:nvPr>
            <p:ph type="dt" sz="half" idx="10"/>
          </p:nvPr>
        </p:nvSpPr>
        <p:spPr/>
        <p:txBody>
          <a:bodyPr/>
          <a:lstStyle>
            <a:lvl1pPr>
              <a:defRPr>
                <a:latin typeface="Segoe UI" panose="020B0502040204020203" pitchFamily="34" charset="0"/>
              </a:defRPr>
            </a:lvl1pPr>
          </a:lstStyle>
          <a:p>
            <a:fld id="{8972A8ED-2E9B-459C-9DB7-0FF6D00E616C}" type="datetimeFigureOut">
              <a:rPr lang="en-US" smtClean="0"/>
              <a:pPr/>
              <a:t>10/21/2026</a:t>
            </a:fld>
            <a:endParaRPr lang="en-US" dirty="0"/>
          </a:p>
        </p:txBody>
      </p:sp>
      <p:sp>
        <p:nvSpPr>
          <p:cNvPr id="5" name="Footer Placeholder 4"/>
          <p:cNvSpPr>
            <a:spLocks noGrp="1"/>
          </p:cNvSpPr>
          <p:nvPr>
            <p:ph type="ftr" sz="quarter" idx="11"/>
          </p:nvPr>
        </p:nvSpPr>
        <p:spPr/>
        <p:txBody>
          <a:bodyPr/>
          <a:lstStyle>
            <a:lvl1pPr>
              <a:defRPr>
                <a:latin typeface="Segoe UI" panose="020B0502040204020203" pitchFamily="34" charset="0"/>
              </a:defRPr>
            </a:lvl1pPr>
          </a:lstStyle>
          <a:p>
            <a:endParaRPr lang="en-US" dirty="0"/>
          </a:p>
        </p:txBody>
      </p:sp>
      <p:sp>
        <p:nvSpPr>
          <p:cNvPr id="6" name="Slide Number Placeholder 5"/>
          <p:cNvSpPr>
            <a:spLocks noGrp="1"/>
          </p:cNvSpPr>
          <p:nvPr>
            <p:ph type="sldNum" sz="quarter" idx="12"/>
          </p:nvPr>
        </p:nvSpPr>
        <p:spPr/>
        <p:txBody>
          <a:bodyPr/>
          <a:lstStyle>
            <a:lvl1pPr>
              <a:defRPr>
                <a:latin typeface="Segoe UI" panose="020B0502040204020203" pitchFamily="34" charset="0"/>
              </a:defRPr>
            </a:lvl1pPr>
          </a:lstStyle>
          <a:p>
            <a:fld id="{57E95065-3C8F-499E-BCE2-D8A21207181C}" type="slidenum">
              <a:rPr lang="en-US" smtClean="0"/>
              <a:pPr/>
              <a:t>‹#›</a:t>
            </a:fld>
            <a:endParaRPr lang="en-US" dirty="0"/>
          </a:p>
        </p:txBody>
      </p:sp>
    </p:spTree>
    <p:extLst>
      <p:ext uri="{BB962C8B-B14F-4D97-AF65-F5344CB8AC3E}">
        <p14:creationId xmlns:p14="http://schemas.microsoft.com/office/powerpoint/2010/main" val="404559259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pattFill prst="pct5">
          <a:fgClr>
            <a:schemeClr val="accent1">
              <a:lumMod val="20000"/>
              <a:lumOff val="80000"/>
            </a:schemeClr>
          </a:fgClr>
          <a:bgClr>
            <a:schemeClr val="bg1"/>
          </a:bgClr>
        </a:pattFill>
        <a:effectLst/>
      </p:bgPr>
    </p:bg>
    <p:spTree>
      <p:nvGrpSpPr>
        <p:cNvPr id="1" name=""/>
        <p:cNvGrpSpPr/>
        <p:nvPr/>
      </p:nvGrpSpPr>
      <p:grpSpPr>
        <a:xfrm>
          <a:off x="0" y="0"/>
          <a:ext cx="0" cy="0"/>
          <a:chOff x="0" y="0"/>
          <a:chExt cx="0" cy="0"/>
        </a:xfrm>
      </p:grpSpPr>
      <p:sp>
        <p:nvSpPr>
          <p:cNvPr id="7" name="Rectangle 6"/>
          <p:cNvSpPr/>
          <p:nvPr/>
        </p:nvSpPr>
        <p:spPr>
          <a:xfrm>
            <a:off x="11292840" y="0"/>
            <a:ext cx="914400" cy="6858000"/>
          </a:xfrm>
          <a:prstGeom prst="rect">
            <a:avLst/>
          </a:prstGeom>
          <a:solidFill>
            <a:schemeClr val="tx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US"/>
          </a:p>
        </p:txBody>
      </p:sp>
      <p:sp>
        <p:nvSpPr>
          <p:cNvPr id="2" name="Title Placeholder 1"/>
          <p:cNvSpPr>
            <a:spLocks noGrp="1"/>
          </p:cNvSpPr>
          <p:nvPr>
            <p:ph type="title"/>
          </p:nvPr>
        </p:nvSpPr>
        <p:spPr>
          <a:xfrm>
            <a:off x="1261872" y="365760"/>
            <a:ext cx="9692640" cy="1325562"/>
          </a:xfrm>
          <a:prstGeom prst="rect">
            <a:avLst/>
          </a:prstGeom>
        </p:spPr>
        <p:txBody>
          <a:bodyPr vert="horz" lIns="91440" tIns="45720" rIns="91440" bIns="45720" rtlCol="0" anchor="b">
            <a:normAutofit/>
          </a:bodyPr>
          <a:lstStyle/>
          <a:p>
            <a:r>
              <a:rPr lang="en-US" dirty="0"/>
              <a:t>Click to edit Master title style</a:t>
            </a:r>
          </a:p>
        </p:txBody>
      </p:sp>
      <p:sp>
        <p:nvSpPr>
          <p:cNvPr id="3" name="Text Placeholder 2"/>
          <p:cNvSpPr>
            <a:spLocks noGrp="1"/>
          </p:cNvSpPr>
          <p:nvPr>
            <p:ph type="body" idx="1"/>
          </p:nvPr>
        </p:nvSpPr>
        <p:spPr>
          <a:xfrm>
            <a:off x="1261872" y="1828800"/>
            <a:ext cx="8595360" cy="4351337"/>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p:cNvSpPr>
            <a:spLocks noGrp="1"/>
          </p:cNvSpPr>
          <p:nvPr>
            <p:ph type="dt" sz="half" idx="2"/>
          </p:nvPr>
        </p:nvSpPr>
        <p:spPr>
          <a:xfrm rot="16200000">
            <a:off x="10797542" y="998537"/>
            <a:ext cx="1904999" cy="365125"/>
          </a:xfrm>
          <a:prstGeom prst="rect">
            <a:avLst/>
          </a:prstGeom>
        </p:spPr>
        <p:txBody>
          <a:bodyPr vert="horz" lIns="91440" tIns="45720" rIns="91440" bIns="45720" rtlCol="0" anchor="ctr"/>
          <a:lstStyle>
            <a:lvl1pPr algn="r">
              <a:defRPr sz="1050" b="0">
                <a:solidFill>
                  <a:schemeClr val="tx2">
                    <a:lumMod val="20000"/>
                    <a:lumOff val="80000"/>
                  </a:schemeClr>
                </a:solidFill>
                <a:latin typeface="Segoe UI" panose="020B0502040204020203" pitchFamily="34" charset="0"/>
              </a:defRPr>
            </a:lvl1pPr>
          </a:lstStyle>
          <a:p>
            <a:fld id="{8972A8ED-2E9B-459C-9DB7-0FF6D00E616C}" type="datetimeFigureOut">
              <a:rPr lang="en-US" smtClean="0"/>
              <a:pPr/>
              <a:t>10/21/2026</a:t>
            </a:fld>
            <a:endParaRPr lang="en-US" dirty="0"/>
          </a:p>
        </p:txBody>
      </p:sp>
      <p:sp>
        <p:nvSpPr>
          <p:cNvPr id="5" name="Footer Placeholder 4"/>
          <p:cNvSpPr>
            <a:spLocks noGrp="1"/>
          </p:cNvSpPr>
          <p:nvPr>
            <p:ph type="ftr" sz="quarter" idx="3"/>
          </p:nvPr>
        </p:nvSpPr>
        <p:spPr>
          <a:xfrm rot="16200000">
            <a:off x="9959341" y="4046537"/>
            <a:ext cx="3581400" cy="365125"/>
          </a:xfrm>
          <a:prstGeom prst="rect">
            <a:avLst/>
          </a:prstGeom>
        </p:spPr>
        <p:txBody>
          <a:bodyPr vert="horz" lIns="91440" tIns="45720" rIns="91440" bIns="45720" rtlCol="0" anchor="ctr"/>
          <a:lstStyle>
            <a:lvl1pPr algn="l">
              <a:defRPr sz="1050">
                <a:solidFill>
                  <a:schemeClr val="tx2">
                    <a:lumMod val="20000"/>
                    <a:lumOff val="80000"/>
                  </a:schemeClr>
                </a:solidFill>
                <a:latin typeface="Segoe UI" panose="020B0502040204020203" pitchFamily="34" charset="0"/>
              </a:defRPr>
            </a:lvl1pPr>
          </a:lstStyle>
          <a:p>
            <a:endParaRPr lang="en-US" dirty="0"/>
          </a:p>
        </p:txBody>
      </p:sp>
      <p:sp>
        <p:nvSpPr>
          <p:cNvPr id="6" name="Slide Number Placeholder 5"/>
          <p:cNvSpPr>
            <a:spLocks noGrp="1"/>
          </p:cNvSpPr>
          <p:nvPr>
            <p:ph type="sldNum" sz="quarter" idx="4"/>
          </p:nvPr>
        </p:nvSpPr>
        <p:spPr>
          <a:xfrm>
            <a:off x="11292840" y="6172200"/>
            <a:ext cx="914400" cy="593725"/>
          </a:xfrm>
          <a:prstGeom prst="rect">
            <a:avLst/>
          </a:prstGeom>
        </p:spPr>
        <p:txBody>
          <a:bodyPr vert="horz" lIns="45720" tIns="45720" rIns="45720" bIns="45720" rtlCol="0" anchor="ctr">
            <a:normAutofit/>
          </a:bodyPr>
          <a:lstStyle>
            <a:lvl1pPr algn="ctr">
              <a:defRPr sz="3600">
                <a:solidFill>
                  <a:schemeClr val="tx2">
                    <a:lumMod val="60000"/>
                    <a:lumOff val="40000"/>
                  </a:schemeClr>
                </a:solidFill>
                <a:latin typeface="Segoe UI" panose="020B0502040204020203" pitchFamily="34" charset="0"/>
              </a:defRPr>
            </a:lvl1pPr>
          </a:lstStyle>
          <a:p>
            <a:fld id="{57E95065-3C8F-499E-BCE2-D8A21207181C}" type="slidenum">
              <a:rPr lang="en-US" smtClean="0"/>
              <a:pPr/>
              <a:t>‹#›</a:t>
            </a:fld>
            <a:endParaRPr lang="en-US" dirty="0"/>
          </a:p>
        </p:txBody>
      </p:sp>
    </p:spTree>
    <p:extLst>
      <p:ext uri="{BB962C8B-B14F-4D97-AF65-F5344CB8AC3E}">
        <p14:creationId xmlns:p14="http://schemas.microsoft.com/office/powerpoint/2010/main" val="1997130938"/>
      </p:ext>
    </p:extLst>
  </p:cSld>
  <p:clrMap bg1="lt1" tx1="dk1" bg2="lt2" tx2="dk2" accent1="accent1" accent2="accent2" accent3="accent3" accent4="accent4" accent5="accent5" accent6="accent6" hlink="hlink" folHlink="folHlink"/>
  <p:sldLayoutIdLst>
    <p:sldLayoutId id="2147483685" r:id="rId1"/>
    <p:sldLayoutId id="2147483686" r:id="rId2"/>
    <p:sldLayoutId id="2147483687" r:id="rId3"/>
    <p:sldLayoutId id="2147483688" r:id="rId4"/>
    <p:sldLayoutId id="2147483689" r:id="rId5"/>
    <p:sldLayoutId id="2147483690" r:id="rId6"/>
    <p:sldLayoutId id="2147483691" r:id="rId7"/>
    <p:sldLayoutId id="2147483692" r:id="rId8"/>
    <p:sldLayoutId id="2147483693" r:id="rId9"/>
    <p:sldLayoutId id="2147483694" r:id="rId10"/>
    <p:sldLayoutId id="2147483695" r:id="rId11"/>
  </p:sldLayoutIdLst>
  <p:txStyles>
    <p:titleStyle>
      <a:lvl1pPr algn="l" defTabSz="914400" rtl="0" eaLnBrk="1" latinLnBrk="0" hangingPunct="1">
        <a:lnSpc>
          <a:spcPct val="90000"/>
        </a:lnSpc>
        <a:spcBef>
          <a:spcPct val="0"/>
        </a:spcBef>
        <a:buNone/>
        <a:defRPr sz="4400" kern="1200" spc="-50" baseline="0">
          <a:solidFill>
            <a:schemeClr val="tx1"/>
          </a:solidFill>
          <a:latin typeface="Segoe UI" panose="020B0502040204020203" pitchFamily="34" charset="0"/>
          <a:ea typeface="+mj-ea"/>
          <a:cs typeface="+mj-cs"/>
        </a:defRPr>
      </a:lvl1pPr>
    </p:titleStyle>
    <p:bodyStyle>
      <a:lvl1pPr marL="182880" indent="-182880" algn="l" defTabSz="914400" rtl="0" eaLnBrk="1" latinLnBrk="0" hangingPunct="1">
        <a:lnSpc>
          <a:spcPct val="95000"/>
        </a:lnSpc>
        <a:spcBef>
          <a:spcPts val="1400"/>
        </a:spcBef>
        <a:spcAft>
          <a:spcPts val="200"/>
        </a:spcAft>
        <a:buClr>
          <a:schemeClr val="accent1"/>
        </a:buClr>
        <a:buSzPct val="80000"/>
        <a:buFont typeface="Arial" pitchFamily="34" charset="0"/>
        <a:buChar char="•"/>
        <a:defRPr sz="1800" kern="1200" spc="10" baseline="0">
          <a:solidFill>
            <a:schemeClr val="tx1"/>
          </a:solidFill>
          <a:latin typeface="Segoe UI" panose="020B0502040204020203" pitchFamily="34" charset="0"/>
          <a:ea typeface="+mn-ea"/>
          <a:cs typeface="+mn-cs"/>
        </a:defRPr>
      </a:lvl1pPr>
      <a:lvl2pPr marL="457200" indent="-182880" algn="l" defTabSz="914400" rtl="0" eaLnBrk="1" latinLnBrk="0" hangingPunct="1">
        <a:lnSpc>
          <a:spcPct val="90000"/>
        </a:lnSpc>
        <a:spcBef>
          <a:spcPts val="300"/>
        </a:spcBef>
        <a:spcAft>
          <a:spcPts val="300"/>
        </a:spcAft>
        <a:buClr>
          <a:schemeClr val="accent1"/>
        </a:buClr>
        <a:buFont typeface="Wingdings 2" pitchFamily="18" charset="2"/>
        <a:buChar char=""/>
        <a:defRPr sz="1600" kern="1200">
          <a:solidFill>
            <a:schemeClr val="tx1">
              <a:lumMod val="85000"/>
              <a:lumOff val="15000"/>
            </a:schemeClr>
          </a:solidFill>
          <a:latin typeface="Segoe UI" panose="020B0502040204020203" pitchFamily="34" charset="0"/>
          <a:ea typeface="+mn-ea"/>
          <a:cs typeface="+mn-cs"/>
        </a:defRPr>
      </a:lvl2pPr>
      <a:lvl3pPr marL="731520" indent="-182880" algn="l" defTabSz="914400" rtl="0" eaLnBrk="1" latinLnBrk="0" hangingPunct="1">
        <a:lnSpc>
          <a:spcPct val="90000"/>
        </a:lnSpc>
        <a:spcBef>
          <a:spcPts val="300"/>
        </a:spcBef>
        <a:spcAft>
          <a:spcPts val="300"/>
        </a:spcAft>
        <a:buClr>
          <a:schemeClr val="accent1"/>
        </a:buClr>
        <a:buFont typeface="Wingdings 2" pitchFamily="18" charset="2"/>
        <a:buChar char=""/>
        <a:defRPr sz="1400" kern="1200">
          <a:solidFill>
            <a:schemeClr val="tx1">
              <a:lumMod val="85000"/>
              <a:lumOff val="15000"/>
            </a:schemeClr>
          </a:solidFill>
          <a:latin typeface="Segoe UI" panose="020B0502040204020203" pitchFamily="34" charset="0"/>
          <a:ea typeface="+mn-ea"/>
          <a:cs typeface="+mn-cs"/>
        </a:defRPr>
      </a:lvl3pPr>
      <a:lvl4pPr marL="1005840" indent="-182880" algn="l" defTabSz="914400" rtl="0" eaLnBrk="1" latinLnBrk="0" hangingPunct="1">
        <a:lnSpc>
          <a:spcPct val="90000"/>
        </a:lnSpc>
        <a:spcBef>
          <a:spcPts val="300"/>
        </a:spcBef>
        <a:spcAft>
          <a:spcPts val="300"/>
        </a:spcAft>
        <a:buClr>
          <a:schemeClr val="accent1"/>
        </a:buClr>
        <a:buFont typeface="Wingdings 2" pitchFamily="18" charset="2"/>
        <a:buChar char=""/>
        <a:defRPr sz="1400" kern="1200">
          <a:solidFill>
            <a:schemeClr val="tx1">
              <a:lumMod val="85000"/>
              <a:lumOff val="15000"/>
            </a:schemeClr>
          </a:solidFill>
          <a:latin typeface="Segoe UI" panose="020B0502040204020203" pitchFamily="34" charset="0"/>
          <a:ea typeface="+mn-ea"/>
          <a:cs typeface="+mn-cs"/>
        </a:defRPr>
      </a:lvl4pPr>
      <a:lvl5pPr marL="1280160" indent="-182880" algn="l" defTabSz="914400" rtl="0" eaLnBrk="1" latinLnBrk="0" hangingPunct="1">
        <a:lnSpc>
          <a:spcPct val="90000"/>
        </a:lnSpc>
        <a:spcBef>
          <a:spcPts val="300"/>
        </a:spcBef>
        <a:spcAft>
          <a:spcPts val="300"/>
        </a:spcAft>
        <a:buClr>
          <a:schemeClr val="accent1"/>
        </a:buClr>
        <a:buFont typeface="Wingdings 2" pitchFamily="18" charset="2"/>
        <a:buChar char=""/>
        <a:defRPr sz="1400" kern="1200">
          <a:solidFill>
            <a:schemeClr val="tx1">
              <a:lumMod val="85000"/>
              <a:lumOff val="15000"/>
            </a:schemeClr>
          </a:solidFill>
          <a:latin typeface="Segoe UI" panose="020B0502040204020203" pitchFamily="34" charset="0"/>
          <a:ea typeface="+mn-ea"/>
          <a:cs typeface="+mn-cs"/>
        </a:defRPr>
      </a:lvl5pPr>
      <a:lvl6pPr marL="1600000" indent="-228600" algn="l" defTabSz="914400" rtl="0" eaLnBrk="1" latinLnBrk="0" hangingPunct="1">
        <a:lnSpc>
          <a:spcPct val="90000"/>
        </a:lnSpc>
        <a:spcBef>
          <a:spcPts val="300"/>
        </a:spcBef>
        <a:spcAft>
          <a:spcPts val="300"/>
        </a:spcAft>
        <a:buClr>
          <a:schemeClr val="accent1"/>
        </a:buClr>
        <a:buFont typeface="Wingdings 2" pitchFamily="18" charset="2"/>
        <a:buChar char=""/>
        <a:defRPr sz="1400" kern="1200">
          <a:solidFill>
            <a:schemeClr val="tx1">
              <a:lumMod val="85000"/>
              <a:lumOff val="15000"/>
            </a:schemeClr>
          </a:solidFill>
          <a:latin typeface="+mn-lt"/>
          <a:ea typeface="+mn-ea"/>
          <a:cs typeface="+mn-cs"/>
        </a:defRPr>
      </a:lvl6pPr>
      <a:lvl7pPr marL="1900000" indent="-228600" algn="l" defTabSz="914400" rtl="0" eaLnBrk="1" latinLnBrk="0" hangingPunct="1">
        <a:lnSpc>
          <a:spcPct val="90000"/>
        </a:lnSpc>
        <a:spcBef>
          <a:spcPts val="300"/>
        </a:spcBef>
        <a:spcAft>
          <a:spcPts val="300"/>
        </a:spcAft>
        <a:buClr>
          <a:schemeClr val="accent1"/>
        </a:buClr>
        <a:buFont typeface="Wingdings 2" pitchFamily="18" charset="2"/>
        <a:buChar char=""/>
        <a:defRPr sz="1400" kern="1200">
          <a:solidFill>
            <a:schemeClr val="tx1">
              <a:lumMod val="85000"/>
              <a:lumOff val="15000"/>
            </a:schemeClr>
          </a:solidFill>
          <a:latin typeface="+mn-lt"/>
          <a:ea typeface="+mn-ea"/>
          <a:cs typeface="+mn-cs"/>
        </a:defRPr>
      </a:lvl7pPr>
      <a:lvl8pPr marL="2200000" indent="-228600" algn="l" defTabSz="914400" rtl="0" eaLnBrk="1" latinLnBrk="0" hangingPunct="1">
        <a:lnSpc>
          <a:spcPct val="90000"/>
        </a:lnSpc>
        <a:spcBef>
          <a:spcPts val="300"/>
        </a:spcBef>
        <a:spcAft>
          <a:spcPts val="300"/>
        </a:spcAft>
        <a:buClr>
          <a:schemeClr val="accent1"/>
        </a:buClr>
        <a:buFont typeface="Wingdings 2" pitchFamily="18" charset="2"/>
        <a:buChar char=""/>
        <a:defRPr sz="1400" kern="1200">
          <a:solidFill>
            <a:schemeClr val="tx1">
              <a:lumMod val="85000"/>
              <a:lumOff val="15000"/>
            </a:schemeClr>
          </a:solidFill>
          <a:latin typeface="+mn-lt"/>
          <a:ea typeface="+mn-ea"/>
          <a:cs typeface="+mn-cs"/>
        </a:defRPr>
      </a:lvl8pPr>
      <a:lvl9pPr marL="2500000" indent="-228600" algn="l" defTabSz="914400" rtl="0" eaLnBrk="1" latinLnBrk="0" hangingPunct="1">
        <a:lnSpc>
          <a:spcPct val="90000"/>
        </a:lnSpc>
        <a:spcBef>
          <a:spcPts val="300"/>
        </a:spcBef>
        <a:spcAft>
          <a:spcPts val="300"/>
        </a:spcAft>
        <a:buClr>
          <a:schemeClr val="accent1"/>
        </a:buClr>
        <a:buFont typeface="Wingdings 2" pitchFamily="18" charset="2"/>
        <a:buChar char=""/>
        <a:defRPr sz="1400" kern="1200">
          <a:solidFill>
            <a:schemeClr val="tx1">
              <a:lumMod val="85000"/>
              <a:lumOff val="15000"/>
            </a:schemeClr>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pattFill prst="pct5">
          <a:fgClr>
            <a:schemeClr val="accent1">
              <a:lumMod val="40000"/>
              <a:lumOff val="60000"/>
            </a:schemeClr>
          </a:fgClr>
          <a:bgClr>
            <a:schemeClr val="bg1"/>
          </a:bgClr>
        </a:pattFill>
        <a:effectLst/>
      </p:bgPr>
    </p:bg>
    <p:spTree>
      <p:nvGrpSpPr>
        <p:cNvPr id="1" name=""/>
        <p:cNvGrpSpPr/>
        <p:nvPr/>
      </p:nvGrpSpPr>
      <p:grpSpPr>
        <a:xfrm>
          <a:off x="0" y="0"/>
          <a:ext cx="0" cy="0"/>
          <a:chOff x="0" y="0"/>
          <a:chExt cx="0" cy="0"/>
        </a:xfrm>
      </p:grpSpPr>
      <p:sp>
        <p:nvSpPr>
          <p:cNvPr id="7" name="Rectangle 6"/>
          <p:cNvSpPr/>
          <p:nvPr/>
        </p:nvSpPr>
        <p:spPr>
          <a:xfrm>
            <a:off x="11292840" y="0"/>
            <a:ext cx="914400" cy="6858000"/>
          </a:xfrm>
          <a:prstGeom prst="rect">
            <a:avLst/>
          </a:prstGeom>
          <a:solidFill>
            <a:schemeClr val="tx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US"/>
          </a:p>
        </p:txBody>
      </p:sp>
      <p:sp>
        <p:nvSpPr>
          <p:cNvPr id="2" name="Title Placeholder 1"/>
          <p:cNvSpPr>
            <a:spLocks noGrp="1"/>
          </p:cNvSpPr>
          <p:nvPr>
            <p:ph type="title"/>
          </p:nvPr>
        </p:nvSpPr>
        <p:spPr>
          <a:xfrm>
            <a:off x="1261872" y="365760"/>
            <a:ext cx="9692640" cy="1325562"/>
          </a:xfrm>
          <a:prstGeom prst="rect">
            <a:avLst/>
          </a:prstGeom>
        </p:spPr>
        <p:txBody>
          <a:bodyPr vert="horz" lIns="91440" tIns="45720" rIns="91440" bIns="45720" rtlCol="0" anchor="b">
            <a:normAutofit/>
          </a:bodyPr>
          <a:lstStyle/>
          <a:p>
            <a:r>
              <a:rPr lang="en-US" dirty="0"/>
              <a:t>Click to edit Master title style</a:t>
            </a:r>
          </a:p>
        </p:txBody>
      </p:sp>
      <p:sp>
        <p:nvSpPr>
          <p:cNvPr id="3" name="Text Placeholder 2"/>
          <p:cNvSpPr>
            <a:spLocks noGrp="1"/>
          </p:cNvSpPr>
          <p:nvPr>
            <p:ph type="body" idx="1"/>
          </p:nvPr>
        </p:nvSpPr>
        <p:spPr>
          <a:xfrm>
            <a:off x="1261872" y="1828800"/>
            <a:ext cx="8595360" cy="4351337"/>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p:cNvSpPr>
            <a:spLocks noGrp="1"/>
          </p:cNvSpPr>
          <p:nvPr>
            <p:ph type="dt" sz="half" idx="2"/>
          </p:nvPr>
        </p:nvSpPr>
        <p:spPr>
          <a:xfrm rot="16200000">
            <a:off x="10797542" y="998537"/>
            <a:ext cx="1904999" cy="365125"/>
          </a:xfrm>
          <a:prstGeom prst="rect">
            <a:avLst/>
          </a:prstGeom>
        </p:spPr>
        <p:txBody>
          <a:bodyPr vert="horz" lIns="91440" tIns="45720" rIns="91440" bIns="45720" rtlCol="0" anchor="ctr"/>
          <a:lstStyle>
            <a:lvl1pPr algn="r">
              <a:defRPr sz="1050" b="0">
                <a:solidFill>
                  <a:schemeClr val="tx2">
                    <a:lumMod val="20000"/>
                    <a:lumOff val="80000"/>
                  </a:schemeClr>
                </a:solidFill>
                <a:latin typeface="Segoe UI" panose="020B0502040204020203" pitchFamily="34" charset="0"/>
              </a:defRPr>
            </a:lvl1pPr>
          </a:lstStyle>
          <a:p>
            <a:fld id="{8972A8ED-2E9B-459C-9DB7-0FF6D00E616C}" type="datetimeFigureOut">
              <a:rPr lang="en-US" smtClean="0"/>
              <a:pPr/>
              <a:t>10/21/2026</a:t>
            </a:fld>
            <a:endParaRPr lang="en-US" dirty="0"/>
          </a:p>
        </p:txBody>
      </p:sp>
      <p:sp>
        <p:nvSpPr>
          <p:cNvPr id="5" name="Footer Placeholder 4"/>
          <p:cNvSpPr>
            <a:spLocks noGrp="1"/>
          </p:cNvSpPr>
          <p:nvPr>
            <p:ph type="ftr" sz="quarter" idx="3"/>
          </p:nvPr>
        </p:nvSpPr>
        <p:spPr>
          <a:xfrm rot="16200000">
            <a:off x="9959341" y="4046537"/>
            <a:ext cx="3581400" cy="365125"/>
          </a:xfrm>
          <a:prstGeom prst="rect">
            <a:avLst/>
          </a:prstGeom>
        </p:spPr>
        <p:txBody>
          <a:bodyPr vert="horz" lIns="91440" tIns="45720" rIns="91440" bIns="45720" rtlCol="0" anchor="ctr"/>
          <a:lstStyle>
            <a:lvl1pPr algn="l">
              <a:defRPr sz="1050">
                <a:solidFill>
                  <a:schemeClr val="tx2">
                    <a:lumMod val="20000"/>
                    <a:lumOff val="80000"/>
                  </a:schemeClr>
                </a:solidFill>
                <a:latin typeface="Segoe UI" panose="020B0502040204020203" pitchFamily="34" charset="0"/>
              </a:defRPr>
            </a:lvl1pPr>
          </a:lstStyle>
          <a:p>
            <a:endParaRPr lang="en-US" dirty="0"/>
          </a:p>
        </p:txBody>
      </p:sp>
      <p:sp>
        <p:nvSpPr>
          <p:cNvPr id="6" name="Slide Number Placeholder 5"/>
          <p:cNvSpPr>
            <a:spLocks noGrp="1"/>
          </p:cNvSpPr>
          <p:nvPr>
            <p:ph type="sldNum" sz="quarter" idx="4"/>
          </p:nvPr>
        </p:nvSpPr>
        <p:spPr>
          <a:xfrm>
            <a:off x="11292840" y="6172200"/>
            <a:ext cx="914400" cy="593725"/>
          </a:xfrm>
          <a:prstGeom prst="rect">
            <a:avLst/>
          </a:prstGeom>
        </p:spPr>
        <p:txBody>
          <a:bodyPr vert="horz" lIns="45720" tIns="45720" rIns="45720" bIns="45720" rtlCol="0" anchor="ctr">
            <a:normAutofit/>
          </a:bodyPr>
          <a:lstStyle>
            <a:lvl1pPr algn="ctr">
              <a:defRPr sz="3600">
                <a:solidFill>
                  <a:schemeClr val="tx2">
                    <a:lumMod val="60000"/>
                    <a:lumOff val="40000"/>
                  </a:schemeClr>
                </a:solidFill>
                <a:latin typeface="Segoe UI" panose="020B0502040204020203" pitchFamily="34" charset="0"/>
              </a:defRPr>
            </a:lvl1pPr>
          </a:lstStyle>
          <a:p>
            <a:fld id="{57E95065-3C8F-499E-BCE2-D8A21207181C}" type="slidenum">
              <a:rPr lang="en-US" smtClean="0"/>
              <a:pPr/>
              <a:t>‹#›</a:t>
            </a:fld>
            <a:endParaRPr lang="en-US" dirty="0"/>
          </a:p>
        </p:txBody>
      </p:sp>
    </p:spTree>
    <p:extLst>
      <p:ext uri="{BB962C8B-B14F-4D97-AF65-F5344CB8AC3E}">
        <p14:creationId xmlns:p14="http://schemas.microsoft.com/office/powerpoint/2010/main" val="470433828"/>
      </p:ext>
    </p:extLst>
  </p:cSld>
  <p:clrMap bg1="lt1" tx1="dk1" bg2="lt2" tx2="dk2" accent1="accent1" accent2="accent2" accent3="accent3" accent4="accent4" accent5="accent5" accent6="accent6" hlink="hlink" folHlink="folHlink"/>
  <p:sldLayoutIdLst>
    <p:sldLayoutId id="2147483697" r:id="rId1"/>
    <p:sldLayoutId id="2147483698" r:id="rId2"/>
    <p:sldLayoutId id="2147483699" r:id="rId3"/>
    <p:sldLayoutId id="2147483700" r:id="rId4"/>
    <p:sldLayoutId id="2147483701" r:id="rId5"/>
    <p:sldLayoutId id="2147483702" r:id="rId6"/>
    <p:sldLayoutId id="2147483703" r:id="rId7"/>
    <p:sldLayoutId id="2147483704" r:id="rId8"/>
    <p:sldLayoutId id="2147483705" r:id="rId9"/>
    <p:sldLayoutId id="2147483706" r:id="rId10"/>
    <p:sldLayoutId id="2147483707" r:id="rId11"/>
  </p:sldLayoutIdLst>
  <p:txStyles>
    <p:titleStyle>
      <a:lvl1pPr algn="l" defTabSz="914400" rtl="0" eaLnBrk="1" latinLnBrk="0" hangingPunct="1">
        <a:lnSpc>
          <a:spcPct val="90000"/>
        </a:lnSpc>
        <a:spcBef>
          <a:spcPct val="0"/>
        </a:spcBef>
        <a:buNone/>
        <a:defRPr sz="4400" kern="1200" spc="-50" baseline="0">
          <a:solidFill>
            <a:schemeClr val="tx1"/>
          </a:solidFill>
          <a:latin typeface="Segoe UI" panose="020B0502040204020203" pitchFamily="34" charset="0"/>
          <a:ea typeface="+mj-ea"/>
          <a:cs typeface="+mj-cs"/>
        </a:defRPr>
      </a:lvl1pPr>
    </p:titleStyle>
    <p:bodyStyle>
      <a:lvl1pPr marL="182880" indent="-182880" algn="l" defTabSz="914400" rtl="0" eaLnBrk="1" latinLnBrk="0" hangingPunct="1">
        <a:lnSpc>
          <a:spcPct val="95000"/>
        </a:lnSpc>
        <a:spcBef>
          <a:spcPts val="1400"/>
        </a:spcBef>
        <a:spcAft>
          <a:spcPts val="200"/>
        </a:spcAft>
        <a:buClr>
          <a:schemeClr val="accent1"/>
        </a:buClr>
        <a:buSzPct val="80000"/>
        <a:buFont typeface="Arial" pitchFamily="34" charset="0"/>
        <a:buChar char="•"/>
        <a:defRPr sz="1800" kern="1200" spc="10" baseline="0">
          <a:solidFill>
            <a:schemeClr val="tx1"/>
          </a:solidFill>
          <a:latin typeface="Segoe UI" panose="020B0502040204020203" pitchFamily="34" charset="0"/>
          <a:ea typeface="+mn-ea"/>
          <a:cs typeface="+mn-cs"/>
        </a:defRPr>
      </a:lvl1pPr>
      <a:lvl2pPr marL="457200" indent="-182880" algn="l" defTabSz="914400" rtl="0" eaLnBrk="1" latinLnBrk="0" hangingPunct="1">
        <a:lnSpc>
          <a:spcPct val="90000"/>
        </a:lnSpc>
        <a:spcBef>
          <a:spcPts val="300"/>
        </a:spcBef>
        <a:spcAft>
          <a:spcPts val="300"/>
        </a:spcAft>
        <a:buClr>
          <a:schemeClr val="accent1"/>
        </a:buClr>
        <a:buFont typeface="Wingdings 2" pitchFamily="18" charset="2"/>
        <a:buChar char=""/>
        <a:defRPr sz="1600" kern="1200">
          <a:solidFill>
            <a:schemeClr val="tx1">
              <a:lumMod val="85000"/>
              <a:lumOff val="15000"/>
            </a:schemeClr>
          </a:solidFill>
          <a:latin typeface="Segoe UI" panose="020B0502040204020203" pitchFamily="34" charset="0"/>
          <a:ea typeface="+mn-ea"/>
          <a:cs typeface="+mn-cs"/>
        </a:defRPr>
      </a:lvl2pPr>
      <a:lvl3pPr marL="731520" indent="-182880" algn="l" defTabSz="914400" rtl="0" eaLnBrk="1" latinLnBrk="0" hangingPunct="1">
        <a:lnSpc>
          <a:spcPct val="90000"/>
        </a:lnSpc>
        <a:spcBef>
          <a:spcPts val="300"/>
        </a:spcBef>
        <a:spcAft>
          <a:spcPts val="300"/>
        </a:spcAft>
        <a:buClr>
          <a:schemeClr val="accent1"/>
        </a:buClr>
        <a:buFont typeface="Wingdings 2" pitchFamily="18" charset="2"/>
        <a:buChar char=""/>
        <a:defRPr sz="1400" kern="1200">
          <a:solidFill>
            <a:schemeClr val="tx1">
              <a:lumMod val="85000"/>
              <a:lumOff val="15000"/>
            </a:schemeClr>
          </a:solidFill>
          <a:latin typeface="Segoe UI" panose="020B0502040204020203" pitchFamily="34" charset="0"/>
          <a:ea typeface="+mn-ea"/>
          <a:cs typeface="+mn-cs"/>
        </a:defRPr>
      </a:lvl3pPr>
      <a:lvl4pPr marL="1005840" indent="-182880" algn="l" defTabSz="914400" rtl="0" eaLnBrk="1" latinLnBrk="0" hangingPunct="1">
        <a:lnSpc>
          <a:spcPct val="90000"/>
        </a:lnSpc>
        <a:spcBef>
          <a:spcPts val="300"/>
        </a:spcBef>
        <a:spcAft>
          <a:spcPts val="300"/>
        </a:spcAft>
        <a:buClr>
          <a:schemeClr val="accent1"/>
        </a:buClr>
        <a:buFont typeface="Wingdings 2" pitchFamily="18" charset="2"/>
        <a:buChar char=""/>
        <a:defRPr sz="1400" kern="1200">
          <a:solidFill>
            <a:schemeClr val="tx1">
              <a:lumMod val="85000"/>
              <a:lumOff val="15000"/>
            </a:schemeClr>
          </a:solidFill>
          <a:latin typeface="Segoe UI" panose="020B0502040204020203" pitchFamily="34" charset="0"/>
          <a:ea typeface="+mn-ea"/>
          <a:cs typeface="+mn-cs"/>
        </a:defRPr>
      </a:lvl4pPr>
      <a:lvl5pPr marL="1280160" indent="-182880" algn="l" defTabSz="914400" rtl="0" eaLnBrk="1" latinLnBrk="0" hangingPunct="1">
        <a:lnSpc>
          <a:spcPct val="90000"/>
        </a:lnSpc>
        <a:spcBef>
          <a:spcPts val="300"/>
        </a:spcBef>
        <a:spcAft>
          <a:spcPts val="300"/>
        </a:spcAft>
        <a:buClr>
          <a:schemeClr val="accent1"/>
        </a:buClr>
        <a:buFont typeface="Wingdings 2" pitchFamily="18" charset="2"/>
        <a:buChar char=""/>
        <a:defRPr sz="1400" kern="1200">
          <a:solidFill>
            <a:schemeClr val="tx1">
              <a:lumMod val="85000"/>
              <a:lumOff val="15000"/>
            </a:schemeClr>
          </a:solidFill>
          <a:latin typeface="Segoe UI" panose="020B0502040204020203" pitchFamily="34" charset="0"/>
          <a:ea typeface="+mn-ea"/>
          <a:cs typeface="+mn-cs"/>
        </a:defRPr>
      </a:lvl5pPr>
      <a:lvl6pPr marL="1600000" indent="-228600" algn="l" defTabSz="914400" rtl="0" eaLnBrk="1" latinLnBrk="0" hangingPunct="1">
        <a:lnSpc>
          <a:spcPct val="90000"/>
        </a:lnSpc>
        <a:spcBef>
          <a:spcPts val="300"/>
        </a:spcBef>
        <a:spcAft>
          <a:spcPts val="300"/>
        </a:spcAft>
        <a:buClr>
          <a:schemeClr val="accent1"/>
        </a:buClr>
        <a:buFont typeface="Wingdings 2" pitchFamily="18" charset="2"/>
        <a:buChar char=""/>
        <a:defRPr sz="1400" kern="1200">
          <a:solidFill>
            <a:schemeClr val="tx1">
              <a:lumMod val="85000"/>
              <a:lumOff val="15000"/>
            </a:schemeClr>
          </a:solidFill>
          <a:latin typeface="+mn-lt"/>
          <a:ea typeface="+mn-ea"/>
          <a:cs typeface="+mn-cs"/>
        </a:defRPr>
      </a:lvl6pPr>
      <a:lvl7pPr marL="1900000" indent="-228600" algn="l" defTabSz="914400" rtl="0" eaLnBrk="1" latinLnBrk="0" hangingPunct="1">
        <a:lnSpc>
          <a:spcPct val="90000"/>
        </a:lnSpc>
        <a:spcBef>
          <a:spcPts val="300"/>
        </a:spcBef>
        <a:spcAft>
          <a:spcPts val="300"/>
        </a:spcAft>
        <a:buClr>
          <a:schemeClr val="accent1"/>
        </a:buClr>
        <a:buFont typeface="Wingdings 2" pitchFamily="18" charset="2"/>
        <a:buChar char=""/>
        <a:defRPr sz="1400" kern="1200">
          <a:solidFill>
            <a:schemeClr val="tx1">
              <a:lumMod val="85000"/>
              <a:lumOff val="15000"/>
            </a:schemeClr>
          </a:solidFill>
          <a:latin typeface="+mn-lt"/>
          <a:ea typeface="+mn-ea"/>
          <a:cs typeface="+mn-cs"/>
        </a:defRPr>
      </a:lvl7pPr>
      <a:lvl8pPr marL="2200000" indent="-228600" algn="l" defTabSz="914400" rtl="0" eaLnBrk="1" latinLnBrk="0" hangingPunct="1">
        <a:lnSpc>
          <a:spcPct val="90000"/>
        </a:lnSpc>
        <a:spcBef>
          <a:spcPts val="300"/>
        </a:spcBef>
        <a:spcAft>
          <a:spcPts val="300"/>
        </a:spcAft>
        <a:buClr>
          <a:schemeClr val="accent1"/>
        </a:buClr>
        <a:buFont typeface="Wingdings 2" pitchFamily="18" charset="2"/>
        <a:buChar char=""/>
        <a:defRPr sz="1400" kern="1200">
          <a:solidFill>
            <a:schemeClr val="tx1">
              <a:lumMod val="85000"/>
              <a:lumOff val="15000"/>
            </a:schemeClr>
          </a:solidFill>
          <a:latin typeface="+mn-lt"/>
          <a:ea typeface="+mn-ea"/>
          <a:cs typeface="+mn-cs"/>
        </a:defRPr>
      </a:lvl8pPr>
      <a:lvl9pPr marL="2500000" indent="-228600" algn="l" defTabSz="914400" rtl="0" eaLnBrk="1" latinLnBrk="0" hangingPunct="1">
        <a:lnSpc>
          <a:spcPct val="90000"/>
        </a:lnSpc>
        <a:spcBef>
          <a:spcPts val="300"/>
        </a:spcBef>
        <a:spcAft>
          <a:spcPts val="300"/>
        </a:spcAft>
        <a:buClr>
          <a:schemeClr val="accent1"/>
        </a:buClr>
        <a:buFont typeface="Wingdings 2" pitchFamily="18" charset="2"/>
        <a:buChar char=""/>
        <a:defRPr sz="1400" kern="1200">
          <a:solidFill>
            <a:schemeClr val="tx1">
              <a:lumMod val="85000"/>
              <a:lumOff val="15000"/>
            </a:schemeClr>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2" Type="http://schemas.openxmlformats.org/officeDocument/2006/relationships/hyperlink" Target="https://insights.nd.gov/" TargetMode="External"/><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3" Type="http://schemas.openxmlformats.org/officeDocument/2006/relationships/hyperlink" Target="https://www.nd.gov/dpi/districtsschools/essa/accountability-support-improvement/targeted-support-and-improvement" TargetMode="External"/><Relationship Id="rId2" Type="http://schemas.openxmlformats.org/officeDocument/2006/relationships/hyperlink" Target="https://www.nd.gov/dpi/districtsschools/essa/accountability-support-improvement/continuous-school-improvement" TargetMode="External"/><Relationship Id="rId1" Type="http://schemas.openxmlformats.org/officeDocument/2006/relationships/slideLayout" Target="../slideLayouts/slideLayout7.xml"/><Relationship Id="rId6" Type="http://schemas.openxmlformats.org/officeDocument/2006/relationships/image" Target="../media/image4.png"/><Relationship Id="rId5" Type="http://schemas.openxmlformats.org/officeDocument/2006/relationships/image" Target="../media/image3.PNG"/><Relationship Id="rId4" Type="http://schemas.openxmlformats.org/officeDocument/2006/relationships/hyperlink" Target="https://www.nd.gov/dpi/districtsschools/essa/accountability-support-improvement/comprehensive-support-and-improvement" TargetMode="External"/></Relationships>
</file>

<file path=ppt/slides/_rels/slide17.xml.rels><?xml version="1.0" encoding="UTF-8" standalone="yes"?>
<Relationships xmlns="http://schemas.openxmlformats.org/package/2006/relationships"><Relationship Id="rId2" Type="http://schemas.openxmlformats.org/officeDocument/2006/relationships/hyperlink" Target="https://insights.nd.gov/" TargetMode="External"/><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3" Type="http://schemas.openxmlformats.org/officeDocument/2006/relationships/hyperlink" Target="https://insights.nd.gov/" TargetMode="External"/><Relationship Id="rId2" Type="http://schemas.openxmlformats.org/officeDocument/2006/relationships/hyperlink" Target="https://www.nd.gov/dpi/sites/www/files/documents/Division%20of%20SS%26I/ESSA/Accountability/Sample%20Parent%20Letter.docx" TargetMode="External"/><Relationship Id="rId1" Type="http://schemas.openxmlformats.org/officeDocument/2006/relationships/slideLayout" Target="../slideLayouts/slideLayout18.xml"/><Relationship Id="rId4" Type="http://schemas.openxmlformats.org/officeDocument/2006/relationships/hyperlink" Target="https://www.nd.gov/dpi/sites/www/files/documents/Division%20of%20SS%26I/ESSA/Accountability/SampleWebsiteNotification.pdf" TargetMode="Externa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showMasterSp="0">
  <p:cSld>
    <p:bg>
      <p:bgPr>
        <a:pattFill prst="pct5">
          <a:fgClr>
            <a:schemeClr val="accent1">
              <a:lumMod val="20000"/>
              <a:lumOff val="80000"/>
            </a:schemeClr>
          </a:fgClr>
          <a:bgClr>
            <a:schemeClr val="tx1"/>
          </a:bgClr>
        </a:patt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DB9C9CE-2113-8191-366D-7D26D3A14490}"/>
              </a:ext>
            </a:extLst>
          </p:cNvPr>
          <p:cNvSpPr>
            <a:spLocks noGrp="1"/>
          </p:cNvSpPr>
          <p:nvPr>
            <p:ph type="ctrTitle"/>
          </p:nvPr>
        </p:nvSpPr>
        <p:spPr>
          <a:xfrm>
            <a:off x="1261872" y="-4041648"/>
            <a:ext cx="9418320" cy="4041648"/>
          </a:xfrm>
        </p:spPr>
        <p:txBody>
          <a:bodyPr vert="horz" lIns="91440" tIns="45720" rIns="91440" bIns="45720" rtlCol="0" anchor="b">
            <a:normAutofit/>
          </a:bodyPr>
          <a:lstStyle/>
          <a:p>
            <a:r>
              <a:rPr lang="en-US" dirty="0"/>
              <a:t>Template Title slide for schools to insert their logo and name.</a:t>
            </a:r>
          </a:p>
        </p:txBody>
      </p:sp>
      <p:sp>
        <p:nvSpPr>
          <p:cNvPr id="9" name="TextBox 8">
            <a:extLst>
              <a:ext uri="{FF2B5EF4-FFF2-40B4-BE49-F238E27FC236}">
                <a16:creationId xmlns:a16="http://schemas.microsoft.com/office/drawing/2014/main" id="{C545CF07-0509-412A-F032-0290DF9EA430}"/>
              </a:ext>
            </a:extLst>
          </p:cNvPr>
          <p:cNvSpPr txBox="1"/>
          <p:nvPr/>
        </p:nvSpPr>
        <p:spPr>
          <a:xfrm>
            <a:off x="458308" y="378692"/>
            <a:ext cx="1509037" cy="828368"/>
          </a:xfrm>
          <a:prstGeom prst="rect">
            <a:avLst/>
          </a:prstGeom>
        </p:spPr>
        <p:txBody>
          <a:bodyPr vert="horz" lIns="91440" tIns="45720" rIns="91440" bIns="45720" rtlCol="0">
            <a:normAutofit/>
          </a:bodyPr>
          <a:lstStyle/>
          <a:p>
            <a:pPr indent="-182880" defTabSz="914400">
              <a:spcAft>
                <a:spcPts val="600"/>
              </a:spcAft>
              <a:buClr>
                <a:schemeClr val="accent1"/>
              </a:buClr>
            </a:pPr>
            <a:r>
              <a:rPr lang="en-US" i="1" dirty="0">
                <a:solidFill>
                  <a:schemeClr val="bg1"/>
                </a:solidFill>
                <a:latin typeface="Segoe UI" panose="020B0502040204020203" pitchFamily="34" charset="0"/>
              </a:rPr>
              <a:t>[ Insert Your </a:t>
            </a:r>
          </a:p>
          <a:p>
            <a:pPr indent="-182880" defTabSz="914400">
              <a:spcAft>
                <a:spcPts val="600"/>
              </a:spcAft>
              <a:buClr>
                <a:schemeClr val="accent1"/>
              </a:buClr>
            </a:pPr>
            <a:r>
              <a:rPr lang="en-US" i="1" dirty="0">
                <a:solidFill>
                  <a:schemeClr val="bg1"/>
                </a:solidFill>
                <a:latin typeface="Segoe UI" panose="020B0502040204020203" pitchFamily="34" charset="0"/>
              </a:rPr>
              <a:t>Logo Here]</a:t>
            </a:r>
          </a:p>
        </p:txBody>
      </p:sp>
      <p:sp>
        <p:nvSpPr>
          <p:cNvPr id="8" name="Title 1">
            <a:extLst>
              <a:ext uri="{FF2B5EF4-FFF2-40B4-BE49-F238E27FC236}">
                <a16:creationId xmlns:a16="http://schemas.microsoft.com/office/drawing/2014/main" id="{52168EF4-FBAA-CB5C-52C8-C875A7A4AC6C}"/>
              </a:ext>
            </a:extLst>
          </p:cNvPr>
          <p:cNvSpPr txBox="1">
            <a:spLocks/>
          </p:cNvSpPr>
          <p:nvPr/>
        </p:nvSpPr>
        <p:spPr>
          <a:xfrm>
            <a:off x="3133436" y="2835992"/>
            <a:ext cx="5925128" cy="1186014"/>
          </a:xfrm>
          <a:prstGeom prst="rect">
            <a:avLst/>
          </a:prstGeom>
        </p:spPr>
        <p:txBody>
          <a:bodyPr vert="horz" lIns="91440" tIns="45720" rIns="91440" bIns="45720" rtlCol="0" anchor="b">
            <a:normAutofit fontScale="82500" lnSpcReduction="10000"/>
          </a:bodyPr>
          <a:lstStyle>
            <a:lvl1pPr algn="l" defTabSz="914400" rtl="0" eaLnBrk="1" latinLnBrk="0" hangingPunct="1">
              <a:lnSpc>
                <a:spcPct val="85000"/>
              </a:lnSpc>
              <a:spcBef>
                <a:spcPct val="0"/>
              </a:spcBef>
              <a:buNone/>
              <a:defRPr sz="7200" kern="1200" spc="-50" baseline="0">
                <a:solidFill>
                  <a:schemeClr val="tx1"/>
                </a:solidFill>
                <a:latin typeface="Segoe UI" panose="020B0502040204020203" pitchFamily="34" charset="0"/>
                <a:ea typeface="+mj-ea"/>
                <a:cs typeface="+mj-cs"/>
              </a:defRPr>
            </a:lvl1pPr>
          </a:lstStyle>
          <a:p>
            <a:pPr algn="ctr">
              <a:lnSpc>
                <a:spcPct val="90000"/>
              </a:lnSpc>
            </a:pPr>
            <a:r>
              <a:rPr lang="en-US" sz="4400" dirty="0">
                <a:solidFill>
                  <a:schemeClr val="bg1"/>
                </a:solidFill>
                <a:latin typeface="Segoe UI Black" panose="020B0A02040204020203" pitchFamily="34" charset="0"/>
                <a:ea typeface="Segoe UI Black" panose="020B0A02040204020203" pitchFamily="34" charset="0"/>
              </a:rPr>
              <a:t>[INSERT HIGH SCHOOL/ 9-12 NAME HERE]</a:t>
            </a:r>
          </a:p>
        </p:txBody>
      </p:sp>
      <p:sp>
        <p:nvSpPr>
          <p:cNvPr id="10" name="Rectangle 9">
            <a:extLst>
              <a:ext uri="{FF2B5EF4-FFF2-40B4-BE49-F238E27FC236}">
                <a16:creationId xmlns:a16="http://schemas.microsoft.com/office/drawing/2014/main" id="{E21F0C03-B1CD-33B7-8DF0-AF56D76A0805}"/>
              </a:ext>
              <a:ext uri="{C183D7F6-B498-43B3-948B-1728B52AA6E4}">
                <adec:decorative xmlns:adec="http://schemas.microsoft.com/office/drawing/2017/decorative" val="1"/>
              </a:ext>
            </a:extLst>
          </p:cNvPr>
          <p:cNvSpPr/>
          <p:nvPr/>
        </p:nvSpPr>
        <p:spPr>
          <a:xfrm>
            <a:off x="301404" y="304137"/>
            <a:ext cx="11589192" cy="6249725"/>
          </a:xfrm>
          <a:prstGeom prst="rect">
            <a:avLst/>
          </a:prstGeom>
          <a:no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058728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5" name="Rectangle 4" descr="Title ">
            <a:extLst>
              <a:ext uri="{FF2B5EF4-FFF2-40B4-BE49-F238E27FC236}">
                <a16:creationId xmlns:a16="http://schemas.microsoft.com/office/drawing/2014/main" id="{1D9F9CF3-D736-C131-B4E3-CD7B4DCAE8E6}"/>
              </a:ext>
            </a:extLst>
          </p:cNvPr>
          <p:cNvSpPr/>
          <p:nvPr/>
        </p:nvSpPr>
        <p:spPr>
          <a:xfrm>
            <a:off x="465931" y="797913"/>
            <a:ext cx="11172616" cy="6001643"/>
          </a:xfrm>
          <a:prstGeom prst="rect">
            <a:avLst/>
          </a:prstGeom>
        </p:spPr>
        <p:txBody>
          <a:bodyPr wrap="square">
            <a:spAutoFit/>
          </a:bodyPr>
          <a:lstStyle/>
          <a:p>
            <a:endParaRPr lang="en-US" sz="3600" dirty="0">
              <a:solidFill>
                <a:schemeClr val="accent1"/>
              </a:solidFill>
              <a:latin typeface="Segoe UI" panose="020B0502040204020203" pitchFamily="34" charset="0"/>
            </a:endParaRPr>
          </a:p>
          <a:p>
            <a:endParaRPr lang="en-US" sz="3600" dirty="0">
              <a:solidFill>
                <a:schemeClr val="accent1"/>
              </a:solidFill>
              <a:latin typeface="Segoe UI" panose="020B0502040204020203" pitchFamily="34" charset="0"/>
            </a:endParaRPr>
          </a:p>
          <a:p>
            <a:endParaRPr lang="en-US" sz="3600" dirty="0">
              <a:solidFill>
                <a:schemeClr val="accent1"/>
              </a:solidFill>
              <a:latin typeface="Segoe UI" panose="020B0502040204020203" pitchFamily="34" charset="0"/>
            </a:endParaRPr>
          </a:p>
          <a:p>
            <a:endParaRPr lang="en-US" sz="3600" dirty="0">
              <a:solidFill>
                <a:schemeClr val="accent1"/>
              </a:solidFill>
              <a:latin typeface="Segoe UI" panose="020B0502040204020203" pitchFamily="34" charset="0"/>
            </a:endParaRPr>
          </a:p>
          <a:p>
            <a:endParaRPr lang="en-US" sz="3600" dirty="0">
              <a:solidFill>
                <a:schemeClr val="accent1"/>
              </a:solidFill>
              <a:latin typeface="Segoe UI" panose="020B0502040204020203" pitchFamily="34" charset="0"/>
            </a:endParaRPr>
          </a:p>
          <a:p>
            <a:endParaRPr lang="en-US" sz="3600" dirty="0">
              <a:solidFill>
                <a:schemeClr val="accent1"/>
              </a:solidFill>
              <a:latin typeface="Segoe UI" panose="020B0502040204020203" pitchFamily="34" charset="0"/>
            </a:endParaRPr>
          </a:p>
          <a:p>
            <a:endParaRPr lang="en-US" sz="3600" dirty="0">
              <a:solidFill>
                <a:schemeClr val="accent1"/>
              </a:solidFill>
              <a:latin typeface="Segoe UI" panose="020B0502040204020203" pitchFamily="34" charset="0"/>
            </a:endParaRPr>
          </a:p>
          <a:p>
            <a:endParaRPr lang="en-US" sz="3600" dirty="0">
              <a:solidFill>
                <a:schemeClr val="accent1"/>
              </a:solidFill>
              <a:latin typeface="Segoe UI" panose="020B0502040204020203" pitchFamily="34" charset="0"/>
            </a:endParaRPr>
          </a:p>
          <a:p>
            <a:endParaRPr lang="en-US" sz="3600" dirty="0">
              <a:solidFill>
                <a:schemeClr val="accent1"/>
              </a:solidFill>
              <a:latin typeface="Segoe UI" panose="020B0502040204020203" pitchFamily="34" charset="0"/>
            </a:endParaRPr>
          </a:p>
          <a:p>
            <a:endParaRPr lang="en-US" sz="3600" dirty="0">
              <a:solidFill>
                <a:schemeClr val="accent1"/>
              </a:solidFill>
              <a:latin typeface="Segoe UI" panose="020B0502040204020203" pitchFamily="34" charset="0"/>
            </a:endParaRPr>
          </a:p>
          <a:p>
            <a:endParaRPr lang="en-US" sz="2400" dirty="0">
              <a:solidFill>
                <a:schemeClr val="accent1"/>
              </a:solidFill>
              <a:latin typeface="Segoe UI" panose="020B0502040204020203" pitchFamily="34" charset="0"/>
            </a:endParaRPr>
          </a:p>
        </p:txBody>
      </p:sp>
      <p:sp>
        <p:nvSpPr>
          <p:cNvPr id="6" name="Rectangle 5">
            <a:extLst>
              <a:ext uri="{FF2B5EF4-FFF2-40B4-BE49-F238E27FC236}">
                <a16:creationId xmlns:a16="http://schemas.microsoft.com/office/drawing/2014/main" id="{C372D5E2-8216-CBDD-DA2F-93F7A1D2DE98}"/>
              </a:ext>
              <a:ext uri="{C183D7F6-B498-43B3-948B-1728B52AA6E4}">
                <adec:decorative xmlns:adec="http://schemas.microsoft.com/office/drawing/2017/decorative" val="1"/>
              </a:ext>
            </a:extLst>
          </p:cNvPr>
          <p:cNvSpPr/>
          <p:nvPr/>
        </p:nvSpPr>
        <p:spPr>
          <a:xfrm>
            <a:off x="301404" y="304137"/>
            <a:ext cx="11589192" cy="6249725"/>
          </a:xfrm>
          <a:prstGeom prst="rect">
            <a:avLst/>
          </a:prstGeom>
          <a:noFill/>
          <a:ln>
            <a:solidFill>
              <a:schemeClr val="tx1">
                <a:lumMod val="95000"/>
                <a:lumOff val="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Rectangle 6">
            <a:extLst>
              <a:ext uri="{FF2B5EF4-FFF2-40B4-BE49-F238E27FC236}">
                <a16:creationId xmlns:a16="http://schemas.microsoft.com/office/drawing/2014/main" id="{51A5EE5D-C4B1-DE5F-6A89-5B391DE9BB11}"/>
              </a:ext>
              <a:ext uri="{C183D7F6-B498-43B3-948B-1728B52AA6E4}">
                <adec:decorative xmlns:adec="http://schemas.microsoft.com/office/drawing/2017/decorative" val="1"/>
              </a:ext>
            </a:extLst>
          </p:cNvPr>
          <p:cNvSpPr/>
          <p:nvPr/>
        </p:nvSpPr>
        <p:spPr>
          <a:xfrm flipH="1">
            <a:off x="553453" y="0"/>
            <a:ext cx="1046440" cy="6858000"/>
          </a:xfrm>
          <a:prstGeom prst="rect">
            <a:avLst/>
          </a:prstGeom>
          <a:solidFill>
            <a:schemeClr val="accent1">
              <a:lumMod val="75000"/>
            </a:schemeClr>
          </a:solidFill>
          <a:effectLst>
            <a:outerShdw blurRad="50800" dist="38100" dir="2700000" algn="tl"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4000" dirty="0"/>
          </a:p>
        </p:txBody>
      </p:sp>
      <p:sp>
        <p:nvSpPr>
          <p:cNvPr id="8" name="Title 1">
            <a:extLst>
              <a:ext uri="{FF2B5EF4-FFF2-40B4-BE49-F238E27FC236}">
                <a16:creationId xmlns:a16="http://schemas.microsoft.com/office/drawing/2014/main" id="{F1D8F8DD-A377-5A1F-0C76-D1433E72A808}"/>
              </a:ext>
            </a:extLst>
          </p:cNvPr>
          <p:cNvSpPr>
            <a:spLocks noGrp="1"/>
          </p:cNvSpPr>
          <p:nvPr>
            <p:ph type="title"/>
          </p:nvPr>
        </p:nvSpPr>
        <p:spPr>
          <a:xfrm>
            <a:off x="1851942" y="2401456"/>
            <a:ext cx="7147943" cy="1605332"/>
          </a:xfrm>
        </p:spPr>
        <p:txBody>
          <a:bodyPr>
            <a:noAutofit/>
          </a:bodyPr>
          <a:lstStyle/>
          <a:p>
            <a:r>
              <a:rPr lang="en-US" sz="4000" dirty="0">
                <a:latin typeface="Segoe UI Black" panose="020B0A02040204020203" pitchFamily="34" charset="0"/>
                <a:ea typeface="Segoe UI Black" panose="020B0A02040204020203" pitchFamily="34" charset="0"/>
              </a:rPr>
              <a:t>RELEASE OF SCHOOL ACCOUNTABILITY REPORTS</a:t>
            </a:r>
            <a:endParaRPr lang="en-US" sz="4000" spc="0" dirty="0">
              <a:solidFill>
                <a:schemeClr val="tx2">
                  <a:lumMod val="75000"/>
                </a:schemeClr>
              </a:solidFill>
              <a:latin typeface="Segoe UI Black" panose="020B0A02040204020203" pitchFamily="34" charset="0"/>
              <a:ea typeface="Segoe UI Black" panose="020B0A02040204020203" pitchFamily="34" charset="0"/>
            </a:endParaRPr>
          </a:p>
        </p:txBody>
      </p:sp>
    </p:spTree>
    <p:extLst>
      <p:ext uri="{BB962C8B-B14F-4D97-AF65-F5344CB8AC3E}">
        <p14:creationId xmlns:p14="http://schemas.microsoft.com/office/powerpoint/2010/main" val="404176999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680DD2A7-A539-464B-AC25-0D4D47F177B1}"/>
              </a:ext>
            </a:extLst>
          </p:cNvPr>
          <p:cNvSpPr/>
          <p:nvPr/>
        </p:nvSpPr>
        <p:spPr>
          <a:xfrm>
            <a:off x="413587" y="520511"/>
            <a:ext cx="10727851" cy="5078313"/>
          </a:xfrm>
          <a:prstGeom prst="rect">
            <a:avLst/>
          </a:prstGeom>
        </p:spPr>
        <p:txBody>
          <a:bodyPr wrap="square" lIns="91440" tIns="45720" rIns="91440" bIns="45720" anchor="t">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3600" b="0" i="0" u="none" strike="noStrike" kern="1200" cap="none" spc="0" normalizeH="0" baseline="0" noProof="0" dirty="0">
                <a:ln>
                  <a:noFill/>
                </a:ln>
                <a:solidFill>
                  <a:srgbClr val="6F6F74"/>
                </a:solidFill>
                <a:effectLst/>
                <a:uLnTx/>
                <a:uFillTx/>
                <a:latin typeface="Segoe UI Semibold" panose="020B0702040204020203" pitchFamily="34" charset="0"/>
                <a:ea typeface="+mn-ea"/>
                <a:cs typeface="Segoe UI Semibold" panose="020B0702040204020203" pitchFamily="34" charset="0"/>
              </a:rPr>
              <a:t>School Accountability Reports</a:t>
            </a:r>
          </a:p>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dirty="0">
              <a:ln>
                <a:noFill/>
              </a:ln>
              <a:solidFill>
                <a:srgbClr val="6F6F74"/>
              </a:solidFill>
              <a:effectLst/>
              <a:uLnTx/>
              <a:uFillTx/>
              <a:latin typeface="Segoe UI" panose="020B0502040204020203" pitchFamily="34" charset="0"/>
              <a:ea typeface="+mn-ea"/>
              <a:cs typeface="+mn-cs"/>
            </a:endParaRPr>
          </a:p>
          <a:p>
            <a:pPr marL="571500" marR="0" lvl="0" indent="-571500" algn="l" defTabSz="4572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2400" b="0" i="0" u="none" strike="noStrike" kern="1200" cap="none" spc="0" normalizeH="0" baseline="0" noProof="0" dirty="0">
                <a:ln>
                  <a:noFill/>
                </a:ln>
                <a:solidFill>
                  <a:srgbClr val="000000"/>
                </a:solidFill>
                <a:effectLst/>
                <a:uLnTx/>
                <a:uFillTx/>
                <a:latin typeface="Segoe UI" panose="020B0502040204020203" pitchFamily="34" charset="0"/>
                <a:ea typeface="+mn-ea"/>
                <a:cs typeface="+mn-cs"/>
              </a:rPr>
              <a:t>Under the Every Student Succeeds Act (ESSA) federal law, state education departments such as the North Dakota Department of Public Instruction (NDDPI) are required to annually create an accountability report for every public school in the state. </a:t>
            </a:r>
          </a:p>
          <a:p>
            <a:pPr marL="571500" marR="0" lvl="0" indent="-571500" algn="l" defTabSz="4572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kumimoji="0" lang="en-US" sz="2400" b="0" i="0" u="none" strike="noStrike" kern="1200" cap="none" spc="0" normalizeH="0" baseline="0" noProof="0" dirty="0">
              <a:ln>
                <a:noFill/>
              </a:ln>
              <a:solidFill>
                <a:srgbClr val="000000"/>
              </a:solidFill>
              <a:effectLst/>
              <a:uLnTx/>
              <a:uFillTx/>
              <a:latin typeface="Segoe UI" panose="020B0502040204020203" pitchFamily="34" charset="0"/>
              <a:ea typeface="+mn-ea"/>
              <a:cs typeface="+mn-cs"/>
            </a:endParaRPr>
          </a:p>
          <a:p>
            <a:pPr marL="571500" marR="0" lvl="0" indent="-571500" algn="l" defTabSz="4572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2400" b="0" i="0" u="none" strike="noStrike" kern="1200" cap="none" spc="0" normalizeH="0" baseline="0" noProof="0" dirty="0">
                <a:ln>
                  <a:noFill/>
                </a:ln>
                <a:solidFill>
                  <a:srgbClr val="000000"/>
                </a:solidFill>
                <a:effectLst/>
                <a:uLnTx/>
                <a:uFillTx/>
                <a:latin typeface="Segoe UI" panose="020B0502040204020203" pitchFamily="34" charset="0"/>
                <a:ea typeface="+mn-ea"/>
                <a:cs typeface="+mn-cs"/>
              </a:rPr>
              <a:t>School accountability reports outline how schools are performing on the accountability elements North Dakota selected within its ESSA plan.</a:t>
            </a:r>
          </a:p>
          <a:p>
            <a:pPr marL="571500" marR="0" lvl="0" indent="-571500" algn="l" defTabSz="4572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kumimoji="0" lang="en-US" sz="2400" b="0" i="0" u="none" strike="noStrike" kern="1200" cap="none" spc="0" normalizeH="0" baseline="0" noProof="0" dirty="0">
              <a:ln>
                <a:noFill/>
              </a:ln>
              <a:solidFill>
                <a:srgbClr val="000000"/>
              </a:solidFill>
              <a:effectLst/>
              <a:uLnTx/>
              <a:uFillTx/>
              <a:latin typeface="Segoe UI" panose="020B0502040204020203" pitchFamily="34" charset="0"/>
              <a:ea typeface="+mn-ea"/>
              <a:cs typeface="+mn-cs"/>
            </a:endParaRPr>
          </a:p>
          <a:p>
            <a:pPr marL="571500" marR="0" lvl="0" indent="-571500" algn="l" defTabSz="4572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2400" b="0" i="0" u="none" strike="noStrike" kern="1200" cap="none" spc="0" normalizeH="0" baseline="0" noProof="0" dirty="0">
                <a:ln>
                  <a:noFill/>
                </a:ln>
                <a:solidFill>
                  <a:srgbClr val="000000"/>
                </a:solidFill>
                <a:effectLst/>
                <a:uLnTx/>
                <a:uFillTx/>
                <a:latin typeface="Segoe UI" panose="020B0502040204020203" pitchFamily="34" charset="0"/>
                <a:ea typeface="+mn-ea"/>
                <a:cs typeface="+mn-cs"/>
              </a:rPr>
              <a:t>Preliminary school accountability reports, based on data from the 2025-2026 school year, are first posted in a private portal for review, allowing schools to ask questions or appeal the data before it is finalized.</a:t>
            </a:r>
          </a:p>
        </p:txBody>
      </p:sp>
      <p:sp>
        <p:nvSpPr>
          <p:cNvPr id="2" name="Title 1" hidden="1">
            <a:extLst>
              <a:ext uri="{FF2B5EF4-FFF2-40B4-BE49-F238E27FC236}">
                <a16:creationId xmlns:a16="http://schemas.microsoft.com/office/drawing/2014/main" id="{1E85889F-E6AD-4609-8086-D1A9235516C4}"/>
              </a:ext>
            </a:extLst>
          </p:cNvPr>
          <p:cNvSpPr>
            <a:spLocks noGrp="1"/>
          </p:cNvSpPr>
          <p:nvPr>
            <p:ph type="title" idx="4294967295"/>
          </p:nvPr>
        </p:nvSpPr>
        <p:spPr>
          <a:xfrm>
            <a:off x="2587625" y="804863"/>
            <a:ext cx="9604375" cy="1049337"/>
          </a:xfrm>
        </p:spPr>
        <p:txBody>
          <a:bodyPr/>
          <a:lstStyle/>
          <a:p>
            <a:r>
              <a:rPr lang="en-US" dirty="0"/>
              <a:t>School</a:t>
            </a:r>
            <a:r>
              <a:rPr lang="en-US" baseline="0" dirty="0"/>
              <a:t> Accountability Reports</a:t>
            </a:r>
            <a:endParaRPr lang="en-US" dirty="0"/>
          </a:p>
        </p:txBody>
      </p:sp>
      <p:sp>
        <p:nvSpPr>
          <p:cNvPr id="4" name="Rectangle 3">
            <a:extLst>
              <a:ext uri="{FF2B5EF4-FFF2-40B4-BE49-F238E27FC236}">
                <a16:creationId xmlns:a16="http://schemas.microsoft.com/office/drawing/2014/main" id="{C1E4E07C-7571-8666-A142-747AE3099BFF}"/>
              </a:ext>
              <a:ext uri="{C183D7F6-B498-43B3-948B-1728B52AA6E4}">
                <adec:decorative xmlns:adec="http://schemas.microsoft.com/office/drawing/2017/decorative" val="1"/>
              </a:ext>
            </a:extLst>
          </p:cNvPr>
          <p:cNvSpPr/>
          <p:nvPr/>
        </p:nvSpPr>
        <p:spPr>
          <a:xfrm>
            <a:off x="11235193" y="0"/>
            <a:ext cx="956807" cy="6858000"/>
          </a:xfrm>
          <a:prstGeom prst="rect">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entury Schoolbook" panose="02040604050505020304"/>
              <a:ea typeface="+mn-ea"/>
              <a:cs typeface="+mn-cs"/>
            </a:endParaRPr>
          </a:p>
        </p:txBody>
      </p:sp>
    </p:spTree>
    <p:extLst>
      <p:ext uri="{BB962C8B-B14F-4D97-AF65-F5344CB8AC3E}">
        <p14:creationId xmlns:p14="http://schemas.microsoft.com/office/powerpoint/2010/main" val="374073709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hidden="1">
            <a:extLst>
              <a:ext uri="{FF2B5EF4-FFF2-40B4-BE49-F238E27FC236}">
                <a16:creationId xmlns:a16="http://schemas.microsoft.com/office/drawing/2014/main" id="{A1E2144A-591A-4D0A-9BE1-60802CF14F52}"/>
              </a:ext>
            </a:extLst>
          </p:cNvPr>
          <p:cNvSpPr>
            <a:spLocks noGrp="1"/>
          </p:cNvSpPr>
          <p:nvPr>
            <p:ph type="title" idx="4294967295"/>
          </p:nvPr>
        </p:nvSpPr>
        <p:spPr>
          <a:xfrm>
            <a:off x="2587625" y="804863"/>
            <a:ext cx="9604375" cy="1049337"/>
          </a:xfrm>
        </p:spPr>
        <p:txBody>
          <a:bodyPr>
            <a:normAutofit fontScale="90000"/>
          </a:bodyPr>
          <a:lstStyle/>
          <a:p>
            <a:r>
              <a:rPr lang="en-US"/>
              <a:t>Elementary/High School Accountability System</a:t>
            </a:r>
          </a:p>
        </p:txBody>
      </p:sp>
      <p:pic>
        <p:nvPicPr>
          <p:cNvPr id="3" name="Picture 2" descr="Pie charts explaining the accountability measures for elementary and high schools.">
            <a:extLst>
              <a:ext uri="{FF2B5EF4-FFF2-40B4-BE49-F238E27FC236}">
                <a16:creationId xmlns:a16="http://schemas.microsoft.com/office/drawing/2014/main" id="{DCF65FB4-B558-A924-17B6-DB34B932F696}"/>
              </a:ext>
            </a:extLst>
          </p:cNvPr>
          <p:cNvPicPr>
            <a:picLocks noChangeAspect="1"/>
          </p:cNvPicPr>
          <p:nvPr/>
        </p:nvPicPr>
        <p:blipFill>
          <a:blip r:embed="rId2"/>
          <a:stretch>
            <a:fillRect/>
          </a:stretch>
        </p:blipFill>
        <p:spPr>
          <a:xfrm>
            <a:off x="819454" y="703852"/>
            <a:ext cx="10553091" cy="5450296"/>
          </a:xfrm>
          <a:prstGeom prst="rect">
            <a:avLst/>
          </a:prstGeom>
        </p:spPr>
      </p:pic>
      <p:sp>
        <p:nvSpPr>
          <p:cNvPr id="4" name="Rectangle 3">
            <a:extLst>
              <a:ext uri="{FF2B5EF4-FFF2-40B4-BE49-F238E27FC236}">
                <a16:creationId xmlns:a16="http://schemas.microsoft.com/office/drawing/2014/main" id="{A23440FF-B294-7525-68A6-1D742BCE8680}"/>
              </a:ext>
              <a:ext uri="{C183D7F6-B498-43B3-948B-1728B52AA6E4}">
                <adec:decorative xmlns:adec="http://schemas.microsoft.com/office/drawing/2017/decorative" val="1"/>
              </a:ext>
            </a:extLst>
          </p:cNvPr>
          <p:cNvSpPr/>
          <p:nvPr/>
        </p:nvSpPr>
        <p:spPr>
          <a:xfrm>
            <a:off x="301404" y="304137"/>
            <a:ext cx="11589192" cy="6249725"/>
          </a:xfrm>
          <a:prstGeom prst="rect">
            <a:avLst/>
          </a:prstGeom>
          <a:no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8902379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680DD2A7-A539-464B-AC25-0D4D47F177B1}"/>
              </a:ext>
            </a:extLst>
          </p:cNvPr>
          <p:cNvSpPr/>
          <p:nvPr/>
        </p:nvSpPr>
        <p:spPr>
          <a:xfrm>
            <a:off x="436748" y="496355"/>
            <a:ext cx="10443688" cy="3970318"/>
          </a:xfrm>
          <a:prstGeom prst="rect">
            <a:avLst/>
          </a:prstGeom>
        </p:spPr>
        <p:txBody>
          <a:bodyPr wrap="square">
            <a:spAutoFit/>
          </a:bodyPr>
          <a:lstStyle/>
          <a:p>
            <a:r>
              <a:rPr lang="en-US" sz="3600" dirty="0">
                <a:solidFill>
                  <a:schemeClr val="accent1"/>
                </a:solidFill>
                <a:latin typeface="Segoe UI Semibold" panose="020B0702040204020203" pitchFamily="34" charset="0"/>
                <a:cs typeface="Segoe UI Semibold" panose="020B0702040204020203" pitchFamily="34" charset="0"/>
              </a:rPr>
              <a:t>Interactive School Dashboard</a:t>
            </a:r>
          </a:p>
          <a:p>
            <a:endParaRPr lang="en-US" sz="2400" dirty="0">
              <a:solidFill>
                <a:schemeClr val="accent1"/>
              </a:solidFill>
              <a:latin typeface="Segoe UI" panose="020B0502040204020203" pitchFamily="34" charset="0"/>
            </a:endParaRPr>
          </a:p>
          <a:p>
            <a:pPr marL="457200" indent="-457200">
              <a:buAutoNum type="arabicPeriod"/>
            </a:pPr>
            <a:r>
              <a:rPr lang="en-US" sz="2400" dirty="0">
                <a:latin typeface="Segoe UI" panose="020B0502040204020203" pitchFamily="34" charset="0"/>
              </a:rPr>
              <a:t>An interactive dashboard, </a:t>
            </a:r>
            <a:r>
              <a:rPr lang="en-US" sz="2400" dirty="0">
                <a:latin typeface="Segoe UI" panose="020B0502040204020203" pitchFamily="34" charset="0"/>
                <a:hlinkClick r:id="rId2"/>
              </a:rPr>
              <a:t>Insights.nd.gov </a:t>
            </a:r>
            <a:r>
              <a:rPr lang="en-US" sz="2400" dirty="0">
                <a:latin typeface="Segoe UI" panose="020B0502040204020203" pitchFamily="34" charset="0"/>
              </a:rPr>
              <a:t>, is the home for state agency and community data.</a:t>
            </a:r>
          </a:p>
          <a:p>
            <a:pPr marL="457200" indent="-457200">
              <a:buAutoNum type="arabicPeriod"/>
            </a:pPr>
            <a:r>
              <a:rPr lang="en-US" sz="2400" dirty="0">
                <a:latin typeface="Segoe UI" panose="020B0502040204020203" pitchFamily="34" charset="0"/>
              </a:rPr>
              <a:t>To access our school’s Accountability Report Card, visit Insights, select “Find My School,” and search alphabetically.</a:t>
            </a:r>
          </a:p>
          <a:p>
            <a:pPr marL="457200" indent="-457200">
              <a:buAutoNum type="arabicPeriod"/>
            </a:pPr>
            <a:r>
              <a:rPr lang="en-US" sz="2400" dirty="0">
                <a:latin typeface="Segoe UI" panose="020B0502040204020203" pitchFamily="34" charset="0"/>
              </a:rPr>
              <a:t>The school accountability report is posted under the Dashboard heading.</a:t>
            </a:r>
          </a:p>
          <a:p>
            <a:pPr marL="457200" indent="-457200">
              <a:buAutoNum type="arabicPeriod"/>
            </a:pPr>
            <a:r>
              <a:rPr lang="en-US" sz="2400" dirty="0">
                <a:latin typeface="Segoe UI" panose="020B0502040204020203" pitchFamily="34" charset="0"/>
              </a:rPr>
              <a:t>The dashboard allows schools and districts to showcase and highlight strengths in their buildings while providing transparency to the public.</a:t>
            </a:r>
          </a:p>
        </p:txBody>
      </p:sp>
      <p:sp>
        <p:nvSpPr>
          <p:cNvPr id="2" name="Title 1" hidden="1">
            <a:extLst>
              <a:ext uri="{FF2B5EF4-FFF2-40B4-BE49-F238E27FC236}">
                <a16:creationId xmlns:a16="http://schemas.microsoft.com/office/drawing/2014/main" id="{81BBB49F-1A5C-484E-9B09-0E09173EDE0D}"/>
              </a:ext>
            </a:extLst>
          </p:cNvPr>
          <p:cNvSpPr>
            <a:spLocks noGrp="1"/>
          </p:cNvSpPr>
          <p:nvPr>
            <p:ph type="title" idx="4294967295"/>
          </p:nvPr>
        </p:nvSpPr>
        <p:spPr>
          <a:xfrm>
            <a:off x="2587625" y="804863"/>
            <a:ext cx="9604375" cy="1049337"/>
          </a:xfrm>
        </p:spPr>
        <p:txBody>
          <a:bodyPr/>
          <a:lstStyle/>
          <a:p>
            <a:r>
              <a:rPr lang="en-US"/>
              <a:t>Interactive School Dashboard</a:t>
            </a:r>
          </a:p>
        </p:txBody>
      </p:sp>
      <p:sp>
        <p:nvSpPr>
          <p:cNvPr id="4" name="Rectangle 3">
            <a:extLst>
              <a:ext uri="{FF2B5EF4-FFF2-40B4-BE49-F238E27FC236}">
                <a16:creationId xmlns:a16="http://schemas.microsoft.com/office/drawing/2014/main" id="{C1E4E07C-7571-8666-A142-747AE3099BFF}"/>
              </a:ext>
              <a:ext uri="{C183D7F6-B498-43B3-948B-1728B52AA6E4}">
                <adec:decorative xmlns:adec="http://schemas.microsoft.com/office/drawing/2017/decorative" val="1"/>
              </a:ext>
            </a:extLst>
          </p:cNvPr>
          <p:cNvSpPr/>
          <p:nvPr/>
        </p:nvSpPr>
        <p:spPr>
          <a:xfrm>
            <a:off x="11235193" y="0"/>
            <a:ext cx="956807" cy="6858000"/>
          </a:xfrm>
          <a:prstGeom prst="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44081338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12" name="Title 1">
            <a:extLst>
              <a:ext uri="{FF2B5EF4-FFF2-40B4-BE49-F238E27FC236}">
                <a16:creationId xmlns:a16="http://schemas.microsoft.com/office/drawing/2014/main" id="{F09FAFEA-F197-CED2-8DDF-8ED8CC7C3886}"/>
              </a:ext>
            </a:extLst>
          </p:cNvPr>
          <p:cNvSpPr>
            <a:spLocks noGrp="1"/>
          </p:cNvSpPr>
          <p:nvPr>
            <p:ph type="title"/>
          </p:nvPr>
        </p:nvSpPr>
        <p:spPr>
          <a:xfrm>
            <a:off x="1261872" y="365760"/>
            <a:ext cx="9692640" cy="1325562"/>
          </a:xfrm>
        </p:spPr>
        <p:txBody>
          <a:bodyPr>
            <a:normAutofit/>
          </a:bodyPr>
          <a:lstStyle/>
          <a:p>
            <a:r>
              <a:rPr lang="en-US" sz="3600" dirty="0">
                <a:solidFill>
                  <a:schemeClr val="tx2">
                    <a:lumMod val="75000"/>
                  </a:schemeClr>
                </a:solidFill>
                <a:latin typeface="Segoe UI Semibold" panose="020B0702040204020203" pitchFamily="34" charset="0"/>
                <a:cs typeface="Segoe UI Semibold" panose="020B0702040204020203" pitchFamily="34" charset="0"/>
              </a:rPr>
              <a:t>Insights Dashboard</a:t>
            </a:r>
          </a:p>
        </p:txBody>
      </p:sp>
      <p:sp>
        <p:nvSpPr>
          <p:cNvPr id="13" name="Content Placeholder 2">
            <a:extLst>
              <a:ext uri="{FF2B5EF4-FFF2-40B4-BE49-F238E27FC236}">
                <a16:creationId xmlns:a16="http://schemas.microsoft.com/office/drawing/2014/main" id="{D08FAB48-BC04-1DB3-6C6E-9D90EC126D5A}"/>
              </a:ext>
            </a:extLst>
          </p:cNvPr>
          <p:cNvSpPr>
            <a:spLocks noGrp="1"/>
          </p:cNvSpPr>
          <p:nvPr>
            <p:ph idx="1"/>
          </p:nvPr>
        </p:nvSpPr>
        <p:spPr>
          <a:xfrm>
            <a:off x="1261872" y="1828800"/>
            <a:ext cx="8595360" cy="4351337"/>
          </a:xfrm>
        </p:spPr>
        <p:txBody>
          <a:bodyPr/>
          <a:lstStyle/>
          <a:p>
            <a:pPr marL="0" indent="0">
              <a:buNone/>
            </a:pPr>
            <a:r>
              <a:rPr lang="en-US" dirty="0"/>
              <a:t> [INSERT SCREEN SHOT OF YOUR SCHOOL]</a:t>
            </a:r>
          </a:p>
        </p:txBody>
      </p:sp>
      <p:sp>
        <p:nvSpPr>
          <p:cNvPr id="14" name="Right Arrow 2" descr="Arrow pointing to location on the screenshot where to find the Dashboard information">
            <a:extLst>
              <a:ext uri="{FF2B5EF4-FFF2-40B4-BE49-F238E27FC236}">
                <a16:creationId xmlns:a16="http://schemas.microsoft.com/office/drawing/2014/main" id="{5ED9D8E6-A0F1-7679-1326-7DFE0F1A5529}"/>
              </a:ext>
            </a:extLst>
          </p:cNvPr>
          <p:cNvSpPr/>
          <p:nvPr/>
        </p:nvSpPr>
        <p:spPr>
          <a:xfrm>
            <a:off x="1187337" y="3074414"/>
            <a:ext cx="327171" cy="159390"/>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Segoe UI" panose="020B0502040204020203" pitchFamily="34" charset="0"/>
            </a:endParaRPr>
          </a:p>
        </p:txBody>
      </p:sp>
    </p:spTree>
    <p:extLst>
      <p:ext uri="{BB962C8B-B14F-4D97-AF65-F5344CB8AC3E}">
        <p14:creationId xmlns:p14="http://schemas.microsoft.com/office/powerpoint/2010/main" val="59726084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 name="Rectangle 2" descr="our School Accountability Report">
            <a:extLst>
              <a:ext uri="{FF2B5EF4-FFF2-40B4-BE49-F238E27FC236}">
                <a16:creationId xmlns:a16="http://schemas.microsoft.com/office/drawing/2014/main" id="{680DD2A7-A539-464B-AC25-0D4D47F177B1}"/>
              </a:ext>
            </a:extLst>
          </p:cNvPr>
          <p:cNvSpPr/>
          <p:nvPr/>
        </p:nvSpPr>
        <p:spPr>
          <a:xfrm>
            <a:off x="465931" y="797913"/>
            <a:ext cx="11172616" cy="6001643"/>
          </a:xfrm>
          <a:prstGeom prst="rect">
            <a:avLst/>
          </a:prstGeom>
        </p:spPr>
        <p:txBody>
          <a:bodyPr wrap="square">
            <a:spAutoFit/>
          </a:bodyPr>
          <a:lstStyle/>
          <a:p>
            <a:endParaRPr lang="en-US" sz="3600" dirty="0">
              <a:solidFill>
                <a:schemeClr val="accent1"/>
              </a:solidFill>
              <a:latin typeface="Segoe UI" panose="020B0502040204020203" pitchFamily="34" charset="0"/>
            </a:endParaRPr>
          </a:p>
          <a:p>
            <a:endParaRPr lang="en-US" sz="3600" dirty="0">
              <a:solidFill>
                <a:schemeClr val="accent1"/>
              </a:solidFill>
              <a:latin typeface="Segoe UI" panose="020B0502040204020203" pitchFamily="34" charset="0"/>
            </a:endParaRPr>
          </a:p>
          <a:p>
            <a:endParaRPr lang="en-US" sz="3600" dirty="0">
              <a:solidFill>
                <a:schemeClr val="accent1"/>
              </a:solidFill>
              <a:latin typeface="Segoe UI" panose="020B0502040204020203" pitchFamily="34" charset="0"/>
            </a:endParaRPr>
          </a:p>
          <a:p>
            <a:endParaRPr lang="en-US" sz="3600" dirty="0">
              <a:solidFill>
                <a:schemeClr val="accent1"/>
              </a:solidFill>
              <a:latin typeface="Segoe UI" panose="020B0502040204020203" pitchFamily="34" charset="0"/>
            </a:endParaRPr>
          </a:p>
          <a:p>
            <a:endParaRPr lang="en-US" sz="3600" dirty="0">
              <a:solidFill>
                <a:schemeClr val="accent1"/>
              </a:solidFill>
              <a:latin typeface="Segoe UI" panose="020B0502040204020203" pitchFamily="34" charset="0"/>
            </a:endParaRPr>
          </a:p>
          <a:p>
            <a:endParaRPr lang="en-US" sz="3600" dirty="0">
              <a:solidFill>
                <a:schemeClr val="accent1"/>
              </a:solidFill>
              <a:latin typeface="Segoe UI" panose="020B0502040204020203" pitchFamily="34" charset="0"/>
            </a:endParaRPr>
          </a:p>
          <a:p>
            <a:endParaRPr lang="en-US" sz="3600" dirty="0">
              <a:solidFill>
                <a:schemeClr val="accent1"/>
              </a:solidFill>
              <a:latin typeface="Segoe UI" panose="020B0502040204020203" pitchFamily="34" charset="0"/>
            </a:endParaRPr>
          </a:p>
          <a:p>
            <a:endParaRPr lang="en-US" sz="3600" dirty="0">
              <a:solidFill>
                <a:schemeClr val="accent1"/>
              </a:solidFill>
              <a:latin typeface="Segoe UI" panose="020B0502040204020203" pitchFamily="34" charset="0"/>
            </a:endParaRPr>
          </a:p>
          <a:p>
            <a:endParaRPr lang="en-US" sz="3600" dirty="0">
              <a:solidFill>
                <a:schemeClr val="accent1"/>
              </a:solidFill>
              <a:latin typeface="Segoe UI" panose="020B0502040204020203" pitchFamily="34" charset="0"/>
            </a:endParaRPr>
          </a:p>
          <a:p>
            <a:endParaRPr lang="en-US" sz="3600" dirty="0">
              <a:solidFill>
                <a:schemeClr val="accent1"/>
              </a:solidFill>
              <a:latin typeface="Segoe UI" panose="020B0502040204020203" pitchFamily="34" charset="0"/>
            </a:endParaRPr>
          </a:p>
          <a:p>
            <a:endParaRPr lang="en-US" sz="2400" dirty="0">
              <a:solidFill>
                <a:schemeClr val="accent1"/>
              </a:solidFill>
              <a:latin typeface="Segoe UI" panose="020B0502040204020203" pitchFamily="34" charset="0"/>
            </a:endParaRPr>
          </a:p>
        </p:txBody>
      </p:sp>
      <p:sp>
        <p:nvSpPr>
          <p:cNvPr id="6" name="Rectangle 5" descr="Title ">
            <a:extLst>
              <a:ext uri="{FF2B5EF4-FFF2-40B4-BE49-F238E27FC236}">
                <a16:creationId xmlns:a16="http://schemas.microsoft.com/office/drawing/2014/main" id="{0C52644D-7E7D-A8EC-DD8C-E268E766F33F}"/>
              </a:ext>
            </a:extLst>
          </p:cNvPr>
          <p:cNvSpPr/>
          <p:nvPr/>
        </p:nvSpPr>
        <p:spPr>
          <a:xfrm>
            <a:off x="465931" y="797913"/>
            <a:ext cx="11172616" cy="6001643"/>
          </a:xfrm>
          <a:prstGeom prst="rect">
            <a:avLst/>
          </a:prstGeom>
        </p:spPr>
        <p:txBody>
          <a:bodyPr wrap="square">
            <a:spAutoFit/>
          </a:bodyPr>
          <a:lstStyle/>
          <a:p>
            <a:endParaRPr lang="en-US" sz="3600" dirty="0">
              <a:solidFill>
                <a:schemeClr val="accent1"/>
              </a:solidFill>
              <a:latin typeface="Segoe UI" panose="020B0502040204020203" pitchFamily="34" charset="0"/>
            </a:endParaRPr>
          </a:p>
          <a:p>
            <a:endParaRPr lang="en-US" sz="3600" dirty="0">
              <a:solidFill>
                <a:schemeClr val="accent1"/>
              </a:solidFill>
              <a:latin typeface="Segoe UI" panose="020B0502040204020203" pitchFamily="34" charset="0"/>
            </a:endParaRPr>
          </a:p>
          <a:p>
            <a:endParaRPr lang="en-US" sz="3600" dirty="0">
              <a:solidFill>
                <a:schemeClr val="accent1"/>
              </a:solidFill>
              <a:latin typeface="Segoe UI" panose="020B0502040204020203" pitchFamily="34" charset="0"/>
            </a:endParaRPr>
          </a:p>
          <a:p>
            <a:endParaRPr lang="en-US" sz="3600" dirty="0">
              <a:solidFill>
                <a:schemeClr val="accent1"/>
              </a:solidFill>
              <a:latin typeface="Segoe UI" panose="020B0502040204020203" pitchFamily="34" charset="0"/>
            </a:endParaRPr>
          </a:p>
          <a:p>
            <a:endParaRPr lang="en-US" sz="3600" dirty="0">
              <a:solidFill>
                <a:schemeClr val="accent1"/>
              </a:solidFill>
              <a:latin typeface="Segoe UI" panose="020B0502040204020203" pitchFamily="34" charset="0"/>
            </a:endParaRPr>
          </a:p>
          <a:p>
            <a:endParaRPr lang="en-US" sz="3600" dirty="0">
              <a:solidFill>
                <a:schemeClr val="accent1"/>
              </a:solidFill>
              <a:latin typeface="Segoe UI" panose="020B0502040204020203" pitchFamily="34" charset="0"/>
            </a:endParaRPr>
          </a:p>
          <a:p>
            <a:endParaRPr lang="en-US" sz="3600" dirty="0">
              <a:solidFill>
                <a:schemeClr val="accent1"/>
              </a:solidFill>
              <a:latin typeface="Segoe UI" panose="020B0502040204020203" pitchFamily="34" charset="0"/>
            </a:endParaRPr>
          </a:p>
          <a:p>
            <a:endParaRPr lang="en-US" sz="3600" dirty="0">
              <a:solidFill>
                <a:schemeClr val="accent1"/>
              </a:solidFill>
              <a:latin typeface="Segoe UI" panose="020B0502040204020203" pitchFamily="34" charset="0"/>
            </a:endParaRPr>
          </a:p>
          <a:p>
            <a:endParaRPr lang="en-US" sz="3600" dirty="0">
              <a:solidFill>
                <a:schemeClr val="accent1"/>
              </a:solidFill>
              <a:latin typeface="Segoe UI" panose="020B0502040204020203" pitchFamily="34" charset="0"/>
            </a:endParaRPr>
          </a:p>
          <a:p>
            <a:endParaRPr lang="en-US" sz="3600" dirty="0">
              <a:solidFill>
                <a:schemeClr val="accent1"/>
              </a:solidFill>
              <a:latin typeface="Segoe UI" panose="020B0502040204020203" pitchFamily="34" charset="0"/>
            </a:endParaRPr>
          </a:p>
          <a:p>
            <a:endParaRPr lang="en-US" sz="2400" dirty="0">
              <a:solidFill>
                <a:schemeClr val="accent1"/>
              </a:solidFill>
              <a:latin typeface="Segoe UI" panose="020B0502040204020203" pitchFamily="34" charset="0"/>
            </a:endParaRPr>
          </a:p>
        </p:txBody>
      </p:sp>
      <p:sp>
        <p:nvSpPr>
          <p:cNvPr id="7" name="Rectangle 6">
            <a:extLst>
              <a:ext uri="{FF2B5EF4-FFF2-40B4-BE49-F238E27FC236}">
                <a16:creationId xmlns:a16="http://schemas.microsoft.com/office/drawing/2014/main" id="{F30ABE36-48FB-6C06-7953-DA4FB730BCAD}"/>
              </a:ext>
              <a:ext uri="{C183D7F6-B498-43B3-948B-1728B52AA6E4}">
                <adec:decorative xmlns:adec="http://schemas.microsoft.com/office/drawing/2017/decorative" val="1"/>
              </a:ext>
            </a:extLst>
          </p:cNvPr>
          <p:cNvSpPr/>
          <p:nvPr/>
        </p:nvSpPr>
        <p:spPr>
          <a:xfrm>
            <a:off x="301404" y="304137"/>
            <a:ext cx="11589192" cy="6249725"/>
          </a:xfrm>
          <a:prstGeom prst="rect">
            <a:avLst/>
          </a:prstGeom>
          <a:noFill/>
          <a:ln>
            <a:solidFill>
              <a:schemeClr val="tx1">
                <a:lumMod val="95000"/>
                <a:lumOff val="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Rectangle 7">
            <a:extLst>
              <a:ext uri="{FF2B5EF4-FFF2-40B4-BE49-F238E27FC236}">
                <a16:creationId xmlns:a16="http://schemas.microsoft.com/office/drawing/2014/main" id="{F315B341-19CD-8B37-6B81-C756D64D5B94}"/>
              </a:ext>
              <a:ext uri="{C183D7F6-B498-43B3-948B-1728B52AA6E4}">
                <adec:decorative xmlns:adec="http://schemas.microsoft.com/office/drawing/2017/decorative" val="1"/>
              </a:ext>
            </a:extLst>
          </p:cNvPr>
          <p:cNvSpPr/>
          <p:nvPr/>
        </p:nvSpPr>
        <p:spPr>
          <a:xfrm flipH="1">
            <a:off x="553453" y="0"/>
            <a:ext cx="1046440" cy="6858000"/>
          </a:xfrm>
          <a:prstGeom prst="rect">
            <a:avLst/>
          </a:prstGeom>
          <a:solidFill>
            <a:schemeClr val="accent1">
              <a:lumMod val="75000"/>
            </a:schemeClr>
          </a:solidFill>
          <a:effectLst>
            <a:outerShdw blurRad="50800" dist="38100" dir="2700000" algn="tl"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4000" dirty="0"/>
          </a:p>
        </p:txBody>
      </p:sp>
      <p:sp>
        <p:nvSpPr>
          <p:cNvPr id="9" name="Title 1">
            <a:extLst>
              <a:ext uri="{FF2B5EF4-FFF2-40B4-BE49-F238E27FC236}">
                <a16:creationId xmlns:a16="http://schemas.microsoft.com/office/drawing/2014/main" id="{AB174469-30BA-2BEF-4A72-D724563EB4B5}"/>
              </a:ext>
            </a:extLst>
          </p:cNvPr>
          <p:cNvSpPr>
            <a:spLocks noGrp="1"/>
          </p:cNvSpPr>
          <p:nvPr>
            <p:ph type="title"/>
          </p:nvPr>
        </p:nvSpPr>
        <p:spPr>
          <a:xfrm>
            <a:off x="1851942" y="2851210"/>
            <a:ext cx="7147943" cy="1155577"/>
          </a:xfrm>
        </p:spPr>
        <p:txBody>
          <a:bodyPr>
            <a:normAutofit/>
          </a:bodyPr>
          <a:lstStyle/>
          <a:p>
            <a:r>
              <a:rPr lang="en-US" sz="4000" spc="0" dirty="0">
                <a:solidFill>
                  <a:schemeClr val="tx2">
                    <a:lumMod val="75000"/>
                  </a:schemeClr>
                </a:solidFill>
                <a:latin typeface="Segoe UI Black" panose="020B0A02040204020203" pitchFamily="34" charset="0"/>
                <a:ea typeface="Segoe UI Black" panose="020B0A02040204020203" pitchFamily="34" charset="0"/>
              </a:rPr>
              <a:t>OUR SCHOOL ACCOUNTABILITY REPORT</a:t>
            </a:r>
          </a:p>
        </p:txBody>
      </p:sp>
    </p:spTree>
    <p:extLst>
      <p:ext uri="{BB962C8B-B14F-4D97-AF65-F5344CB8AC3E}">
        <p14:creationId xmlns:p14="http://schemas.microsoft.com/office/powerpoint/2010/main" val="300828427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680DD2A7-A539-464B-AC25-0D4D47F177B1}"/>
              </a:ext>
            </a:extLst>
          </p:cNvPr>
          <p:cNvSpPr/>
          <p:nvPr/>
        </p:nvSpPr>
        <p:spPr>
          <a:xfrm>
            <a:off x="367959" y="327216"/>
            <a:ext cx="11172616" cy="2677656"/>
          </a:xfrm>
          <a:prstGeom prst="rect">
            <a:avLst/>
          </a:prstGeom>
        </p:spPr>
        <p:txBody>
          <a:bodyPr wrap="square">
            <a:spAutoFit/>
          </a:bodyPr>
          <a:lstStyle/>
          <a:p>
            <a:r>
              <a:rPr lang="en-US" sz="3600" dirty="0">
                <a:solidFill>
                  <a:schemeClr val="accent1"/>
                </a:solidFill>
                <a:latin typeface="Segoe UI" panose="020B0502040204020203" pitchFamily="34" charset="0"/>
              </a:rPr>
              <a:t>[Insert a screenshot of your School Dashboard]</a:t>
            </a:r>
          </a:p>
          <a:p>
            <a:endParaRPr lang="en-US" sz="3600" dirty="0">
              <a:solidFill>
                <a:schemeClr val="accent1"/>
              </a:solidFill>
              <a:latin typeface="Segoe UI" panose="020B0502040204020203" pitchFamily="34" charset="0"/>
            </a:endParaRPr>
          </a:p>
          <a:p>
            <a:endParaRPr lang="en-US" sz="3600" dirty="0">
              <a:solidFill>
                <a:schemeClr val="accent1"/>
              </a:solidFill>
              <a:latin typeface="Segoe UI" panose="020B0502040204020203" pitchFamily="34" charset="0"/>
            </a:endParaRPr>
          </a:p>
          <a:p>
            <a:endParaRPr lang="en-US" sz="3600" dirty="0">
              <a:solidFill>
                <a:schemeClr val="accent1"/>
              </a:solidFill>
              <a:latin typeface="Segoe UI" panose="020B0502040204020203" pitchFamily="34" charset="0"/>
            </a:endParaRPr>
          </a:p>
          <a:p>
            <a:endParaRPr lang="en-US" sz="2400" dirty="0">
              <a:solidFill>
                <a:schemeClr val="accent1"/>
              </a:solidFill>
              <a:latin typeface="Segoe UI" panose="020B0502040204020203" pitchFamily="34" charset="0"/>
            </a:endParaRPr>
          </a:p>
        </p:txBody>
      </p:sp>
      <p:sp>
        <p:nvSpPr>
          <p:cNvPr id="2" name="Title 1" hidden="1">
            <a:extLst>
              <a:ext uri="{FF2B5EF4-FFF2-40B4-BE49-F238E27FC236}">
                <a16:creationId xmlns:a16="http://schemas.microsoft.com/office/drawing/2014/main" id="{F8C55A62-4A88-4DA2-82FA-94BCD79F2A0F}"/>
              </a:ext>
            </a:extLst>
          </p:cNvPr>
          <p:cNvSpPr>
            <a:spLocks noGrp="1"/>
          </p:cNvSpPr>
          <p:nvPr>
            <p:ph type="title" idx="4294967295"/>
          </p:nvPr>
        </p:nvSpPr>
        <p:spPr>
          <a:xfrm>
            <a:off x="2587625" y="804863"/>
            <a:ext cx="9604375" cy="1049337"/>
          </a:xfrm>
        </p:spPr>
        <p:txBody>
          <a:bodyPr>
            <a:normAutofit/>
          </a:bodyPr>
          <a:lstStyle/>
          <a:p>
            <a:r>
              <a:rPr lang="en-US"/>
              <a:t>Sample School Dashboard High School</a:t>
            </a:r>
          </a:p>
        </p:txBody>
      </p:sp>
    </p:spTree>
    <p:extLst>
      <p:ext uri="{BB962C8B-B14F-4D97-AF65-F5344CB8AC3E}">
        <p14:creationId xmlns:p14="http://schemas.microsoft.com/office/powerpoint/2010/main" val="300303598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A10294B-98AF-F742-226E-BD1B483D4370}"/>
            </a:ext>
          </a:extLst>
        </p:cNvPr>
        <p:cNvGrpSpPr/>
        <p:nvPr/>
      </p:nvGrpSpPr>
      <p:grpSpPr>
        <a:xfrm>
          <a:off x="0" y="0"/>
          <a:ext cx="0" cy="0"/>
          <a:chOff x="0" y="0"/>
          <a:chExt cx="0" cy="0"/>
        </a:xfrm>
      </p:grpSpPr>
      <p:sp>
        <p:nvSpPr>
          <p:cNvPr id="3" name="Rectangle 2">
            <a:extLst>
              <a:ext uri="{FF2B5EF4-FFF2-40B4-BE49-F238E27FC236}">
                <a16:creationId xmlns:a16="http://schemas.microsoft.com/office/drawing/2014/main" id="{4C1CF8BA-86A6-36AA-6A30-FDDD594C39D5}"/>
              </a:ext>
            </a:extLst>
          </p:cNvPr>
          <p:cNvSpPr/>
          <p:nvPr/>
        </p:nvSpPr>
        <p:spPr>
          <a:xfrm>
            <a:off x="465931" y="797913"/>
            <a:ext cx="10589996" cy="5078313"/>
          </a:xfrm>
          <a:prstGeom prst="rect">
            <a:avLst/>
          </a:prstGeom>
        </p:spPr>
        <p:txBody>
          <a:bodyPr wrap="square" lIns="91440" tIns="45720" rIns="91440" bIns="45720" anchor="t">
            <a:spAutoFit/>
          </a:bodyPr>
          <a:lstStyle/>
          <a:p>
            <a:r>
              <a:rPr lang="en-US" sz="3600" dirty="0">
                <a:solidFill>
                  <a:schemeClr val="accent1"/>
                </a:solidFill>
                <a:latin typeface="Segoe UI Semibold" panose="020B0702040204020203" pitchFamily="34" charset="0"/>
                <a:cs typeface="Segoe UI Semibold" panose="020B0702040204020203" pitchFamily="34" charset="0"/>
              </a:rPr>
              <a:t>Academic Achievement</a:t>
            </a:r>
          </a:p>
          <a:p>
            <a:endParaRPr lang="en-US" sz="2400" dirty="0">
              <a:solidFill>
                <a:schemeClr val="accent1"/>
              </a:solidFill>
              <a:latin typeface="Segoe UI" panose="020B0502040204020203" pitchFamily="34" charset="0"/>
            </a:endParaRPr>
          </a:p>
          <a:p>
            <a:r>
              <a:rPr lang="en-US" sz="2400" dirty="0">
                <a:latin typeface="Segoe UI" panose="020B0502040204020203" pitchFamily="34" charset="0"/>
              </a:rPr>
              <a:t>North Dakota A-PLUS State Summative (ND A+)</a:t>
            </a:r>
          </a:p>
          <a:p>
            <a:endParaRPr lang="en-US" sz="2400" dirty="0">
              <a:latin typeface="Segoe UI" panose="020B0502040204020203" pitchFamily="34" charset="0"/>
            </a:endParaRPr>
          </a:p>
          <a:p>
            <a:pPr marL="571500" indent="-571500">
              <a:buFont typeface="Arial" panose="020B0604020202020204" pitchFamily="34" charset="0"/>
              <a:buChar char="•"/>
            </a:pPr>
            <a:r>
              <a:rPr lang="en-US" sz="2400" dirty="0">
                <a:latin typeface="Segoe UI" panose="020B0502040204020203" pitchFamily="34" charset="0"/>
              </a:rPr>
              <a:t>Our school results: </a:t>
            </a:r>
            <a:r>
              <a:rPr lang="en-US" sz="2400" i="1" dirty="0">
                <a:latin typeface="Segoe UI" panose="020B0502040204020203" pitchFamily="34" charset="0"/>
              </a:rPr>
              <a:t>[Insert Summary]</a:t>
            </a:r>
          </a:p>
          <a:p>
            <a:pPr marL="571500" indent="-571500">
              <a:buFont typeface="Arial" panose="020B0604020202020204" pitchFamily="34" charset="0"/>
              <a:buChar char="•"/>
            </a:pPr>
            <a:endParaRPr lang="en-US" sz="2400" dirty="0">
              <a:latin typeface="Segoe UI" panose="020B0502040204020203" pitchFamily="34" charset="0"/>
            </a:endParaRPr>
          </a:p>
          <a:p>
            <a:pPr marL="571500" indent="-571500">
              <a:buFont typeface="Arial" panose="020B0604020202020204" pitchFamily="34" charset="0"/>
              <a:buChar char="•"/>
            </a:pPr>
            <a:r>
              <a:rPr lang="en-US" sz="2400" dirty="0">
                <a:latin typeface="Segoe UI" panose="020B0502040204020203" pitchFamily="34" charset="0"/>
              </a:rPr>
              <a:t>Student test scores have can be viewed, downloaded, or printed. The school/district is responsible for sharing student reports with parents.</a:t>
            </a:r>
          </a:p>
          <a:p>
            <a:pPr marL="571500" indent="-571500">
              <a:buFont typeface="Arial" panose="020B0604020202020204" pitchFamily="34" charset="0"/>
              <a:buChar char="•"/>
            </a:pPr>
            <a:endParaRPr lang="en-US" sz="2400" dirty="0">
              <a:latin typeface="Segoe UI" panose="020B0502040204020203" pitchFamily="34" charset="0"/>
            </a:endParaRPr>
          </a:p>
          <a:p>
            <a:pPr marL="571500" indent="-571500">
              <a:buFont typeface="Arial" panose="020B0604020202020204" pitchFamily="34" charset="0"/>
              <a:buChar char="•"/>
            </a:pPr>
            <a:r>
              <a:rPr lang="en-US" sz="2400" dirty="0">
                <a:latin typeface="Segoe UI" panose="020B0502040204020203" pitchFamily="34" charset="0"/>
              </a:rPr>
              <a:t>These score reports are made available online in the assessment administration platform called ADAM.</a:t>
            </a:r>
          </a:p>
          <a:p>
            <a:pPr marL="571500" indent="-571500">
              <a:buFont typeface="Arial" panose="020B0604020202020204" pitchFamily="34" charset="0"/>
              <a:buChar char="•"/>
            </a:pPr>
            <a:endParaRPr lang="en-US" sz="2400" dirty="0">
              <a:latin typeface="Segoe UI" panose="020B0502040204020203" pitchFamily="34" charset="0"/>
            </a:endParaRPr>
          </a:p>
          <a:p>
            <a:pPr marL="571500" indent="-571500">
              <a:buFont typeface="Arial" panose="020B0604020202020204" pitchFamily="34" charset="0"/>
              <a:buChar char="•"/>
            </a:pPr>
            <a:r>
              <a:rPr lang="en-US" sz="2400" dirty="0">
                <a:latin typeface="Segoe UI" panose="020B0502040204020203" pitchFamily="34" charset="0"/>
              </a:rPr>
              <a:t>The reports include students’ Lexile and Quartile scores. </a:t>
            </a:r>
          </a:p>
        </p:txBody>
      </p:sp>
      <p:sp>
        <p:nvSpPr>
          <p:cNvPr id="2" name="Title 1" hidden="1">
            <a:extLst>
              <a:ext uri="{FF2B5EF4-FFF2-40B4-BE49-F238E27FC236}">
                <a16:creationId xmlns:a16="http://schemas.microsoft.com/office/drawing/2014/main" id="{8E8A0A5A-24EB-3CAD-51A1-DD88773117A9}"/>
              </a:ext>
            </a:extLst>
          </p:cNvPr>
          <p:cNvSpPr>
            <a:spLocks noGrp="1"/>
          </p:cNvSpPr>
          <p:nvPr>
            <p:ph type="title" idx="4294967295"/>
          </p:nvPr>
        </p:nvSpPr>
        <p:spPr>
          <a:xfrm>
            <a:off x="2587625" y="804863"/>
            <a:ext cx="9604375" cy="1049337"/>
          </a:xfrm>
        </p:spPr>
        <p:txBody>
          <a:bodyPr/>
          <a:lstStyle/>
          <a:p>
            <a:r>
              <a:rPr lang="en-US"/>
              <a:t>Academic</a:t>
            </a:r>
            <a:r>
              <a:rPr lang="en-US" baseline="0"/>
              <a:t> Achievement</a:t>
            </a:r>
            <a:endParaRPr lang="en-US"/>
          </a:p>
        </p:txBody>
      </p:sp>
      <p:sp>
        <p:nvSpPr>
          <p:cNvPr id="4" name="Rectangle 3">
            <a:extLst>
              <a:ext uri="{FF2B5EF4-FFF2-40B4-BE49-F238E27FC236}">
                <a16:creationId xmlns:a16="http://schemas.microsoft.com/office/drawing/2014/main" id="{477B206A-5998-7B7A-0A36-C8046A4AAF46}"/>
              </a:ext>
              <a:ext uri="{C183D7F6-B498-43B3-948B-1728B52AA6E4}">
                <adec:decorative xmlns:adec="http://schemas.microsoft.com/office/drawing/2017/decorative" val="1"/>
              </a:ext>
            </a:extLst>
          </p:cNvPr>
          <p:cNvSpPr/>
          <p:nvPr/>
        </p:nvSpPr>
        <p:spPr>
          <a:xfrm>
            <a:off x="11235193" y="0"/>
            <a:ext cx="956807" cy="6858000"/>
          </a:xfrm>
          <a:prstGeom prst="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80805395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680DD2A7-A539-464B-AC25-0D4D47F177B1}"/>
              </a:ext>
            </a:extLst>
          </p:cNvPr>
          <p:cNvSpPr/>
          <p:nvPr/>
        </p:nvSpPr>
        <p:spPr>
          <a:xfrm>
            <a:off x="465931" y="614298"/>
            <a:ext cx="11172616" cy="1384995"/>
          </a:xfrm>
          <a:prstGeom prst="rect">
            <a:avLst/>
          </a:prstGeom>
        </p:spPr>
        <p:txBody>
          <a:bodyPr wrap="square">
            <a:spAutoFit/>
          </a:bodyPr>
          <a:lstStyle/>
          <a:p>
            <a:r>
              <a:rPr lang="en-US" sz="3600" dirty="0">
                <a:solidFill>
                  <a:schemeClr val="accent1"/>
                </a:solidFill>
                <a:latin typeface="Segoe UI Semibold" panose="020B0702040204020203" pitchFamily="34" charset="0"/>
                <a:cs typeface="Segoe UI Semibold" panose="020B0702040204020203" pitchFamily="34" charset="0"/>
              </a:rPr>
              <a:t>School Quality</a:t>
            </a:r>
          </a:p>
          <a:p>
            <a:endParaRPr lang="en-US" sz="2400" dirty="0">
              <a:solidFill>
                <a:schemeClr val="accent1"/>
              </a:solidFill>
              <a:latin typeface="Segoe UI" panose="020B0502040204020203" pitchFamily="34" charset="0"/>
            </a:endParaRPr>
          </a:p>
          <a:p>
            <a:endParaRPr lang="en-US" sz="2400" dirty="0">
              <a:solidFill>
                <a:schemeClr val="accent1"/>
              </a:solidFill>
              <a:latin typeface="Segoe UI" panose="020B0502040204020203" pitchFamily="34" charset="0"/>
            </a:endParaRPr>
          </a:p>
        </p:txBody>
      </p:sp>
      <p:sp>
        <p:nvSpPr>
          <p:cNvPr id="2" name="Rectangle 1">
            <a:extLst>
              <a:ext uri="{FF2B5EF4-FFF2-40B4-BE49-F238E27FC236}">
                <a16:creationId xmlns:a16="http://schemas.microsoft.com/office/drawing/2014/main" id="{3832F914-AD5E-409C-B8A3-774D42F504B9}"/>
              </a:ext>
            </a:extLst>
          </p:cNvPr>
          <p:cNvSpPr/>
          <p:nvPr/>
        </p:nvSpPr>
        <p:spPr>
          <a:xfrm>
            <a:off x="553453" y="1306795"/>
            <a:ext cx="10539420" cy="4893647"/>
          </a:xfrm>
          <a:prstGeom prst="rect">
            <a:avLst/>
          </a:prstGeom>
        </p:spPr>
        <p:txBody>
          <a:bodyPr wrap="square" lIns="91440" tIns="45720" rIns="91440" bIns="45720" anchor="t">
            <a:spAutoFit/>
          </a:bodyPr>
          <a:lstStyle/>
          <a:p>
            <a:pPr marL="342900" indent="-342900">
              <a:buFont typeface="Arial" panose="020B0604020202020204" pitchFamily="34" charset="0"/>
              <a:buChar char="•"/>
            </a:pPr>
            <a:r>
              <a:rPr lang="en-US" sz="2400" dirty="0">
                <a:latin typeface="Segoe UI" panose="020B0502040204020203" pitchFamily="34" charset="0"/>
              </a:rPr>
              <a:t>ESSA law requires states to use at least one additional “indicator of school quality” that is non-academic, which in North Dakota is student engagement.</a:t>
            </a:r>
          </a:p>
          <a:p>
            <a:pPr marL="342900" indent="-342900">
              <a:buFont typeface="Arial" panose="020B0604020202020204" pitchFamily="34" charset="0"/>
              <a:buChar char="•"/>
            </a:pPr>
            <a:endParaRPr lang="en-US" sz="2400" dirty="0">
              <a:latin typeface="Segoe UI" panose="020B0502040204020203" pitchFamily="34" charset="0"/>
            </a:endParaRPr>
          </a:p>
          <a:p>
            <a:pPr marL="342900" indent="-342900">
              <a:buFont typeface="Arial" panose="020B0604020202020204" pitchFamily="34" charset="0"/>
              <a:buChar char="•"/>
            </a:pPr>
            <a:r>
              <a:rPr lang="en-US" sz="2400" dirty="0">
                <a:latin typeface="Segoe UI" panose="020B0502040204020203" pitchFamily="34" charset="0"/>
              </a:rPr>
              <a:t>The student engagement element accounts for 20% of the high school accountability score.</a:t>
            </a:r>
          </a:p>
          <a:p>
            <a:pPr marL="342900" indent="-342900">
              <a:buFont typeface="Arial" panose="020B0604020202020204" pitchFamily="34" charset="0"/>
              <a:buChar char="•"/>
            </a:pPr>
            <a:endParaRPr lang="en-US" sz="2400" dirty="0">
              <a:latin typeface="Segoe UI" panose="020B0502040204020203" pitchFamily="34" charset="0"/>
            </a:endParaRPr>
          </a:p>
          <a:p>
            <a:pPr marL="342900" indent="-342900">
              <a:buFont typeface="Arial" panose="020B0604020202020204" pitchFamily="34" charset="0"/>
              <a:buChar char="•"/>
            </a:pPr>
            <a:r>
              <a:rPr lang="en-US" sz="2400" dirty="0">
                <a:latin typeface="Segoe UI" panose="020B0502040204020203" pitchFamily="34" charset="0"/>
              </a:rPr>
              <a:t>North Dakota public schools measure student engagement through a survey given in January or February.</a:t>
            </a:r>
          </a:p>
          <a:p>
            <a:pPr marL="342900" indent="-342900">
              <a:buFont typeface="Arial" panose="020B0604020202020204" pitchFamily="34" charset="0"/>
              <a:buChar char="•"/>
            </a:pPr>
            <a:endParaRPr lang="en-US" sz="2400" dirty="0">
              <a:latin typeface="Segoe UI" panose="020B0502040204020203" pitchFamily="34" charset="0"/>
            </a:endParaRPr>
          </a:p>
          <a:p>
            <a:pPr marL="342900" indent="-342900">
              <a:buFont typeface="Arial" panose="020B0604020202020204" pitchFamily="34" charset="0"/>
              <a:buChar char="•"/>
            </a:pPr>
            <a:r>
              <a:rPr lang="en-US" sz="2400" dirty="0">
                <a:latin typeface="Segoe UI" panose="020B0502040204020203" pitchFamily="34" charset="0"/>
              </a:rPr>
              <a:t>Our school results: ___% Committed</a:t>
            </a:r>
          </a:p>
          <a:p>
            <a:pPr lvl="1"/>
            <a:r>
              <a:rPr lang="en-US" sz="2400" dirty="0">
                <a:latin typeface="Segoe UI" panose="020B0502040204020203" pitchFamily="34" charset="0"/>
              </a:rPr>
              <a:t>                             ___% Compliant</a:t>
            </a:r>
          </a:p>
          <a:p>
            <a:pPr lvl="1"/>
            <a:r>
              <a:rPr lang="en-US" sz="2400" dirty="0">
                <a:latin typeface="Segoe UI" panose="020B0502040204020203" pitchFamily="34" charset="0"/>
              </a:rPr>
              <a:t>                             ___% Disengaged</a:t>
            </a:r>
          </a:p>
        </p:txBody>
      </p:sp>
      <p:sp>
        <p:nvSpPr>
          <p:cNvPr id="4" name="Title 3" hidden="1">
            <a:extLst>
              <a:ext uri="{FF2B5EF4-FFF2-40B4-BE49-F238E27FC236}">
                <a16:creationId xmlns:a16="http://schemas.microsoft.com/office/drawing/2014/main" id="{69B71FE1-EEB0-40B0-93E9-2FE0CDD53861}"/>
              </a:ext>
            </a:extLst>
          </p:cNvPr>
          <p:cNvSpPr>
            <a:spLocks noGrp="1"/>
          </p:cNvSpPr>
          <p:nvPr>
            <p:ph type="title" idx="4294967295"/>
          </p:nvPr>
        </p:nvSpPr>
        <p:spPr>
          <a:xfrm>
            <a:off x="2587625" y="804863"/>
            <a:ext cx="9604375" cy="1049337"/>
          </a:xfrm>
        </p:spPr>
        <p:txBody>
          <a:bodyPr/>
          <a:lstStyle/>
          <a:p>
            <a:r>
              <a:rPr lang="en-US"/>
              <a:t>School</a:t>
            </a:r>
            <a:r>
              <a:rPr lang="en-US" baseline="0"/>
              <a:t> quality</a:t>
            </a:r>
            <a:endParaRPr lang="en-US"/>
          </a:p>
        </p:txBody>
      </p:sp>
      <p:sp>
        <p:nvSpPr>
          <p:cNvPr id="5" name="Rectangle 4">
            <a:extLst>
              <a:ext uri="{FF2B5EF4-FFF2-40B4-BE49-F238E27FC236}">
                <a16:creationId xmlns:a16="http://schemas.microsoft.com/office/drawing/2014/main" id="{1D5B5FAC-446D-F824-7756-EB4A5384DEEE}"/>
              </a:ext>
              <a:ext uri="{C183D7F6-B498-43B3-948B-1728B52AA6E4}">
                <adec:decorative xmlns:adec="http://schemas.microsoft.com/office/drawing/2017/decorative" val="1"/>
              </a:ext>
            </a:extLst>
          </p:cNvPr>
          <p:cNvSpPr/>
          <p:nvPr/>
        </p:nvSpPr>
        <p:spPr>
          <a:xfrm>
            <a:off x="11235193" y="0"/>
            <a:ext cx="956807" cy="6858000"/>
          </a:xfrm>
          <a:prstGeom prst="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281175123"/>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7CC9A1A9-1A93-4688-ABEA-926876675304}"/>
              </a:ext>
            </a:extLst>
          </p:cNvPr>
          <p:cNvSpPr/>
          <p:nvPr/>
        </p:nvSpPr>
        <p:spPr>
          <a:xfrm>
            <a:off x="465931" y="797913"/>
            <a:ext cx="10506869" cy="5078313"/>
          </a:xfrm>
          <a:prstGeom prst="rect">
            <a:avLst/>
          </a:prstGeom>
        </p:spPr>
        <p:txBody>
          <a:bodyPr wrap="square">
            <a:spAutoFit/>
          </a:bodyPr>
          <a:lstStyle/>
          <a:p>
            <a:r>
              <a:rPr lang="en-US" sz="3600" dirty="0">
                <a:solidFill>
                  <a:schemeClr val="accent1"/>
                </a:solidFill>
                <a:latin typeface="Segoe UI Semibold" panose="020B0702040204020203" pitchFamily="34" charset="0"/>
                <a:cs typeface="Segoe UI Semibold" panose="020B0702040204020203" pitchFamily="34" charset="0"/>
              </a:rPr>
              <a:t>English Language Proficiency (ELP) Growth</a:t>
            </a:r>
          </a:p>
          <a:p>
            <a:endParaRPr lang="en-US" sz="2400" dirty="0">
              <a:solidFill>
                <a:schemeClr val="accent1"/>
              </a:solidFill>
              <a:latin typeface="Segoe UI" panose="020B0502040204020203" pitchFamily="34" charset="0"/>
            </a:endParaRPr>
          </a:p>
          <a:p>
            <a:pPr marL="342900" indent="-342900">
              <a:buFont typeface="Arial" panose="020B0604020202020204" pitchFamily="34" charset="0"/>
              <a:buChar char="•"/>
            </a:pPr>
            <a:r>
              <a:rPr lang="en-US" sz="2400" dirty="0">
                <a:latin typeface="Segoe UI" panose="020B0502040204020203" pitchFamily="34" charset="0"/>
              </a:rPr>
              <a:t>Measurement of English Language Proficiency (ELP) growth for active ELs who took the annual WIDA ACCESS for ELLs</a:t>
            </a:r>
            <a:r>
              <a:rPr lang="en-US" sz="2400" baseline="30000" dirty="0">
                <a:latin typeface="Segoe UI" panose="020B0502040204020203" pitchFamily="34" charset="0"/>
              </a:rPr>
              <a:t>®</a:t>
            </a:r>
            <a:r>
              <a:rPr lang="en-US" sz="2400" dirty="0">
                <a:latin typeface="Segoe UI" panose="020B0502040204020203" pitchFamily="34" charset="0"/>
              </a:rPr>
              <a:t> assessment is also an element measured for accountability and accounts for 10% of the accountability system.</a:t>
            </a:r>
          </a:p>
          <a:p>
            <a:pPr marL="342900" indent="-342900">
              <a:buFont typeface="Arial" panose="020B0604020202020204" pitchFamily="34" charset="0"/>
              <a:buChar char="•"/>
            </a:pPr>
            <a:endParaRPr lang="en-US" sz="2400" dirty="0">
              <a:latin typeface="Segoe UI" panose="020B0502040204020203" pitchFamily="34" charset="0"/>
            </a:endParaRPr>
          </a:p>
          <a:p>
            <a:pPr marL="342900" indent="-342900">
              <a:buFont typeface="Arial" panose="020B0604020202020204" pitchFamily="34" charset="0"/>
              <a:buChar char="•"/>
            </a:pPr>
            <a:r>
              <a:rPr lang="en-US" sz="2400" dirty="0">
                <a:latin typeface="Segoe UI" panose="020B0502040204020203" pitchFamily="34" charset="0"/>
              </a:rPr>
              <a:t>Schools who don’t have 10 students identified as English Learners have this data suppressed and points are equally re-distributed to other elements.</a:t>
            </a:r>
          </a:p>
          <a:p>
            <a:pPr marL="342900" indent="-342900">
              <a:buFont typeface="Arial" panose="020B0604020202020204" pitchFamily="34" charset="0"/>
              <a:buChar char="•"/>
            </a:pPr>
            <a:endParaRPr lang="en-US" sz="2400" dirty="0">
              <a:latin typeface="Segoe UI" panose="020B0502040204020203" pitchFamily="34" charset="0"/>
            </a:endParaRPr>
          </a:p>
          <a:p>
            <a:pPr marL="342900" indent="-342900">
              <a:buFont typeface="Arial" panose="020B0604020202020204" pitchFamily="34" charset="0"/>
              <a:buChar char="•"/>
            </a:pPr>
            <a:r>
              <a:rPr lang="en-US" sz="2400" dirty="0">
                <a:latin typeface="Segoe UI" panose="020B0502040204020203" pitchFamily="34" charset="0"/>
              </a:rPr>
              <a:t>Our school results: </a:t>
            </a:r>
            <a:r>
              <a:rPr lang="en-US" sz="2400" i="1" dirty="0">
                <a:latin typeface="Segoe UI" panose="020B0502040204020203" pitchFamily="34" charset="0"/>
              </a:rPr>
              <a:t>[Insert Summary]</a:t>
            </a:r>
            <a:endParaRPr lang="en-US" sz="2400" dirty="0">
              <a:latin typeface="Segoe UI" panose="020B0502040204020203" pitchFamily="34" charset="0"/>
            </a:endParaRPr>
          </a:p>
          <a:p>
            <a:endParaRPr lang="en-US" sz="2400" dirty="0">
              <a:solidFill>
                <a:schemeClr val="accent1"/>
              </a:solidFill>
              <a:latin typeface="Segoe UI" panose="020B0502040204020203" pitchFamily="34" charset="0"/>
            </a:endParaRPr>
          </a:p>
        </p:txBody>
      </p:sp>
      <p:sp>
        <p:nvSpPr>
          <p:cNvPr id="2" name="Title 1" hidden="1">
            <a:extLst>
              <a:ext uri="{FF2B5EF4-FFF2-40B4-BE49-F238E27FC236}">
                <a16:creationId xmlns:a16="http://schemas.microsoft.com/office/drawing/2014/main" id="{7A440CE8-B725-4D5D-B325-782F4FA5DC9D}"/>
              </a:ext>
            </a:extLst>
          </p:cNvPr>
          <p:cNvSpPr>
            <a:spLocks noGrp="1"/>
          </p:cNvSpPr>
          <p:nvPr>
            <p:ph type="title" idx="4294967295"/>
          </p:nvPr>
        </p:nvSpPr>
        <p:spPr>
          <a:xfrm>
            <a:off x="2587625" y="804863"/>
            <a:ext cx="9604375" cy="1049337"/>
          </a:xfrm>
        </p:spPr>
        <p:txBody>
          <a:bodyPr/>
          <a:lstStyle/>
          <a:p>
            <a:r>
              <a:rPr lang="en-US"/>
              <a:t>ELP</a:t>
            </a:r>
            <a:r>
              <a:rPr lang="en-US" baseline="0"/>
              <a:t> Growth</a:t>
            </a:r>
            <a:endParaRPr lang="en-US"/>
          </a:p>
        </p:txBody>
      </p:sp>
      <p:sp>
        <p:nvSpPr>
          <p:cNvPr id="3" name="Rectangle 2">
            <a:extLst>
              <a:ext uri="{FF2B5EF4-FFF2-40B4-BE49-F238E27FC236}">
                <a16:creationId xmlns:a16="http://schemas.microsoft.com/office/drawing/2014/main" id="{38D2567D-45B0-2885-B9DD-B1D80F133C0A}"/>
              </a:ext>
              <a:ext uri="{C183D7F6-B498-43B3-948B-1728B52AA6E4}">
                <adec:decorative xmlns:adec="http://schemas.microsoft.com/office/drawing/2017/decorative" val="1"/>
              </a:ext>
            </a:extLst>
          </p:cNvPr>
          <p:cNvSpPr/>
          <p:nvPr/>
        </p:nvSpPr>
        <p:spPr>
          <a:xfrm>
            <a:off x="11235193" y="0"/>
            <a:ext cx="956807" cy="6858000"/>
          </a:xfrm>
          <a:prstGeom prst="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718897007"/>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680DD2A7-A539-464B-AC25-0D4D47F177B1}"/>
              </a:ext>
            </a:extLst>
          </p:cNvPr>
          <p:cNvSpPr/>
          <p:nvPr/>
        </p:nvSpPr>
        <p:spPr>
          <a:xfrm>
            <a:off x="465931" y="797913"/>
            <a:ext cx="11172616" cy="1384995"/>
          </a:xfrm>
          <a:prstGeom prst="rect">
            <a:avLst/>
          </a:prstGeom>
        </p:spPr>
        <p:txBody>
          <a:bodyPr wrap="square" lIns="91440" tIns="45720" rIns="91440" bIns="45720" anchor="t">
            <a:spAutoFit/>
          </a:bodyPr>
          <a:lstStyle/>
          <a:p>
            <a:r>
              <a:rPr lang="en-US" sz="3600" dirty="0">
                <a:solidFill>
                  <a:schemeClr val="accent1"/>
                </a:solidFill>
                <a:latin typeface="Segoe UI Semibold" panose="020B0702040204020203" pitchFamily="34" charset="0"/>
                <a:cs typeface="Segoe UI Semibold" panose="020B0702040204020203" pitchFamily="34" charset="0"/>
              </a:rPr>
              <a:t>Choice Ready</a:t>
            </a:r>
          </a:p>
          <a:p>
            <a:endParaRPr lang="en-US" sz="2400" dirty="0">
              <a:solidFill>
                <a:schemeClr val="accent1"/>
              </a:solidFill>
              <a:latin typeface="Segoe UI" panose="020B0502040204020203" pitchFamily="34" charset="0"/>
            </a:endParaRPr>
          </a:p>
          <a:p>
            <a:endParaRPr lang="en-US" sz="2400" dirty="0">
              <a:solidFill>
                <a:schemeClr val="accent1"/>
              </a:solidFill>
              <a:latin typeface="Segoe UI" panose="020B0502040204020203" pitchFamily="34" charset="0"/>
            </a:endParaRPr>
          </a:p>
        </p:txBody>
      </p:sp>
      <p:sp>
        <p:nvSpPr>
          <p:cNvPr id="4" name="Rectangle 3">
            <a:extLst>
              <a:ext uri="{FF2B5EF4-FFF2-40B4-BE49-F238E27FC236}">
                <a16:creationId xmlns:a16="http://schemas.microsoft.com/office/drawing/2014/main" id="{70CBE544-7A91-4DBC-AC2E-A727A94F2EB4}"/>
              </a:ext>
            </a:extLst>
          </p:cNvPr>
          <p:cNvSpPr/>
          <p:nvPr/>
        </p:nvSpPr>
        <p:spPr>
          <a:xfrm>
            <a:off x="465931" y="1666873"/>
            <a:ext cx="10414505" cy="5447645"/>
          </a:xfrm>
          <a:prstGeom prst="rect">
            <a:avLst/>
          </a:prstGeom>
        </p:spPr>
        <p:txBody>
          <a:bodyPr wrap="square" lIns="91440" tIns="45720" rIns="91440" bIns="45720" anchor="t">
            <a:spAutoFit/>
          </a:bodyPr>
          <a:lstStyle/>
          <a:p>
            <a:pPr marL="342900" indent="-342900">
              <a:buFont typeface="Arial" panose="020B0604020202020204" pitchFamily="34" charset="0"/>
              <a:buChar char="•"/>
            </a:pPr>
            <a:r>
              <a:rPr lang="en-US" sz="2000" dirty="0">
                <a:latin typeface="Segoe UI" panose="020B0502040204020203" pitchFamily="34" charset="0"/>
              </a:rPr>
              <a:t>Choice Ready is part of the North Dakota accountability system to measure whether high schools produce students who are ready for success upon graduation. It accounts for 21% of the accountability system.</a:t>
            </a:r>
          </a:p>
          <a:p>
            <a:pPr marL="342900" indent="-342900">
              <a:buFont typeface="Arial" panose="020B0604020202020204" pitchFamily="34" charset="0"/>
              <a:buChar char="•"/>
            </a:pPr>
            <a:endParaRPr lang="en-US" sz="2000" dirty="0">
              <a:latin typeface="Segoe UI" panose="020B0502040204020203" pitchFamily="34" charset="0"/>
            </a:endParaRPr>
          </a:p>
          <a:p>
            <a:pPr marL="342900" indent="-342900">
              <a:buFont typeface="Arial" panose="020B0604020202020204" pitchFamily="34" charset="0"/>
              <a:buChar char="•"/>
            </a:pPr>
            <a:r>
              <a:rPr lang="en-US" sz="2000" dirty="0">
                <a:latin typeface="Segoe UI" panose="020B0502040204020203" pitchFamily="34" charset="0"/>
              </a:rPr>
              <a:t>The metrics outlined within the Choice Ready initiative measure growth for North Dakota high schools, as indicated by student readiness in the following areas:</a:t>
            </a:r>
          </a:p>
          <a:p>
            <a:pPr marL="800100" lvl="1" indent="-342900">
              <a:buFont typeface="Wingdings" panose="05000000000000000000" pitchFamily="2" charset="2"/>
              <a:buChar char="ü"/>
            </a:pPr>
            <a:r>
              <a:rPr lang="en-US" sz="2000" dirty="0">
                <a:latin typeface="Segoe UI" panose="020B0502040204020203" pitchFamily="34" charset="0"/>
              </a:rPr>
              <a:t>Post-Secondary Ready</a:t>
            </a:r>
          </a:p>
          <a:p>
            <a:pPr marL="800100" lvl="1" indent="-342900">
              <a:buFont typeface="Wingdings" panose="05000000000000000000" pitchFamily="2" charset="2"/>
              <a:buChar char="ü"/>
            </a:pPr>
            <a:r>
              <a:rPr lang="en-US" sz="2000" dirty="0">
                <a:latin typeface="Segoe UI" panose="020B0502040204020203" pitchFamily="34" charset="0"/>
              </a:rPr>
              <a:t>Workforce Ready</a:t>
            </a:r>
          </a:p>
          <a:p>
            <a:pPr marL="800100" lvl="1" indent="-342900">
              <a:buFont typeface="Wingdings" panose="05000000000000000000" pitchFamily="2" charset="2"/>
              <a:buChar char="ü"/>
            </a:pPr>
            <a:r>
              <a:rPr lang="en-US" sz="2000" dirty="0">
                <a:latin typeface="Segoe UI" panose="020B0502040204020203" pitchFamily="34" charset="0"/>
              </a:rPr>
              <a:t>Military / Life Skills Ready</a:t>
            </a:r>
          </a:p>
          <a:p>
            <a:pPr marL="342900" indent="-342900">
              <a:buFont typeface="Arial" panose="020B0604020202020204" pitchFamily="34" charset="0"/>
              <a:buChar char="•"/>
            </a:pPr>
            <a:endParaRPr lang="en-US" sz="2000" dirty="0">
              <a:latin typeface="Segoe UI" panose="020B0502040204020203" pitchFamily="34" charset="0"/>
            </a:endParaRPr>
          </a:p>
          <a:p>
            <a:pPr marL="342900" indent="-342900">
              <a:buFont typeface="Arial" panose="020B0604020202020204" pitchFamily="34" charset="0"/>
              <a:buChar char="•"/>
            </a:pPr>
            <a:r>
              <a:rPr lang="en-US" sz="2000" dirty="0">
                <a:latin typeface="Segoe UI" panose="020B0502040204020203" pitchFamily="34" charset="0"/>
              </a:rPr>
              <a:t>The Choice Ready measure is calculated based upon year-over-year growth or achievement in the overall performance of the school’s graduating class.</a:t>
            </a:r>
          </a:p>
          <a:p>
            <a:pPr marL="342900" indent="-342900">
              <a:buFont typeface="Arial" panose="020B0604020202020204" pitchFamily="34" charset="0"/>
              <a:buChar char="•"/>
            </a:pPr>
            <a:endParaRPr lang="en-US" sz="2000" dirty="0">
              <a:latin typeface="Segoe UI" panose="020B0502040204020203" pitchFamily="34" charset="0"/>
            </a:endParaRPr>
          </a:p>
          <a:p>
            <a:pPr marL="342900" indent="-342900">
              <a:buFont typeface="Arial" panose="020B0604020202020204" pitchFamily="34" charset="0"/>
              <a:buChar char="•"/>
            </a:pPr>
            <a:r>
              <a:rPr lang="en-US" sz="2000" dirty="0">
                <a:latin typeface="Segoe UI" panose="020B0502040204020203" pitchFamily="34" charset="0"/>
              </a:rPr>
              <a:t>Our Choice Ready growth results are: </a:t>
            </a:r>
            <a:r>
              <a:rPr lang="en-US" sz="2000" i="1" dirty="0">
                <a:latin typeface="Segoe UI" panose="020B0502040204020203" pitchFamily="34" charset="0"/>
              </a:rPr>
              <a:t>[Insert Summary]</a:t>
            </a:r>
            <a:endParaRPr lang="en-US" sz="2000" dirty="0">
              <a:latin typeface="Segoe UI" panose="020B0502040204020203" pitchFamily="34" charset="0"/>
            </a:endParaRPr>
          </a:p>
          <a:p>
            <a:pPr marL="342900" indent="-342900">
              <a:buFont typeface="Arial" panose="020B0604020202020204" pitchFamily="34" charset="0"/>
              <a:buChar char="•"/>
            </a:pPr>
            <a:endParaRPr lang="en-US" sz="2000" dirty="0">
              <a:latin typeface="Segoe UI" panose="020B0502040204020203" pitchFamily="34" charset="0"/>
            </a:endParaRPr>
          </a:p>
          <a:p>
            <a:pPr marL="342900" indent="-342900">
              <a:buFont typeface="Arial" panose="020B0604020202020204" pitchFamily="34" charset="0"/>
              <a:buChar char="•"/>
            </a:pPr>
            <a:endParaRPr lang="en-US" sz="2400" dirty="0">
              <a:solidFill>
                <a:schemeClr val="accent1"/>
              </a:solidFill>
              <a:latin typeface="Segoe UI" panose="020B0502040204020203" pitchFamily="34" charset="0"/>
            </a:endParaRPr>
          </a:p>
          <a:p>
            <a:endParaRPr lang="en-US" sz="2400" dirty="0">
              <a:solidFill>
                <a:schemeClr val="accent1"/>
              </a:solidFill>
              <a:latin typeface="Segoe UI" panose="020B0502040204020203" pitchFamily="34" charset="0"/>
            </a:endParaRPr>
          </a:p>
        </p:txBody>
      </p:sp>
      <p:sp>
        <p:nvSpPr>
          <p:cNvPr id="2" name="Title 1" hidden="1">
            <a:extLst>
              <a:ext uri="{FF2B5EF4-FFF2-40B4-BE49-F238E27FC236}">
                <a16:creationId xmlns:a16="http://schemas.microsoft.com/office/drawing/2014/main" id="{DF0A4984-32B3-4053-815B-EBC4BB8F3729}"/>
              </a:ext>
            </a:extLst>
          </p:cNvPr>
          <p:cNvSpPr>
            <a:spLocks noGrp="1"/>
          </p:cNvSpPr>
          <p:nvPr>
            <p:ph type="title" idx="4294967295"/>
          </p:nvPr>
        </p:nvSpPr>
        <p:spPr>
          <a:xfrm>
            <a:off x="2587625" y="804863"/>
            <a:ext cx="9604375" cy="1049337"/>
          </a:xfrm>
        </p:spPr>
        <p:txBody>
          <a:bodyPr/>
          <a:lstStyle/>
          <a:p>
            <a:r>
              <a:rPr lang="en-US"/>
              <a:t>College and Career Ready</a:t>
            </a:r>
          </a:p>
        </p:txBody>
      </p:sp>
      <p:sp>
        <p:nvSpPr>
          <p:cNvPr id="5" name="Rectangle 4">
            <a:extLst>
              <a:ext uri="{FF2B5EF4-FFF2-40B4-BE49-F238E27FC236}">
                <a16:creationId xmlns:a16="http://schemas.microsoft.com/office/drawing/2014/main" id="{BF745C67-7EA1-B2B7-BA08-15CD3F149666}"/>
              </a:ext>
              <a:ext uri="{C183D7F6-B498-43B3-948B-1728B52AA6E4}">
                <adec:decorative xmlns:adec="http://schemas.microsoft.com/office/drawing/2017/decorative" val="1"/>
              </a:ext>
            </a:extLst>
          </p:cNvPr>
          <p:cNvSpPr/>
          <p:nvPr/>
        </p:nvSpPr>
        <p:spPr>
          <a:xfrm>
            <a:off x="11235193" y="0"/>
            <a:ext cx="956807" cy="6858000"/>
          </a:xfrm>
          <a:prstGeom prst="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305978447"/>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3" name="Picture 2" descr="Image of the North Dakota Choice Ready chart.">
            <a:extLst>
              <a:ext uri="{FF2B5EF4-FFF2-40B4-BE49-F238E27FC236}">
                <a16:creationId xmlns:a16="http://schemas.microsoft.com/office/drawing/2014/main" id="{32DE3B18-2293-3C50-85A6-71E21F7549BF}"/>
              </a:ext>
            </a:extLst>
          </p:cNvPr>
          <p:cNvPicPr>
            <a:picLocks noChangeAspect="1"/>
          </p:cNvPicPr>
          <p:nvPr/>
        </p:nvPicPr>
        <p:blipFill>
          <a:blip r:embed="rId2">
            <a:extLst>
              <a:ext uri="{28A0092B-C50C-407E-A947-70E740481C1C}">
                <a14:useLocalDpi xmlns:a14="http://schemas.microsoft.com/office/drawing/2010/main" val="0"/>
              </a:ext>
            </a:extLst>
          </a:blip>
          <a:srcRect/>
          <a:stretch/>
        </p:blipFill>
        <p:spPr>
          <a:xfrm>
            <a:off x="1755954" y="217782"/>
            <a:ext cx="8007968" cy="6187976"/>
          </a:xfrm>
          <a:prstGeom prst="rect">
            <a:avLst/>
          </a:prstGeom>
        </p:spPr>
      </p:pic>
      <p:sp>
        <p:nvSpPr>
          <p:cNvPr id="2" name="Title 1">
            <a:extLst>
              <a:ext uri="{FF2B5EF4-FFF2-40B4-BE49-F238E27FC236}">
                <a16:creationId xmlns:a16="http://schemas.microsoft.com/office/drawing/2014/main" id="{D5F9E2C6-7718-539E-E295-1624AC29E900}"/>
              </a:ext>
            </a:extLst>
          </p:cNvPr>
          <p:cNvSpPr>
            <a:spLocks noGrp="1"/>
          </p:cNvSpPr>
          <p:nvPr>
            <p:ph type="title" idx="4294967295"/>
          </p:nvPr>
        </p:nvSpPr>
        <p:spPr>
          <a:xfrm>
            <a:off x="1261872" y="-1325562"/>
            <a:ext cx="9692640" cy="1325562"/>
          </a:xfrm>
        </p:spPr>
        <p:txBody>
          <a:bodyPr vert="horz" lIns="91440" tIns="45720" rIns="91440" bIns="45720" rtlCol="0" anchor="b">
            <a:normAutofit/>
          </a:bodyPr>
          <a:lstStyle/>
          <a:p>
            <a:r>
              <a:rPr lang="en-US" dirty="0"/>
              <a:t>North Dakota Choice Ready Chart</a:t>
            </a:r>
          </a:p>
        </p:txBody>
      </p:sp>
    </p:spTree>
    <p:extLst>
      <p:ext uri="{BB962C8B-B14F-4D97-AF65-F5344CB8AC3E}">
        <p14:creationId xmlns:p14="http://schemas.microsoft.com/office/powerpoint/2010/main" val="2484970080"/>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680DD2A7-A539-464B-AC25-0D4D47F177B1}"/>
              </a:ext>
            </a:extLst>
          </p:cNvPr>
          <p:cNvSpPr/>
          <p:nvPr/>
        </p:nvSpPr>
        <p:spPr>
          <a:xfrm>
            <a:off x="465931" y="797913"/>
            <a:ext cx="11172616" cy="1384995"/>
          </a:xfrm>
          <a:prstGeom prst="rect">
            <a:avLst/>
          </a:prstGeom>
        </p:spPr>
        <p:txBody>
          <a:bodyPr wrap="square">
            <a:spAutoFit/>
          </a:bodyPr>
          <a:lstStyle/>
          <a:p>
            <a:r>
              <a:rPr lang="en-US" sz="3600" dirty="0">
                <a:solidFill>
                  <a:schemeClr val="accent1"/>
                </a:solidFill>
                <a:latin typeface="Segoe UI Semibold" panose="020B0702040204020203" pitchFamily="34" charset="0"/>
                <a:cs typeface="Segoe UI Semibold" panose="020B0702040204020203" pitchFamily="34" charset="0"/>
              </a:rPr>
              <a:t>Graduation Rate</a:t>
            </a:r>
          </a:p>
          <a:p>
            <a:endParaRPr lang="en-US" sz="2400" dirty="0">
              <a:solidFill>
                <a:schemeClr val="accent1"/>
              </a:solidFill>
              <a:latin typeface="Segoe UI" panose="020B0502040204020203" pitchFamily="34" charset="0"/>
            </a:endParaRPr>
          </a:p>
          <a:p>
            <a:endParaRPr lang="en-US" sz="2400" dirty="0">
              <a:solidFill>
                <a:schemeClr val="accent1"/>
              </a:solidFill>
              <a:latin typeface="Segoe UI" panose="020B0502040204020203" pitchFamily="34" charset="0"/>
            </a:endParaRPr>
          </a:p>
        </p:txBody>
      </p:sp>
      <p:sp>
        <p:nvSpPr>
          <p:cNvPr id="4" name="Rectangle 3">
            <a:extLst>
              <a:ext uri="{FF2B5EF4-FFF2-40B4-BE49-F238E27FC236}">
                <a16:creationId xmlns:a16="http://schemas.microsoft.com/office/drawing/2014/main" id="{A83B4459-6F88-4327-ABE0-4AF16EDC6AEA}"/>
              </a:ext>
            </a:extLst>
          </p:cNvPr>
          <p:cNvSpPr/>
          <p:nvPr/>
        </p:nvSpPr>
        <p:spPr>
          <a:xfrm>
            <a:off x="465931" y="1666873"/>
            <a:ext cx="10285196" cy="4154984"/>
          </a:xfrm>
          <a:prstGeom prst="rect">
            <a:avLst/>
          </a:prstGeom>
        </p:spPr>
        <p:txBody>
          <a:bodyPr wrap="square" lIns="91440" tIns="45720" rIns="91440" bIns="45720" anchor="t">
            <a:spAutoFit/>
          </a:bodyPr>
          <a:lstStyle/>
          <a:p>
            <a:pPr marL="342900" indent="-342900">
              <a:buFont typeface="Arial" panose="020B0604020202020204" pitchFamily="34" charset="0"/>
              <a:buChar char="•"/>
            </a:pPr>
            <a:r>
              <a:rPr lang="en-US" sz="2400" dirty="0">
                <a:latin typeface="Segoe UI" panose="020B0502040204020203" pitchFamily="34" charset="0"/>
              </a:rPr>
              <a:t>North Dakota uses on-time graduation rates as one element for accountability in its public high schools.</a:t>
            </a:r>
          </a:p>
          <a:p>
            <a:pPr marL="342900" indent="-342900">
              <a:buFont typeface="Arial" panose="020B0604020202020204" pitchFamily="34" charset="0"/>
              <a:buChar char="•"/>
            </a:pPr>
            <a:endParaRPr lang="en-US" sz="2400" dirty="0">
              <a:latin typeface="Segoe UI" panose="020B0502040204020203" pitchFamily="34" charset="0"/>
            </a:endParaRPr>
          </a:p>
          <a:p>
            <a:pPr marL="342900" indent="-342900">
              <a:buFont typeface="Arial" panose="020B0604020202020204" pitchFamily="34" charset="0"/>
              <a:buChar char="•"/>
            </a:pPr>
            <a:r>
              <a:rPr lang="en-US" sz="2400" dirty="0">
                <a:latin typeface="Segoe UI" panose="020B0502040204020203" pitchFamily="34" charset="0"/>
              </a:rPr>
              <a:t>North Dakota measures graduation rate based on a four-year cohort. The on-time graduation rate is the percentage of students who graduated in the current </a:t>
            </a:r>
            <a:r>
              <a:rPr lang="en-US" sz="2400">
                <a:latin typeface="Segoe UI" panose="020B0502040204020203" pitchFamily="34" charset="0"/>
              </a:rPr>
              <a:t>school year within </a:t>
            </a:r>
            <a:r>
              <a:rPr lang="en-US" sz="2400" dirty="0">
                <a:latin typeface="Segoe UI" panose="020B0502040204020203" pitchFamily="34" charset="0"/>
              </a:rPr>
              <a:t>four years of entering the 9</a:t>
            </a:r>
            <a:r>
              <a:rPr lang="en-US" sz="2400" baseline="30000" dirty="0">
                <a:latin typeface="Segoe UI" panose="020B0502040204020203" pitchFamily="34" charset="0"/>
              </a:rPr>
              <a:t>th</a:t>
            </a:r>
            <a:r>
              <a:rPr lang="en-US" sz="2400" dirty="0">
                <a:latin typeface="Segoe UI" panose="020B0502040204020203" pitchFamily="34" charset="0"/>
              </a:rPr>
              <a:t> grade and accounts for 16% of the accountability system.</a:t>
            </a:r>
          </a:p>
          <a:p>
            <a:pPr marL="342900" indent="-342900">
              <a:buFont typeface="Arial" panose="020B0604020202020204" pitchFamily="34" charset="0"/>
              <a:buChar char="•"/>
            </a:pPr>
            <a:endParaRPr lang="en-US" sz="2400" dirty="0">
              <a:latin typeface="Segoe UI" panose="020B0502040204020203" pitchFamily="34" charset="0"/>
            </a:endParaRPr>
          </a:p>
          <a:p>
            <a:pPr marL="342900" indent="-342900">
              <a:buFont typeface="Arial" panose="020B0604020202020204" pitchFamily="34" charset="0"/>
              <a:buChar char="•"/>
            </a:pPr>
            <a:r>
              <a:rPr lang="en-US" sz="2400" dirty="0">
                <a:latin typeface="Segoe UI" panose="020B0502040204020203" pitchFamily="34" charset="0"/>
              </a:rPr>
              <a:t>Our graduation rate is: </a:t>
            </a:r>
            <a:r>
              <a:rPr lang="en-US" sz="2400" i="1" dirty="0">
                <a:latin typeface="Segoe UI" panose="020B0502040204020203" pitchFamily="34" charset="0"/>
              </a:rPr>
              <a:t>[Insert Summary]</a:t>
            </a:r>
            <a:endParaRPr lang="en-US" sz="2400" dirty="0">
              <a:latin typeface="Segoe UI" panose="020B0502040204020203" pitchFamily="34" charset="0"/>
            </a:endParaRPr>
          </a:p>
          <a:p>
            <a:endParaRPr lang="en-US" sz="2400" dirty="0">
              <a:solidFill>
                <a:schemeClr val="accent1"/>
              </a:solidFill>
              <a:latin typeface="Segoe UI" panose="020B0502040204020203" pitchFamily="34" charset="0"/>
            </a:endParaRPr>
          </a:p>
          <a:p>
            <a:endParaRPr lang="en-US" sz="2400" dirty="0">
              <a:solidFill>
                <a:schemeClr val="accent1"/>
              </a:solidFill>
              <a:latin typeface="Segoe UI" panose="020B0502040204020203" pitchFamily="34" charset="0"/>
            </a:endParaRPr>
          </a:p>
        </p:txBody>
      </p:sp>
      <p:sp>
        <p:nvSpPr>
          <p:cNvPr id="2" name="Title 1" hidden="1">
            <a:extLst>
              <a:ext uri="{FF2B5EF4-FFF2-40B4-BE49-F238E27FC236}">
                <a16:creationId xmlns:a16="http://schemas.microsoft.com/office/drawing/2014/main" id="{C90E3BD1-C9B7-4304-B98A-3A301F66091A}"/>
              </a:ext>
            </a:extLst>
          </p:cNvPr>
          <p:cNvSpPr>
            <a:spLocks noGrp="1"/>
          </p:cNvSpPr>
          <p:nvPr>
            <p:ph type="title" idx="4294967295"/>
          </p:nvPr>
        </p:nvSpPr>
        <p:spPr>
          <a:xfrm>
            <a:off x="2587625" y="804863"/>
            <a:ext cx="9604375" cy="1049337"/>
          </a:xfrm>
        </p:spPr>
        <p:txBody>
          <a:bodyPr/>
          <a:lstStyle/>
          <a:p>
            <a:r>
              <a:rPr lang="en-US"/>
              <a:t>Graduation Rate</a:t>
            </a:r>
          </a:p>
        </p:txBody>
      </p:sp>
      <p:sp>
        <p:nvSpPr>
          <p:cNvPr id="5" name="Rectangle 4">
            <a:extLst>
              <a:ext uri="{FF2B5EF4-FFF2-40B4-BE49-F238E27FC236}">
                <a16:creationId xmlns:a16="http://schemas.microsoft.com/office/drawing/2014/main" id="{E82A4B83-C35E-BDCB-7589-495F51946A77}"/>
              </a:ext>
              <a:ext uri="{C183D7F6-B498-43B3-948B-1728B52AA6E4}">
                <adec:decorative xmlns:adec="http://schemas.microsoft.com/office/drawing/2017/decorative" val="1"/>
              </a:ext>
            </a:extLst>
          </p:cNvPr>
          <p:cNvSpPr/>
          <p:nvPr/>
        </p:nvSpPr>
        <p:spPr>
          <a:xfrm>
            <a:off x="11235193" y="0"/>
            <a:ext cx="956807" cy="6858000"/>
          </a:xfrm>
          <a:prstGeom prst="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30777481"/>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680DD2A7-A539-464B-AC25-0D4D47F177B1}"/>
              </a:ext>
            </a:extLst>
          </p:cNvPr>
          <p:cNvSpPr/>
          <p:nvPr/>
        </p:nvSpPr>
        <p:spPr>
          <a:xfrm>
            <a:off x="465931" y="797913"/>
            <a:ext cx="11172616" cy="1384995"/>
          </a:xfrm>
          <a:prstGeom prst="rect">
            <a:avLst/>
          </a:prstGeom>
        </p:spPr>
        <p:txBody>
          <a:bodyPr wrap="square">
            <a:spAutoFit/>
          </a:bodyPr>
          <a:lstStyle/>
          <a:p>
            <a:r>
              <a:rPr lang="en-US" sz="3600" dirty="0">
                <a:solidFill>
                  <a:schemeClr val="accent1"/>
                </a:solidFill>
                <a:latin typeface="Segoe UI Semibold" panose="020B0702040204020203" pitchFamily="34" charset="0"/>
                <a:cs typeface="Segoe UI Semibold" panose="020B0702040204020203" pitchFamily="34" charset="0"/>
              </a:rPr>
              <a:t>GED Completion</a:t>
            </a:r>
          </a:p>
          <a:p>
            <a:endParaRPr lang="en-US" sz="2400" dirty="0">
              <a:solidFill>
                <a:schemeClr val="accent1"/>
              </a:solidFill>
              <a:latin typeface="Segoe UI" panose="020B0502040204020203" pitchFamily="34" charset="0"/>
            </a:endParaRPr>
          </a:p>
          <a:p>
            <a:endParaRPr lang="en-US" sz="2400" dirty="0">
              <a:solidFill>
                <a:schemeClr val="accent1"/>
              </a:solidFill>
              <a:latin typeface="Segoe UI" panose="020B0502040204020203" pitchFamily="34" charset="0"/>
            </a:endParaRPr>
          </a:p>
        </p:txBody>
      </p:sp>
      <p:sp>
        <p:nvSpPr>
          <p:cNvPr id="4" name="Rectangle 3">
            <a:extLst>
              <a:ext uri="{FF2B5EF4-FFF2-40B4-BE49-F238E27FC236}">
                <a16:creationId xmlns:a16="http://schemas.microsoft.com/office/drawing/2014/main" id="{5408B7F8-BDCF-4752-AD4F-9D90C79E6F34}"/>
              </a:ext>
            </a:extLst>
          </p:cNvPr>
          <p:cNvSpPr/>
          <p:nvPr/>
        </p:nvSpPr>
        <p:spPr>
          <a:xfrm>
            <a:off x="465931" y="1666873"/>
            <a:ext cx="10460687" cy="5262979"/>
          </a:xfrm>
          <a:prstGeom prst="rect">
            <a:avLst/>
          </a:prstGeom>
        </p:spPr>
        <p:txBody>
          <a:bodyPr wrap="square">
            <a:spAutoFit/>
          </a:bodyPr>
          <a:lstStyle/>
          <a:p>
            <a:pPr marL="342900" indent="-342900">
              <a:buFont typeface="Arial" panose="020B0604020202020204" pitchFamily="34" charset="0"/>
              <a:buChar char="•"/>
            </a:pPr>
            <a:r>
              <a:rPr lang="en-US" sz="2400" dirty="0">
                <a:latin typeface="Segoe UI" panose="020B0502040204020203" pitchFamily="34" charset="0"/>
              </a:rPr>
              <a:t>North Dakota’s plan also includes the GED as an indicator of graduation. This Completer Rate is calculated in two steps. The first step takes the Traditional Graduation Rate and adjusts for GED completion. The Graduation Rate includes all graduating seniors, regardless of cohort year. This includes five-, six-, and seven-year graduates. This rate is adjusted by adding in students who dropped out and have met the ND GED requirements within the current academic year. </a:t>
            </a:r>
          </a:p>
          <a:p>
            <a:endParaRPr lang="en-US" sz="2400" dirty="0">
              <a:latin typeface="Segoe UI" panose="020B0502040204020203" pitchFamily="34" charset="0"/>
            </a:endParaRPr>
          </a:p>
          <a:p>
            <a:pPr marL="342900" indent="-342900">
              <a:buFont typeface="Arial" panose="020B0604020202020204" pitchFamily="34" charset="0"/>
              <a:buChar char="•"/>
            </a:pPr>
            <a:r>
              <a:rPr lang="en-US" sz="2400" dirty="0">
                <a:latin typeface="Segoe UI" panose="020B0502040204020203" pitchFamily="34" charset="0"/>
              </a:rPr>
              <a:t>This is a separate element from the graduation rate and accounts for 8% of the accountability system.</a:t>
            </a:r>
          </a:p>
          <a:p>
            <a:pPr marL="342900" indent="-342900">
              <a:buFont typeface="Arial" panose="020B0604020202020204" pitchFamily="34" charset="0"/>
              <a:buChar char="•"/>
            </a:pPr>
            <a:endParaRPr lang="en-US" sz="2400" dirty="0">
              <a:latin typeface="Segoe UI" panose="020B0502040204020203" pitchFamily="34" charset="0"/>
            </a:endParaRPr>
          </a:p>
          <a:p>
            <a:pPr marL="342900" indent="-342900">
              <a:buFont typeface="Arial" panose="020B0604020202020204" pitchFamily="34" charset="0"/>
              <a:buChar char="•"/>
            </a:pPr>
            <a:r>
              <a:rPr lang="en-US" sz="2400" dirty="0">
                <a:latin typeface="Segoe UI" panose="020B0502040204020203" pitchFamily="34" charset="0"/>
              </a:rPr>
              <a:t>Our GED completer rate is: </a:t>
            </a:r>
            <a:r>
              <a:rPr lang="en-US" sz="2400" i="1" dirty="0">
                <a:latin typeface="Segoe UI" panose="020B0502040204020203" pitchFamily="34" charset="0"/>
              </a:rPr>
              <a:t>[Insert Summary]</a:t>
            </a:r>
            <a:endParaRPr lang="en-US" sz="2400" dirty="0">
              <a:latin typeface="Segoe UI" panose="020B0502040204020203" pitchFamily="34" charset="0"/>
            </a:endParaRPr>
          </a:p>
          <a:p>
            <a:pPr marL="342900" indent="-342900">
              <a:buFont typeface="Arial" panose="020B0604020202020204" pitchFamily="34" charset="0"/>
              <a:buChar char="•"/>
            </a:pPr>
            <a:endParaRPr lang="en-US" sz="2400" dirty="0">
              <a:solidFill>
                <a:schemeClr val="accent1"/>
              </a:solidFill>
              <a:latin typeface="Segoe UI" panose="020B0502040204020203" pitchFamily="34" charset="0"/>
            </a:endParaRPr>
          </a:p>
          <a:p>
            <a:endParaRPr lang="en-US" sz="2400" dirty="0">
              <a:solidFill>
                <a:schemeClr val="accent1"/>
              </a:solidFill>
              <a:latin typeface="Segoe UI" panose="020B0502040204020203" pitchFamily="34" charset="0"/>
            </a:endParaRPr>
          </a:p>
        </p:txBody>
      </p:sp>
      <p:sp>
        <p:nvSpPr>
          <p:cNvPr id="2" name="Title 1" hidden="1">
            <a:extLst>
              <a:ext uri="{FF2B5EF4-FFF2-40B4-BE49-F238E27FC236}">
                <a16:creationId xmlns:a16="http://schemas.microsoft.com/office/drawing/2014/main" id="{1757689D-FC3D-4CB2-8F39-184E9B096512}"/>
              </a:ext>
            </a:extLst>
          </p:cNvPr>
          <p:cNvSpPr>
            <a:spLocks noGrp="1"/>
          </p:cNvSpPr>
          <p:nvPr>
            <p:ph type="title" idx="4294967295"/>
          </p:nvPr>
        </p:nvSpPr>
        <p:spPr>
          <a:xfrm>
            <a:off x="2587625" y="804863"/>
            <a:ext cx="9604375" cy="1049337"/>
          </a:xfrm>
        </p:spPr>
        <p:txBody>
          <a:bodyPr/>
          <a:lstStyle/>
          <a:p>
            <a:r>
              <a:rPr lang="en-US"/>
              <a:t>GED Completion</a:t>
            </a:r>
          </a:p>
        </p:txBody>
      </p:sp>
      <p:sp>
        <p:nvSpPr>
          <p:cNvPr id="5" name="Rectangle 4">
            <a:extLst>
              <a:ext uri="{FF2B5EF4-FFF2-40B4-BE49-F238E27FC236}">
                <a16:creationId xmlns:a16="http://schemas.microsoft.com/office/drawing/2014/main" id="{4D73B4B5-7228-84AF-F815-180B960617F7}"/>
              </a:ext>
              <a:ext uri="{C183D7F6-B498-43B3-948B-1728B52AA6E4}">
                <adec:decorative xmlns:adec="http://schemas.microsoft.com/office/drawing/2017/decorative" val="1"/>
              </a:ext>
            </a:extLst>
          </p:cNvPr>
          <p:cNvSpPr/>
          <p:nvPr/>
        </p:nvSpPr>
        <p:spPr>
          <a:xfrm>
            <a:off x="11235193" y="0"/>
            <a:ext cx="956807" cy="6858000"/>
          </a:xfrm>
          <a:prstGeom prst="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669445868"/>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680DD2A7-A539-464B-AC25-0D4D47F177B1}"/>
              </a:ext>
            </a:extLst>
          </p:cNvPr>
          <p:cNvSpPr/>
          <p:nvPr/>
        </p:nvSpPr>
        <p:spPr>
          <a:xfrm>
            <a:off x="399004" y="257639"/>
            <a:ext cx="11172616" cy="5724644"/>
          </a:xfrm>
          <a:prstGeom prst="rect">
            <a:avLst/>
          </a:prstGeom>
        </p:spPr>
        <p:txBody>
          <a:bodyPr wrap="square" lIns="91440" tIns="45720" rIns="91440" bIns="45720" anchor="t">
            <a:spAutoFit/>
          </a:bodyPr>
          <a:lstStyle/>
          <a:p>
            <a:r>
              <a:rPr lang="en-US" sz="3600" dirty="0">
                <a:solidFill>
                  <a:schemeClr val="accent1"/>
                </a:solidFill>
                <a:latin typeface="Segoe UI Semibold" panose="020B0702040204020203" pitchFamily="34" charset="0"/>
                <a:cs typeface="Segoe UI Semibold" panose="020B0702040204020203" pitchFamily="34" charset="0"/>
              </a:rPr>
              <a:t>School Support</a:t>
            </a:r>
          </a:p>
          <a:p>
            <a:endParaRPr lang="en-US" sz="2400" dirty="0">
              <a:solidFill>
                <a:schemeClr val="accent1"/>
              </a:solidFill>
              <a:latin typeface="Segoe UI" panose="020B0502040204020203" pitchFamily="34" charset="0"/>
            </a:endParaRPr>
          </a:p>
          <a:p>
            <a:pPr marL="342900" indent="-342900">
              <a:buFont typeface="Arial" panose="020B0604020202020204" pitchFamily="34" charset="0"/>
              <a:buChar char="•"/>
            </a:pPr>
            <a:r>
              <a:rPr lang="en-US" sz="2400" dirty="0">
                <a:latin typeface="Segoe UI" panose="020B0502040204020203" pitchFamily="34" charset="0"/>
              </a:rPr>
              <a:t>North Dakota built its ESSA plan around a Continuous </a:t>
            </a:r>
          </a:p>
          <a:p>
            <a:r>
              <a:rPr lang="en-US" sz="2400" dirty="0">
                <a:latin typeface="Segoe UI" panose="020B0502040204020203" pitchFamily="34" charset="0"/>
              </a:rPr>
              <a:t>    Improvement model.</a:t>
            </a:r>
          </a:p>
          <a:p>
            <a:pPr marL="342900" indent="-342900">
              <a:buFont typeface="Arial" panose="020B0604020202020204" pitchFamily="34" charset="0"/>
              <a:buChar char="•"/>
            </a:pPr>
            <a:endParaRPr lang="en-US" sz="2400" dirty="0">
              <a:latin typeface="Segoe UI" panose="020B0502040204020203" pitchFamily="34" charset="0"/>
            </a:endParaRPr>
          </a:p>
          <a:p>
            <a:pPr marL="342900" indent="-342900">
              <a:buFont typeface="Arial" panose="020B0604020202020204" pitchFamily="34" charset="0"/>
              <a:buChar char="•"/>
            </a:pPr>
            <a:r>
              <a:rPr lang="en-US" sz="2400" dirty="0">
                <a:latin typeface="Segoe UI" panose="020B0502040204020203" pitchFamily="34" charset="0"/>
              </a:rPr>
              <a:t>Within North Dakota’s System of Support:</a:t>
            </a:r>
          </a:p>
          <a:p>
            <a:pPr marL="800100" lvl="1" indent="-342900">
              <a:lnSpc>
                <a:spcPct val="150000"/>
              </a:lnSpc>
              <a:buFont typeface="Wingdings" panose="05000000000000000000" pitchFamily="2" charset="2"/>
              <a:buChar char="ü"/>
            </a:pPr>
            <a:r>
              <a:rPr lang="en-US" sz="2000" dirty="0">
                <a:solidFill>
                  <a:srgbClr val="00B0F0"/>
                </a:solidFill>
                <a:latin typeface="Segoe UI" panose="020B0502040204020203" pitchFamily="34" charset="0"/>
                <a:hlinkClick r:id="rId2">
                  <a:extLst>
                    <a:ext uri="{A12FA001-AC4F-418D-AE19-62706E023703}">
                      <ahyp:hlinkClr xmlns:ahyp="http://schemas.microsoft.com/office/drawing/2018/hyperlinkcolor" val="tx"/>
                    </a:ext>
                  </a:extLst>
                </a:hlinkClick>
              </a:rPr>
              <a:t>General Support and Improvement </a:t>
            </a:r>
            <a:endParaRPr lang="en-US" sz="2000" dirty="0">
              <a:solidFill>
                <a:srgbClr val="00B0F0"/>
              </a:solidFill>
              <a:latin typeface="Segoe UI" panose="020B0502040204020203" pitchFamily="34" charset="0"/>
            </a:endParaRPr>
          </a:p>
          <a:p>
            <a:pPr marL="800100" lvl="1" indent="-342900">
              <a:lnSpc>
                <a:spcPct val="150000"/>
              </a:lnSpc>
              <a:buFont typeface="Wingdings" panose="05000000000000000000" pitchFamily="2" charset="2"/>
              <a:buChar char="ü"/>
            </a:pPr>
            <a:r>
              <a:rPr lang="en-US" sz="2000" dirty="0">
                <a:solidFill>
                  <a:srgbClr val="00B0F0"/>
                </a:solidFill>
                <a:latin typeface="Segoe UI" panose="020B0502040204020203" pitchFamily="34" charset="0"/>
                <a:hlinkClick r:id="rId3">
                  <a:extLst>
                    <a:ext uri="{A12FA001-AC4F-418D-AE19-62706E023703}">
                      <ahyp:hlinkClr xmlns:ahyp="http://schemas.microsoft.com/office/drawing/2018/hyperlinkcolor" val="tx"/>
                    </a:ext>
                  </a:extLst>
                </a:hlinkClick>
              </a:rPr>
              <a:t>Targeted Support and Improvement</a:t>
            </a:r>
            <a:endParaRPr lang="en-US" sz="2000" dirty="0">
              <a:solidFill>
                <a:srgbClr val="00B0F0"/>
              </a:solidFill>
              <a:latin typeface="Segoe UI" panose="020B0502040204020203" pitchFamily="34" charset="0"/>
            </a:endParaRPr>
          </a:p>
          <a:p>
            <a:pPr marL="800100" lvl="1" indent="-342900">
              <a:lnSpc>
                <a:spcPct val="150000"/>
              </a:lnSpc>
              <a:buFont typeface="Wingdings" panose="05000000000000000000" pitchFamily="2" charset="2"/>
              <a:buChar char="ü"/>
            </a:pPr>
            <a:r>
              <a:rPr lang="en-US" sz="2000" dirty="0">
                <a:solidFill>
                  <a:srgbClr val="00B0F0"/>
                </a:solidFill>
                <a:latin typeface="Segoe UI" panose="020B0502040204020203" pitchFamily="34" charset="0"/>
                <a:hlinkClick r:id="rId4">
                  <a:extLst>
                    <a:ext uri="{A12FA001-AC4F-418D-AE19-62706E023703}">
                      <ahyp:hlinkClr xmlns:ahyp="http://schemas.microsoft.com/office/drawing/2018/hyperlinkcolor" val="tx"/>
                    </a:ext>
                  </a:extLst>
                </a:hlinkClick>
              </a:rPr>
              <a:t>Comprehensive Support and Improvement </a:t>
            </a:r>
            <a:endParaRPr lang="en-US" sz="2000" dirty="0">
              <a:solidFill>
                <a:srgbClr val="00B0F0"/>
              </a:solidFill>
              <a:latin typeface="Segoe UI" panose="020B0502040204020203" pitchFamily="34" charset="0"/>
            </a:endParaRPr>
          </a:p>
          <a:p>
            <a:endParaRPr lang="en-US" sz="2400" dirty="0">
              <a:latin typeface="Segoe UI" panose="020B0502040204020203" pitchFamily="34" charset="0"/>
            </a:endParaRPr>
          </a:p>
          <a:p>
            <a:pPr marL="342900" indent="-342900">
              <a:buFont typeface="Arial" panose="020B0604020202020204" pitchFamily="34" charset="0"/>
              <a:buChar char="•"/>
            </a:pPr>
            <a:r>
              <a:rPr lang="en-US" sz="2400" dirty="0">
                <a:latin typeface="Segoe UI" panose="020B0502040204020203" pitchFamily="34" charset="0"/>
              </a:rPr>
              <a:t>Our school is in the </a:t>
            </a:r>
            <a:r>
              <a:rPr lang="en-US" sz="2400" i="1" dirty="0">
                <a:latin typeface="Segoe UI" panose="020B0502040204020203" pitchFamily="34" charset="0"/>
              </a:rPr>
              <a:t>[_________]</a:t>
            </a:r>
            <a:r>
              <a:rPr lang="en-US" sz="2400" dirty="0">
                <a:latin typeface="Segoe UI" panose="020B0502040204020203" pitchFamily="34" charset="0"/>
              </a:rPr>
              <a:t> category of support.</a:t>
            </a:r>
          </a:p>
          <a:p>
            <a:pPr marL="342900" indent="-342900">
              <a:buFont typeface="Arial" panose="020B0604020202020204" pitchFamily="34" charset="0"/>
              <a:buChar char="•"/>
            </a:pPr>
            <a:endParaRPr lang="en-US" sz="2400" dirty="0">
              <a:latin typeface="Segoe UI" panose="020B0502040204020203" pitchFamily="34" charset="0"/>
            </a:endParaRPr>
          </a:p>
          <a:p>
            <a:pPr marL="342900" indent="-342900">
              <a:buFont typeface="Arial" panose="020B0604020202020204" pitchFamily="34" charset="0"/>
              <a:buChar char="•"/>
            </a:pPr>
            <a:r>
              <a:rPr lang="en-US" sz="2400" dirty="0">
                <a:latin typeface="Segoe UI" panose="020B0502040204020203" pitchFamily="34" charset="0"/>
              </a:rPr>
              <a:t>Our school will receive the following support during this school year </a:t>
            </a:r>
            <a:r>
              <a:rPr lang="en-US" sz="2400" i="1" dirty="0">
                <a:latin typeface="Segoe UI" panose="020B0502040204020203" pitchFamily="34" charset="0"/>
              </a:rPr>
              <a:t>[Insert Summary].</a:t>
            </a:r>
            <a:endParaRPr lang="en-US" sz="2400" dirty="0">
              <a:latin typeface="Segoe UI" panose="020B0502040204020203" pitchFamily="34" charset="0"/>
            </a:endParaRPr>
          </a:p>
        </p:txBody>
      </p:sp>
      <p:sp>
        <p:nvSpPr>
          <p:cNvPr id="2" name="Title 1" hidden="1">
            <a:extLst>
              <a:ext uri="{FF2B5EF4-FFF2-40B4-BE49-F238E27FC236}">
                <a16:creationId xmlns:a16="http://schemas.microsoft.com/office/drawing/2014/main" id="{91A451A4-3863-4142-BD14-68239E926E24}"/>
              </a:ext>
            </a:extLst>
          </p:cNvPr>
          <p:cNvSpPr>
            <a:spLocks noGrp="1"/>
          </p:cNvSpPr>
          <p:nvPr>
            <p:ph type="title" idx="4294967295"/>
          </p:nvPr>
        </p:nvSpPr>
        <p:spPr>
          <a:xfrm>
            <a:off x="2587625" y="804863"/>
            <a:ext cx="9604375" cy="1049337"/>
          </a:xfrm>
        </p:spPr>
        <p:txBody>
          <a:bodyPr/>
          <a:lstStyle/>
          <a:p>
            <a:r>
              <a:rPr lang="en-US" dirty="0"/>
              <a:t>School Support</a:t>
            </a:r>
          </a:p>
        </p:txBody>
      </p:sp>
      <p:pic>
        <p:nvPicPr>
          <p:cNvPr id="4" name="Picture 3" descr="Image detailing the layers of support for North Dakota schools.">
            <a:extLst>
              <a:ext uri="{FF2B5EF4-FFF2-40B4-BE49-F238E27FC236}">
                <a16:creationId xmlns:a16="http://schemas.microsoft.com/office/drawing/2014/main" id="{ADB445AC-D030-65F4-E545-2F1E9EB6D3C4}"/>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8118096" y="676102"/>
            <a:ext cx="3323227" cy="3318333"/>
          </a:xfrm>
          <a:prstGeom prst="rect">
            <a:avLst/>
          </a:prstGeom>
        </p:spPr>
      </p:pic>
      <p:pic>
        <p:nvPicPr>
          <p:cNvPr id="6" name="Picture 5" descr="North Dakota Department of Public Instruction logo.">
            <a:extLst>
              <a:ext uri="{FF2B5EF4-FFF2-40B4-BE49-F238E27FC236}">
                <a16:creationId xmlns:a16="http://schemas.microsoft.com/office/drawing/2014/main" id="{97B8C5C3-A831-DC20-3295-1F86C9F19D8D}"/>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8788320" y="4014099"/>
            <a:ext cx="1976295" cy="494074"/>
          </a:xfrm>
          <a:prstGeom prst="rect">
            <a:avLst/>
          </a:prstGeom>
        </p:spPr>
      </p:pic>
    </p:spTree>
    <p:extLst>
      <p:ext uri="{BB962C8B-B14F-4D97-AF65-F5344CB8AC3E}">
        <p14:creationId xmlns:p14="http://schemas.microsoft.com/office/powerpoint/2010/main" val="1757356645"/>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680DD2A7-A539-464B-AC25-0D4D47F177B1}"/>
              </a:ext>
            </a:extLst>
          </p:cNvPr>
          <p:cNvSpPr/>
          <p:nvPr/>
        </p:nvSpPr>
        <p:spPr>
          <a:xfrm>
            <a:off x="465931" y="797913"/>
            <a:ext cx="11172616" cy="1015663"/>
          </a:xfrm>
          <a:prstGeom prst="rect">
            <a:avLst/>
          </a:prstGeom>
        </p:spPr>
        <p:txBody>
          <a:bodyPr wrap="square">
            <a:spAutoFit/>
          </a:bodyPr>
          <a:lstStyle/>
          <a:p>
            <a:r>
              <a:rPr lang="en-US" sz="3600" dirty="0">
                <a:solidFill>
                  <a:schemeClr val="accent1"/>
                </a:solidFill>
                <a:latin typeface="Segoe UI Semibold" panose="020B0702040204020203" pitchFamily="34" charset="0"/>
                <a:cs typeface="Segoe UI Semibold" panose="020B0702040204020203" pitchFamily="34" charset="0"/>
              </a:rPr>
              <a:t>School Strategy Maps</a:t>
            </a:r>
          </a:p>
          <a:p>
            <a:endParaRPr lang="en-US" sz="2400" dirty="0">
              <a:solidFill>
                <a:schemeClr val="accent1"/>
              </a:solidFill>
              <a:latin typeface="Segoe UI" panose="020B0502040204020203" pitchFamily="34" charset="0"/>
            </a:endParaRPr>
          </a:p>
        </p:txBody>
      </p:sp>
      <p:sp>
        <p:nvSpPr>
          <p:cNvPr id="5" name="Rectangle 4">
            <a:extLst>
              <a:ext uri="{FF2B5EF4-FFF2-40B4-BE49-F238E27FC236}">
                <a16:creationId xmlns:a16="http://schemas.microsoft.com/office/drawing/2014/main" id="{9CE4F608-F8BD-45F8-AA5B-4F7AE8633545}"/>
              </a:ext>
            </a:extLst>
          </p:cNvPr>
          <p:cNvSpPr/>
          <p:nvPr/>
        </p:nvSpPr>
        <p:spPr>
          <a:xfrm>
            <a:off x="465931" y="1699914"/>
            <a:ext cx="5108701" cy="3046988"/>
          </a:xfrm>
          <a:prstGeom prst="rect">
            <a:avLst/>
          </a:prstGeom>
        </p:spPr>
        <p:txBody>
          <a:bodyPr wrap="square" lIns="91440" tIns="45720" rIns="91440" bIns="45720" anchor="t">
            <a:spAutoFit/>
          </a:bodyPr>
          <a:lstStyle/>
          <a:p>
            <a:pPr marL="342900" indent="-342900">
              <a:buFont typeface="Arial" panose="020B0604020202020204" pitchFamily="34" charset="0"/>
              <a:buChar char="•"/>
            </a:pPr>
            <a:r>
              <a:rPr lang="en-US" sz="2400" dirty="0">
                <a:latin typeface="Segoe UI" panose="020B0502040204020203" pitchFamily="34" charset="0"/>
              </a:rPr>
              <a:t>All North Dakota public schools have a school improvement plan.</a:t>
            </a:r>
          </a:p>
          <a:p>
            <a:pPr marL="342900" indent="-342900">
              <a:buFont typeface="Arial" panose="020B0604020202020204" pitchFamily="34" charset="0"/>
              <a:buChar char="•"/>
            </a:pPr>
            <a:endParaRPr lang="en-US" sz="2400" dirty="0">
              <a:latin typeface="Segoe UI" panose="020B0502040204020203" pitchFamily="34" charset="0"/>
            </a:endParaRPr>
          </a:p>
          <a:p>
            <a:pPr marL="342900" indent="-342900">
              <a:buFont typeface="Arial" panose="020B0604020202020204" pitchFamily="34" charset="0"/>
              <a:buChar char="•"/>
            </a:pPr>
            <a:r>
              <a:rPr lang="en-US" sz="2400" dirty="0">
                <a:latin typeface="Segoe UI" panose="020B0502040204020203" pitchFamily="34" charset="0"/>
              </a:rPr>
              <a:t>Our strategy map outlines our key school improvement initiatives and is available on </a:t>
            </a:r>
            <a:r>
              <a:rPr lang="en-US" sz="2400" dirty="0">
                <a:latin typeface="Segoe UI" panose="020B0502040204020203" pitchFamily="34" charset="0"/>
                <a:hlinkClick r:id="rId2"/>
              </a:rPr>
              <a:t>Insights.nd.gov</a:t>
            </a:r>
            <a:r>
              <a:rPr lang="en-US" sz="2400" dirty="0">
                <a:solidFill>
                  <a:schemeClr val="accent1"/>
                </a:solidFill>
                <a:latin typeface="Segoe UI" panose="020B0502040204020203" pitchFamily="34" charset="0"/>
              </a:rPr>
              <a:t>.</a:t>
            </a:r>
          </a:p>
          <a:p>
            <a:endParaRPr lang="en-US" sz="2400" dirty="0">
              <a:solidFill>
                <a:schemeClr val="accent1"/>
              </a:solidFill>
              <a:latin typeface="Segoe UI" panose="020B0502040204020203" pitchFamily="34" charset="0"/>
            </a:endParaRPr>
          </a:p>
        </p:txBody>
      </p:sp>
      <p:sp>
        <p:nvSpPr>
          <p:cNvPr id="2" name="Title 1" hidden="1">
            <a:extLst>
              <a:ext uri="{FF2B5EF4-FFF2-40B4-BE49-F238E27FC236}">
                <a16:creationId xmlns:a16="http://schemas.microsoft.com/office/drawing/2014/main" id="{D6E15270-6E1C-4F64-9DF8-43A07B8347A3}"/>
              </a:ext>
            </a:extLst>
          </p:cNvPr>
          <p:cNvSpPr>
            <a:spLocks noGrp="1"/>
          </p:cNvSpPr>
          <p:nvPr>
            <p:ph type="title" idx="4294967295"/>
          </p:nvPr>
        </p:nvSpPr>
        <p:spPr>
          <a:xfrm>
            <a:off x="2587625" y="804863"/>
            <a:ext cx="9604375" cy="1049337"/>
          </a:xfrm>
        </p:spPr>
        <p:txBody>
          <a:bodyPr/>
          <a:lstStyle/>
          <a:p>
            <a:r>
              <a:rPr lang="en-US"/>
              <a:t>School Strategy Maps</a:t>
            </a:r>
          </a:p>
        </p:txBody>
      </p:sp>
      <p:sp>
        <p:nvSpPr>
          <p:cNvPr id="7" name="TextBox 6">
            <a:extLst>
              <a:ext uri="{FF2B5EF4-FFF2-40B4-BE49-F238E27FC236}">
                <a16:creationId xmlns:a16="http://schemas.microsoft.com/office/drawing/2014/main" id="{035F3E55-BE59-2F24-C221-6414B5DC6CF5}"/>
              </a:ext>
            </a:extLst>
          </p:cNvPr>
          <p:cNvSpPr txBox="1"/>
          <p:nvPr/>
        </p:nvSpPr>
        <p:spPr>
          <a:xfrm>
            <a:off x="5477522" y="603682"/>
            <a:ext cx="6714478" cy="369332"/>
          </a:xfrm>
          <a:prstGeom prst="rect">
            <a:avLst/>
          </a:prstGeom>
          <a:noFill/>
        </p:spPr>
        <p:txBody>
          <a:bodyPr wrap="square" rtlCol="0">
            <a:spAutoFit/>
          </a:bodyPr>
          <a:lstStyle/>
          <a:p>
            <a:pPr marL="0" indent="0">
              <a:buNone/>
            </a:pPr>
            <a:r>
              <a:rPr lang="en-US" b="1" dirty="0">
                <a:latin typeface="Segoe UI" panose="020B0502040204020203" pitchFamily="34" charset="0"/>
              </a:rPr>
              <a:t>[INSERT SCREEN SHOT OF YOUR SCHOOL’S STRATEGY MAP]</a:t>
            </a:r>
          </a:p>
        </p:txBody>
      </p:sp>
    </p:spTree>
    <p:extLst>
      <p:ext uri="{BB962C8B-B14F-4D97-AF65-F5344CB8AC3E}">
        <p14:creationId xmlns:p14="http://schemas.microsoft.com/office/powerpoint/2010/main" val="3555525823"/>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80FD95B7-65EB-4392-B01C-B0AEA27DCA51}"/>
              </a:ext>
            </a:extLst>
          </p:cNvPr>
          <p:cNvSpPr/>
          <p:nvPr/>
        </p:nvSpPr>
        <p:spPr>
          <a:xfrm>
            <a:off x="445523" y="781870"/>
            <a:ext cx="10194768" cy="4339650"/>
          </a:xfrm>
          <a:prstGeom prst="rect">
            <a:avLst/>
          </a:prstGeom>
        </p:spPr>
        <p:txBody>
          <a:bodyPr wrap="square">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3600" b="0" i="0" u="none" strike="noStrike" kern="1200" cap="none" spc="0" normalizeH="0" baseline="0" noProof="0" dirty="0">
                <a:ln>
                  <a:noFill/>
                </a:ln>
                <a:solidFill>
                  <a:srgbClr val="6F6F74"/>
                </a:solidFill>
                <a:effectLst/>
                <a:uLnTx/>
                <a:uFillTx/>
                <a:latin typeface="Segoe UI Semibold" panose="020B0702040204020203" pitchFamily="34" charset="0"/>
                <a:ea typeface="+mn-ea"/>
                <a:cs typeface="Segoe UI Semibold" panose="020B0702040204020203" pitchFamily="34" charset="0"/>
              </a:rPr>
              <a:t>Notifications – After Final Release</a:t>
            </a:r>
          </a:p>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dirty="0">
              <a:ln>
                <a:noFill/>
              </a:ln>
              <a:solidFill>
                <a:srgbClr val="6F6F74"/>
              </a:solidFill>
              <a:effectLst/>
              <a:uLnTx/>
              <a:uFillTx/>
              <a:latin typeface="Segoe UI" panose="020B0502040204020203" pitchFamily="34" charset="0"/>
              <a:ea typeface="+mn-ea"/>
              <a:cs typeface="+mn-cs"/>
            </a:endParaRPr>
          </a:p>
          <a:p>
            <a:pPr marL="342900" marR="0" lvl="0" indent="-342900" algn="l" defTabSz="4572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2400" b="0" i="0" u="none" strike="noStrike" kern="1200" cap="none" spc="0" normalizeH="0" baseline="0" noProof="0" dirty="0">
                <a:ln>
                  <a:noFill/>
                </a:ln>
                <a:solidFill>
                  <a:srgbClr val="000000"/>
                </a:solidFill>
                <a:effectLst/>
                <a:uLnTx/>
                <a:uFillTx/>
                <a:latin typeface="Segoe UI" panose="020B0502040204020203" pitchFamily="34" charset="0"/>
                <a:ea typeface="+mn-ea"/>
                <a:cs typeface="+mn-cs"/>
              </a:rPr>
              <a:t>Under ESSA, all public school districts receiving federal funding are required to notify the parents of each enrolled child in the school regarding the performance measures outlined in the state’s accountability system. Schools will disseminate information to parents after the November release. [Attach/send a </a:t>
            </a:r>
            <a:r>
              <a:rPr kumimoji="0" lang="en-US" sz="2400" b="0" i="0" u="none" strike="noStrike" kern="1200" cap="none" spc="0" normalizeH="0" baseline="0" noProof="0" dirty="0">
                <a:ln>
                  <a:noFill/>
                </a:ln>
                <a:solidFill>
                  <a:srgbClr val="6F6F74"/>
                </a:solidFill>
                <a:effectLst/>
                <a:uLnTx/>
                <a:uFillTx/>
                <a:latin typeface="Segoe UI" panose="020B0502040204020203" pitchFamily="34" charset="0"/>
                <a:ea typeface="+mn-ea"/>
                <a:cs typeface="+mn-cs"/>
                <a:hlinkClick r:id="rId2"/>
              </a:rPr>
              <a:t>parent notification letter</a:t>
            </a:r>
            <a:r>
              <a:rPr kumimoji="0" lang="en-US" sz="2400" b="0" i="0" u="none" strike="noStrike" kern="1200" cap="none" spc="0" normalizeH="0" baseline="0" noProof="0" dirty="0">
                <a:ln>
                  <a:noFill/>
                </a:ln>
                <a:solidFill>
                  <a:srgbClr val="6F6F74"/>
                </a:solidFill>
                <a:effectLst/>
                <a:uLnTx/>
                <a:uFillTx/>
                <a:latin typeface="Segoe UI" panose="020B0502040204020203" pitchFamily="34" charset="0"/>
                <a:ea typeface="+mn-ea"/>
                <a:cs typeface="+mn-cs"/>
              </a:rPr>
              <a:t>].</a:t>
            </a:r>
          </a:p>
          <a:p>
            <a:pPr marL="342900" marR="0" lvl="0" indent="-342900" algn="l" defTabSz="4572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kumimoji="0" lang="en-US" sz="2400" b="0" i="0" u="none" strike="noStrike" kern="1200" cap="none" spc="0" normalizeH="0" baseline="0" noProof="0" dirty="0">
              <a:ln>
                <a:noFill/>
              </a:ln>
              <a:solidFill>
                <a:srgbClr val="6F6F74"/>
              </a:solidFill>
              <a:effectLst/>
              <a:uLnTx/>
              <a:uFillTx/>
              <a:latin typeface="Segoe UI" panose="020B0502040204020203" pitchFamily="34" charset="0"/>
              <a:ea typeface="+mn-ea"/>
              <a:cs typeface="+mn-cs"/>
            </a:endParaRPr>
          </a:p>
          <a:p>
            <a:pPr marL="342900" marR="0" lvl="0" indent="-342900" algn="l" defTabSz="4572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2400" b="0" i="0" u="none" strike="noStrike" kern="1200" cap="none" spc="0" normalizeH="0" baseline="0" noProof="0" dirty="0">
                <a:ln>
                  <a:noFill/>
                </a:ln>
                <a:solidFill>
                  <a:srgbClr val="000000"/>
                </a:solidFill>
                <a:effectLst/>
                <a:uLnTx/>
                <a:uFillTx/>
                <a:latin typeface="Segoe UI" panose="020B0502040204020203" pitchFamily="34" charset="0"/>
                <a:ea typeface="+mn-ea"/>
                <a:cs typeface="+mn-cs"/>
              </a:rPr>
              <a:t>Federal law also requires each district to provide a link to </a:t>
            </a:r>
            <a:r>
              <a:rPr kumimoji="0" lang="en-US" sz="2400" b="0" i="0" u="none" strike="noStrike" kern="1200" cap="none" spc="0" normalizeH="0" baseline="0" noProof="0" dirty="0">
                <a:ln>
                  <a:noFill/>
                </a:ln>
                <a:solidFill>
                  <a:srgbClr val="000000"/>
                </a:solidFill>
                <a:effectLst/>
                <a:uLnTx/>
                <a:uFillTx/>
                <a:latin typeface="Segoe UI" panose="020B0502040204020203" pitchFamily="34" charset="0"/>
                <a:ea typeface="+mn-ea"/>
                <a:cs typeface="+mn-cs"/>
                <a:hlinkClick r:id="rId3"/>
              </a:rPr>
              <a:t>Insights.nd.gov </a:t>
            </a:r>
            <a:r>
              <a:rPr kumimoji="0" lang="en-US" sz="2400" b="0" i="0" u="none" strike="noStrike" kern="1200" cap="none" spc="0" normalizeH="0" baseline="0" noProof="0" dirty="0">
                <a:ln>
                  <a:noFill/>
                </a:ln>
                <a:solidFill>
                  <a:srgbClr val="000000"/>
                </a:solidFill>
                <a:effectLst/>
                <a:uLnTx/>
                <a:uFillTx/>
                <a:latin typeface="Segoe UI" panose="020B0502040204020203" pitchFamily="34" charset="0"/>
                <a:ea typeface="+mn-ea"/>
                <a:cs typeface="+mn-cs"/>
              </a:rPr>
              <a:t>on the school/district website. [See </a:t>
            </a:r>
            <a:r>
              <a:rPr kumimoji="0" lang="en-US" sz="2400" b="0" i="0" u="none" strike="noStrike" kern="1200" cap="none" spc="0" normalizeH="0" baseline="0" noProof="0" dirty="0">
                <a:ln>
                  <a:noFill/>
                </a:ln>
                <a:solidFill>
                  <a:srgbClr val="6F6F74"/>
                </a:solidFill>
                <a:effectLst/>
                <a:uLnTx/>
                <a:uFillTx/>
                <a:latin typeface="Segoe UI" panose="020B0502040204020203" pitchFamily="34" charset="0"/>
                <a:ea typeface="+mn-ea"/>
                <a:cs typeface="+mn-cs"/>
                <a:hlinkClick r:id="rId4"/>
              </a:rPr>
              <a:t>template</a:t>
            </a:r>
            <a:r>
              <a:rPr kumimoji="0" lang="en-US" sz="2400" b="0" i="0" u="none" strike="noStrike" kern="1200" cap="none" spc="0" normalizeH="0" baseline="0" noProof="0" dirty="0">
                <a:ln>
                  <a:noFill/>
                </a:ln>
                <a:solidFill>
                  <a:srgbClr val="000000"/>
                </a:solidFill>
                <a:effectLst/>
                <a:uLnTx/>
                <a:uFillTx/>
                <a:latin typeface="Segoe UI" panose="020B0502040204020203" pitchFamily="34" charset="0"/>
                <a:ea typeface="+mn-ea"/>
                <a:cs typeface="+mn-cs"/>
              </a:rPr>
              <a:t>.]</a:t>
            </a:r>
            <a:endParaRPr kumimoji="0" lang="en-US" sz="2000" b="0" i="0" u="none" strike="noStrike" kern="1200" cap="none" spc="0" normalizeH="0" baseline="0" noProof="0" dirty="0">
              <a:ln>
                <a:noFill/>
              </a:ln>
              <a:solidFill>
                <a:srgbClr val="000000"/>
              </a:solidFill>
              <a:effectLst/>
              <a:uLnTx/>
              <a:uFillTx/>
              <a:latin typeface="Segoe UI" panose="020B0502040204020203" pitchFamily="34" charset="0"/>
              <a:ea typeface="+mn-ea"/>
              <a:cs typeface="+mn-cs"/>
            </a:endParaRPr>
          </a:p>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dirty="0">
              <a:ln>
                <a:noFill/>
              </a:ln>
              <a:solidFill>
                <a:srgbClr val="6F6F74"/>
              </a:solidFill>
              <a:effectLst/>
              <a:uLnTx/>
              <a:uFillTx/>
              <a:latin typeface="Segoe UI" panose="020B0502040204020203" pitchFamily="34" charset="0"/>
              <a:ea typeface="+mn-ea"/>
              <a:cs typeface="+mn-cs"/>
            </a:endParaRPr>
          </a:p>
        </p:txBody>
      </p:sp>
      <p:sp>
        <p:nvSpPr>
          <p:cNvPr id="2" name="Title 1" hidden="1">
            <a:extLst>
              <a:ext uri="{FF2B5EF4-FFF2-40B4-BE49-F238E27FC236}">
                <a16:creationId xmlns:a16="http://schemas.microsoft.com/office/drawing/2014/main" id="{19E72885-998C-433E-AF3C-472584FDAF7B}"/>
              </a:ext>
            </a:extLst>
          </p:cNvPr>
          <p:cNvSpPr>
            <a:spLocks noGrp="1"/>
          </p:cNvSpPr>
          <p:nvPr>
            <p:ph type="title" idx="4294967295"/>
          </p:nvPr>
        </p:nvSpPr>
        <p:spPr>
          <a:xfrm>
            <a:off x="2587625" y="804863"/>
            <a:ext cx="9604375" cy="1049337"/>
          </a:xfrm>
        </p:spPr>
        <p:txBody>
          <a:bodyPr/>
          <a:lstStyle/>
          <a:p>
            <a:r>
              <a:rPr lang="en-US" dirty="0"/>
              <a:t>Notifications after final release</a:t>
            </a:r>
          </a:p>
        </p:txBody>
      </p:sp>
      <p:sp>
        <p:nvSpPr>
          <p:cNvPr id="3" name="Rectangle 2">
            <a:extLst>
              <a:ext uri="{FF2B5EF4-FFF2-40B4-BE49-F238E27FC236}">
                <a16:creationId xmlns:a16="http://schemas.microsoft.com/office/drawing/2014/main" id="{8AAA383B-EA73-6B7C-B51F-EEF33EDBC041}"/>
              </a:ext>
              <a:ext uri="{C183D7F6-B498-43B3-948B-1728B52AA6E4}">
                <adec:decorative xmlns:adec="http://schemas.microsoft.com/office/drawing/2017/decorative" val="1"/>
              </a:ext>
            </a:extLst>
          </p:cNvPr>
          <p:cNvSpPr/>
          <p:nvPr/>
        </p:nvSpPr>
        <p:spPr>
          <a:xfrm>
            <a:off x="11235193" y="0"/>
            <a:ext cx="956807" cy="6858000"/>
          </a:xfrm>
          <a:prstGeom prst="rect">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entury Schoolbook" panose="02040604050505020304"/>
              <a:ea typeface="+mn-ea"/>
              <a:cs typeface="+mn-cs"/>
            </a:endParaRPr>
          </a:p>
        </p:txBody>
      </p:sp>
    </p:spTree>
    <p:extLst>
      <p:ext uri="{BB962C8B-B14F-4D97-AF65-F5344CB8AC3E}">
        <p14:creationId xmlns:p14="http://schemas.microsoft.com/office/powerpoint/2010/main" val="3553199601"/>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showMasterSp="0">
  <p:cSld>
    <p:bg>
      <p:bgPr>
        <a:pattFill prst="pct5">
          <a:fgClr>
            <a:schemeClr val="accent1">
              <a:lumMod val="20000"/>
              <a:lumOff val="80000"/>
            </a:schemeClr>
          </a:fgClr>
          <a:bgClr>
            <a:schemeClr val="accent1">
              <a:lumMod val="75000"/>
            </a:schemeClr>
          </a:bgClr>
        </a:pattFill>
        <a:effectLst/>
      </p:bgPr>
    </p:bg>
    <p:spTree>
      <p:nvGrpSpPr>
        <p:cNvPr id="1" name=""/>
        <p:cNvGrpSpPr/>
        <p:nvPr/>
      </p:nvGrpSpPr>
      <p:grpSpPr>
        <a:xfrm>
          <a:off x="0" y="0"/>
          <a:ext cx="0" cy="0"/>
          <a:chOff x="0" y="0"/>
          <a:chExt cx="0" cy="0"/>
        </a:xfrm>
      </p:grpSpPr>
      <p:sp>
        <p:nvSpPr>
          <p:cNvPr id="6" name="Title 5" hidden="1">
            <a:extLst>
              <a:ext uri="{FF2B5EF4-FFF2-40B4-BE49-F238E27FC236}">
                <a16:creationId xmlns:a16="http://schemas.microsoft.com/office/drawing/2014/main" id="{ED499359-9902-459D-99A9-8FFAE7F6B21F}"/>
              </a:ext>
            </a:extLst>
          </p:cNvPr>
          <p:cNvSpPr>
            <a:spLocks noGrp="1"/>
          </p:cNvSpPr>
          <p:nvPr>
            <p:ph type="ctrTitle"/>
          </p:nvPr>
        </p:nvSpPr>
        <p:spPr/>
        <p:txBody>
          <a:bodyPr/>
          <a:lstStyle/>
          <a:p>
            <a:r>
              <a:rPr lang="en-US"/>
              <a:t>Questions</a:t>
            </a:r>
          </a:p>
        </p:txBody>
      </p:sp>
      <p:sp>
        <p:nvSpPr>
          <p:cNvPr id="4" name="TextBox 3">
            <a:extLst>
              <a:ext uri="{FF2B5EF4-FFF2-40B4-BE49-F238E27FC236}">
                <a16:creationId xmlns:a16="http://schemas.microsoft.com/office/drawing/2014/main" id="{82DD98E4-5EDB-4CE5-A08E-D59CDB4E052E}"/>
              </a:ext>
            </a:extLst>
          </p:cNvPr>
          <p:cNvSpPr txBox="1"/>
          <p:nvPr/>
        </p:nvSpPr>
        <p:spPr>
          <a:xfrm>
            <a:off x="1547635" y="3612558"/>
            <a:ext cx="9060660" cy="2246769"/>
          </a:xfrm>
          <a:prstGeom prst="rect">
            <a:avLst/>
          </a:prstGeom>
          <a:noFill/>
        </p:spPr>
        <p:txBody>
          <a:bodyPr wrap="square" rtlCol="0">
            <a:spAutoFit/>
          </a:bodyPr>
          <a:lstStyle/>
          <a:p>
            <a:pPr algn="ctr"/>
            <a:r>
              <a:rPr lang="en-US" sz="2800" dirty="0">
                <a:latin typeface="Segoe UI" panose="020B0502040204020203" pitchFamily="34" charset="0"/>
              </a:rPr>
              <a:t>Questions can be directed to:</a:t>
            </a:r>
          </a:p>
          <a:p>
            <a:pPr algn="ctr"/>
            <a:r>
              <a:rPr lang="en-US" sz="2800" dirty="0">
                <a:latin typeface="Segoe UI" panose="020B0502040204020203" pitchFamily="34" charset="0"/>
              </a:rPr>
              <a:t>[Insert name of who to contact at the school regarding the information within the presentation.]</a:t>
            </a:r>
          </a:p>
          <a:p>
            <a:pPr algn="ctr"/>
            <a:r>
              <a:rPr lang="en-US" sz="2800" i="1" dirty="0">
                <a:latin typeface="Segoe UI" panose="020B0502040204020203" pitchFamily="34" charset="0"/>
              </a:rPr>
              <a:t>[Phone:]</a:t>
            </a:r>
          </a:p>
          <a:p>
            <a:pPr algn="ctr"/>
            <a:r>
              <a:rPr lang="en-US" sz="2800" i="1" dirty="0">
                <a:latin typeface="Segoe UI" panose="020B0502040204020203" pitchFamily="34" charset="0"/>
              </a:rPr>
              <a:t>[Email:]</a:t>
            </a:r>
          </a:p>
        </p:txBody>
      </p:sp>
    </p:spTree>
    <p:extLst>
      <p:ext uri="{BB962C8B-B14F-4D97-AF65-F5344CB8AC3E}">
        <p14:creationId xmlns:p14="http://schemas.microsoft.com/office/powerpoint/2010/main" val="45522841"/>
      </p:ext>
    </p:extLst>
  </p:cSld>
  <p:clrMapOvr>
    <a:masterClrMapping/>
  </p:clrMapOvr>
</p:sld>
</file>

<file path=ppt/theme/theme1.xml><?xml version="1.0" encoding="utf-8"?>
<a:theme xmlns:a="http://schemas.openxmlformats.org/drawingml/2006/main" name="View">
  <a:themeElements>
    <a:clrScheme name="View">
      <a:dk1>
        <a:srgbClr val="000000"/>
      </a:dk1>
      <a:lt1>
        <a:srgbClr val="FFFFFF"/>
      </a:lt1>
      <a:dk2>
        <a:srgbClr val="46464A"/>
      </a:dk2>
      <a:lt2>
        <a:srgbClr val="D6D3CC"/>
      </a:lt2>
      <a:accent1>
        <a:srgbClr val="6F6F74"/>
      </a:accent1>
      <a:accent2>
        <a:srgbClr val="92A9B9"/>
      </a:accent2>
      <a:accent3>
        <a:srgbClr val="A7B789"/>
      </a:accent3>
      <a:accent4>
        <a:srgbClr val="B9A489"/>
      </a:accent4>
      <a:accent5>
        <a:srgbClr val="8D6374"/>
      </a:accent5>
      <a:accent6>
        <a:srgbClr val="9B7362"/>
      </a:accent6>
      <a:hlink>
        <a:srgbClr val="67AABF"/>
      </a:hlink>
      <a:folHlink>
        <a:srgbClr val="ABAFA5"/>
      </a:folHlink>
    </a:clrScheme>
    <a:fontScheme name="View">
      <a:majorFont>
        <a:latin typeface="Century Schoolbook" panose="02040604050505020304"/>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entury Schoolbook" panose="02040604050505020304"/>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View">
      <a:fillStyleLst>
        <a:solidFill>
          <a:schemeClr val="phClr"/>
        </a:solidFill>
        <a:solidFill>
          <a:schemeClr val="phClr">
            <a:tint val="60000"/>
            <a:satMod val="120000"/>
          </a:schemeClr>
        </a:solidFill>
        <a:solidFill>
          <a:schemeClr val="phClr">
            <a:shade val="75000"/>
            <a:satMod val="160000"/>
          </a:schemeClr>
        </a:solidFill>
      </a:fillStyleLst>
      <a:lnStyleLst>
        <a:ln w="9525" cap="flat" cmpd="sng" algn="ctr">
          <a:solidFill>
            <a:schemeClr val="phClr"/>
          </a:solidFill>
          <a:prstDash val="solid"/>
        </a:ln>
        <a:ln w="13970" cap="flat" cmpd="sng" algn="ctr">
          <a:solidFill>
            <a:schemeClr val="phClr"/>
          </a:solidFill>
          <a:prstDash val="solid"/>
        </a:ln>
        <a:ln w="17145" cap="flat" cmpd="sng" algn="ctr">
          <a:solidFill>
            <a:schemeClr val="phClr">
              <a:shade val="95000"/>
              <a:alpha val="95000"/>
              <a:satMod val="150000"/>
            </a:schemeClr>
          </a:solidFill>
          <a:prstDash val="solid"/>
        </a:ln>
      </a:lnStyleLst>
      <a:effectStyleLst>
        <a:effectStyle>
          <a:effectLst/>
        </a:effectStyle>
        <a:effectStyle>
          <a:effectLst>
            <a:outerShdw blurRad="50800" dist="15240" dir="5400000" algn="tl" rotWithShape="0">
              <a:srgbClr val="000000">
                <a:alpha val="75000"/>
              </a:srgbClr>
            </a:outerShdw>
          </a:effectLst>
          <a:scene3d>
            <a:camera prst="orthographicFront">
              <a:rot lat="0" lon="0" rev="0"/>
            </a:camera>
            <a:lightRig rig="brightRoom" dir="tl"/>
          </a:scene3d>
          <a:sp3d contourW="9525" prstMaterial="flat">
            <a:bevelT w="0" h="0" prst="coolSlant"/>
            <a:contourClr>
              <a:schemeClr val="phClr">
                <a:shade val="35000"/>
                <a:satMod val="130000"/>
              </a:schemeClr>
            </a:contourClr>
          </a:sp3d>
        </a:effectStyle>
        <a:effectStyle>
          <a:effectLst>
            <a:outerShdw blurRad="76200" dist="25400" dir="5400000" algn="tl" rotWithShape="0">
              <a:srgbClr val="000000">
                <a:alpha val="55000"/>
              </a:srgbClr>
            </a:outerShdw>
          </a:effectLst>
          <a:scene3d>
            <a:camera prst="orthographicFront">
              <a:rot lat="0" lon="0" rev="0"/>
            </a:camera>
            <a:lightRig rig="brightRoom" dir="tl"/>
          </a:scene3d>
          <a:sp3d contourW="19050" prstMaterial="flat">
            <a:bevelT w="0" h="0" prst="coolSlant"/>
            <a:contourClr>
              <a:schemeClr val="phClr">
                <a:shade val="25000"/>
                <a:satMod val="140000"/>
              </a:schemeClr>
            </a:contourClr>
          </a:sp3d>
        </a:effectStyle>
      </a:effectStyleLst>
      <a:bgFillStyleLst>
        <a:solidFill>
          <a:schemeClr val="phClr"/>
        </a:solidFill>
        <a:solidFill>
          <a:schemeClr val="phClr">
            <a:tint val="95000"/>
            <a:satMod val="170000"/>
          </a:schemeClr>
        </a:solidFill>
        <a:gradFill rotWithShape="1">
          <a:gsLst>
            <a:gs pos="0">
              <a:schemeClr val="phClr">
                <a:tint val="94000"/>
                <a:shade val="98000"/>
                <a:satMod val="130000"/>
                <a:lumMod val="102000"/>
              </a:schemeClr>
            </a:gs>
            <a:gs pos="100000">
              <a:schemeClr val="phClr">
                <a:tint val="98000"/>
                <a:shade val="78000"/>
                <a:satMod val="140000"/>
              </a:schemeClr>
            </a:gs>
          </a:gsLst>
          <a:path path="circle">
            <a:fillToRect l="100000" t="100000" r="100000" b="100000"/>
          </a:path>
        </a:gradFill>
      </a:bgFillStyleLst>
    </a:fmtScheme>
  </a:themeElements>
  <a:objectDefaults/>
  <a:extraClrSchemeLst/>
  <a:extLst>
    <a:ext uri="{05A4C25C-085E-4340-85A3-A5531E510DB2}">
      <thm15:themeFamily xmlns:thm15="http://schemas.microsoft.com/office/thememl/2012/main" name="View" id="{BA0EB5A6-F2D4-4F82-977B-64ADEE4A2A69}" vid="{3969A8A2-35DB-4E3B-8885-16FD20568674}"/>
    </a:ext>
  </a:extLst>
</a:theme>
</file>

<file path=ppt/theme/theme2.xml><?xml version="1.0" encoding="utf-8"?>
<a:theme xmlns:a="http://schemas.openxmlformats.org/drawingml/2006/main" name="1_View">
  <a:themeElements>
    <a:clrScheme name="View">
      <a:dk1>
        <a:srgbClr val="000000"/>
      </a:dk1>
      <a:lt1>
        <a:srgbClr val="FFFFFF"/>
      </a:lt1>
      <a:dk2>
        <a:srgbClr val="46464A"/>
      </a:dk2>
      <a:lt2>
        <a:srgbClr val="D6D3CC"/>
      </a:lt2>
      <a:accent1>
        <a:srgbClr val="6F6F74"/>
      </a:accent1>
      <a:accent2>
        <a:srgbClr val="92A9B9"/>
      </a:accent2>
      <a:accent3>
        <a:srgbClr val="A7B789"/>
      </a:accent3>
      <a:accent4>
        <a:srgbClr val="B9A489"/>
      </a:accent4>
      <a:accent5>
        <a:srgbClr val="8D6374"/>
      </a:accent5>
      <a:accent6>
        <a:srgbClr val="9B7362"/>
      </a:accent6>
      <a:hlink>
        <a:srgbClr val="67AABF"/>
      </a:hlink>
      <a:folHlink>
        <a:srgbClr val="ABAFA5"/>
      </a:folHlink>
    </a:clrScheme>
    <a:fontScheme name="View">
      <a:majorFont>
        <a:latin typeface="Century Schoolbook" panose="02040604050505020304"/>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entury Schoolbook" panose="02040604050505020304"/>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View">
      <a:fillStyleLst>
        <a:solidFill>
          <a:schemeClr val="phClr"/>
        </a:solidFill>
        <a:solidFill>
          <a:schemeClr val="phClr">
            <a:tint val="60000"/>
            <a:satMod val="120000"/>
          </a:schemeClr>
        </a:solidFill>
        <a:solidFill>
          <a:schemeClr val="phClr">
            <a:shade val="75000"/>
            <a:satMod val="160000"/>
          </a:schemeClr>
        </a:solidFill>
      </a:fillStyleLst>
      <a:lnStyleLst>
        <a:ln w="9525" cap="flat" cmpd="sng" algn="ctr">
          <a:solidFill>
            <a:schemeClr val="phClr"/>
          </a:solidFill>
          <a:prstDash val="solid"/>
        </a:ln>
        <a:ln w="13970" cap="flat" cmpd="sng" algn="ctr">
          <a:solidFill>
            <a:schemeClr val="phClr"/>
          </a:solidFill>
          <a:prstDash val="solid"/>
        </a:ln>
        <a:ln w="17145" cap="flat" cmpd="sng" algn="ctr">
          <a:solidFill>
            <a:schemeClr val="phClr">
              <a:shade val="95000"/>
              <a:alpha val="95000"/>
              <a:satMod val="150000"/>
            </a:schemeClr>
          </a:solidFill>
          <a:prstDash val="solid"/>
        </a:ln>
      </a:lnStyleLst>
      <a:effectStyleLst>
        <a:effectStyle>
          <a:effectLst/>
        </a:effectStyle>
        <a:effectStyle>
          <a:effectLst>
            <a:outerShdw blurRad="50800" dist="15240" dir="5400000" algn="tl" rotWithShape="0">
              <a:srgbClr val="000000">
                <a:alpha val="75000"/>
              </a:srgbClr>
            </a:outerShdw>
          </a:effectLst>
          <a:scene3d>
            <a:camera prst="orthographicFront">
              <a:rot lat="0" lon="0" rev="0"/>
            </a:camera>
            <a:lightRig rig="brightRoom" dir="tl"/>
          </a:scene3d>
          <a:sp3d contourW="9525" prstMaterial="flat">
            <a:bevelT w="0" h="0" prst="coolSlant"/>
            <a:contourClr>
              <a:schemeClr val="phClr">
                <a:shade val="35000"/>
                <a:satMod val="130000"/>
              </a:schemeClr>
            </a:contourClr>
          </a:sp3d>
        </a:effectStyle>
        <a:effectStyle>
          <a:effectLst>
            <a:outerShdw blurRad="76200" dist="25400" dir="5400000" algn="tl" rotWithShape="0">
              <a:srgbClr val="000000">
                <a:alpha val="55000"/>
              </a:srgbClr>
            </a:outerShdw>
          </a:effectLst>
          <a:scene3d>
            <a:camera prst="orthographicFront">
              <a:rot lat="0" lon="0" rev="0"/>
            </a:camera>
            <a:lightRig rig="brightRoom" dir="tl"/>
          </a:scene3d>
          <a:sp3d contourW="19050" prstMaterial="flat">
            <a:bevelT w="0" h="0" prst="coolSlant"/>
            <a:contourClr>
              <a:schemeClr val="phClr">
                <a:shade val="25000"/>
                <a:satMod val="140000"/>
              </a:schemeClr>
            </a:contourClr>
          </a:sp3d>
        </a:effectStyle>
      </a:effectStyleLst>
      <a:bgFillStyleLst>
        <a:solidFill>
          <a:schemeClr val="phClr"/>
        </a:solidFill>
        <a:solidFill>
          <a:schemeClr val="phClr">
            <a:tint val="95000"/>
            <a:satMod val="170000"/>
          </a:schemeClr>
        </a:solidFill>
        <a:gradFill rotWithShape="1">
          <a:gsLst>
            <a:gs pos="0">
              <a:schemeClr val="phClr">
                <a:tint val="94000"/>
                <a:shade val="98000"/>
                <a:satMod val="130000"/>
                <a:lumMod val="102000"/>
              </a:schemeClr>
            </a:gs>
            <a:gs pos="100000">
              <a:schemeClr val="phClr">
                <a:tint val="98000"/>
                <a:shade val="78000"/>
                <a:satMod val="140000"/>
              </a:schemeClr>
            </a:gs>
          </a:gsLst>
          <a:path path="circle">
            <a:fillToRect l="100000" t="100000" r="100000" b="100000"/>
          </a:path>
        </a:gradFill>
      </a:bgFillStyleLst>
    </a:fmtScheme>
  </a:themeElements>
  <a:objectDefaults/>
  <a:extraClrSchemeLst/>
  <a:extLst>
    <a:ext uri="{05A4C25C-085E-4340-85A3-A5531E510DB2}">
      <thm15:themeFamily xmlns:thm15="http://schemas.microsoft.com/office/thememl/2012/main" name="View" id="{BA0EB5A6-F2D4-4F82-977B-64ADEE4A2A69}" vid="{3969A8A2-35DB-4E3B-8885-16FD20568674}"/>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B220131E054ED34F81912B866F7E2A66" ma:contentTypeVersion="19" ma:contentTypeDescription="Create a new document." ma:contentTypeScope="" ma:versionID="6bcbd3a0bda1e6cea1256073bb63af5b">
  <xsd:schema xmlns:xsd="http://www.w3.org/2001/XMLSchema" xmlns:xs="http://www.w3.org/2001/XMLSchema" xmlns:p="http://schemas.microsoft.com/office/2006/metadata/properties" xmlns:ns1="http://schemas.microsoft.com/sharepoint/v3" xmlns:ns2="b3f5eca2-2835-4cf5-80a0-6cd7010391fc" xmlns:ns3="04cc92a5-bea4-4a8d-9d68-0a39558491bf" xmlns:ns4="25d83d48-fb20-4537-95a6-325135718581" targetNamespace="http://schemas.microsoft.com/office/2006/metadata/properties" ma:root="true" ma:fieldsID="9bc40f835e8e340aaeb14852601fd92a" ns1:_="" ns2:_="" ns3:_="" ns4:_="">
    <xsd:import namespace="http://schemas.microsoft.com/sharepoint/v3"/>
    <xsd:import namespace="b3f5eca2-2835-4cf5-80a0-6cd7010391fc"/>
    <xsd:import namespace="04cc92a5-bea4-4a8d-9d68-0a39558491bf"/>
    <xsd:import namespace="25d83d48-fb20-4537-95a6-325135718581"/>
    <xsd:element name="properties">
      <xsd:complexType>
        <xsd:sequence>
          <xsd:element name="documentManagement">
            <xsd:complexType>
              <xsd:all>
                <xsd:element ref="ns2:MediaServiceMetadata" minOccurs="0"/>
                <xsd:element ref="ns2:MediaServiceFastMetadata" minOccurs="0"/>
                <xsd:element ref="ns2:MediaServiceDateTaken" minOccurs="0"/>
                <xsd:element ref="ns2:MediaServiceAutoTags" minOccurs="0"/>
                <xsd:element ref="ns2:MediaServiceGenerationTime" minOccurs="0"/>
                <xsd:element ref="ns2:MediaServiceEventHashCode" minOccurs="0"/>
                <xsd:element ref="ns2:MediaServiceLocation" minOccurs="0"/>
                <xsd:element ref="ns2:MediaServiceOCR" minOccurs="0"/>
                <xsd:element ref="ns3:SharedWithUsers" minOccurs="0"/>
                <xsd:element ref="ns3:SharedWithDetails" minOccurs="0"/>
                <xsd:element ref="ns2:MediaLengthInSeconds" minOccurs="0"/>
                <xsd:element ref="ns1:_ip_UnifiedCompliancePolicyProperties" minOccurs="0"/>
                <xsd:element ref="ns1:_ip_UnifiedCompliancePolicyUIAction" minOccurs="0"/>
                <xsd:element ref="ns2:lcf76f155ced4ddcb4097134ff3c332f" minOccurs="0"/>
                <xsd:element ref="ns4:TaxCatchAll" minOccurs="0"/>
                <xsd:element ref="ns2:MediaServiceObjectDetectorVersions" minOccurs="0"/>
                <xsd:element ref="ns2:MediaServiceSearchProperties" minOccurs="0"/>
                <xsd:element ref="ns2:MediaServiceBillingMetadata"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http://schemas.microsoft.com/sharepoint/v3" elementFormDefault="qualified">
    <xsd:import namespace="http://schemas.microsoft.com/office/2006/documentManagement/types"/>
    <xsd:import namespace="http://schemas.microsoft.com/office/infopath/2007/PartnerControls"/>
    <xsd:element name="_ip_UnifiedCompliancePolicyProperties" ma:index="19" nillable="true" ma:displayName="Unified Compliance Policy Properties" ma:hidden="true" ma:internalName="_ip_UnifiedCompliancePolicyProperties">
      <xsd:simpleType>
        <xsd:restriction base="dms:Note"/>
      </xsd:simpleType>
    </xsd:element>
    <xsd:element name="_ip_UnifiedCompliancePolicyUIAction" ma:index="20" nillable="true" ma:displayName="Unified Compliance Policy UI Action" ma:hidden="true" ma:internalName="_ip_UnifiedCompliancePolicyUIAction">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b3f5eca2-2835-4cf5-80a0-6cd7010391fc"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DateTaken" ma:index="10" nillable="true" ma:displayName="MediaServiceDateTaken" ma:hidden="true" ma:internalName="MediaServiceDateTaken" ma:readOnly="true">
      <xsd:simpleType>
        <xsd:restriction base="dms:Text"/>
      </xsd:simpleType>
    </xsd:element>
    <xsd:element name="MediaServiceAutoTags" ma:index="11" nillable="true" ma:displayName="Tags" ma:internalName="MediaServiceAutoTags" ma:readOnly="true">
      <xsd:simpleType>
        <xsd:restriction base="dms:Text"/>
      </xsd:simpleType>
    </xsd:element>
    <xsd:element name="MediaServiceGenerationTime" ma:index="12" nillable="true" ma:displayName="MediaServiceGenerationTime" ma:hidden="true" ma:internalName="MediaServiceGenerationTime" ma:readOnly="true">
      <xsd:simpleType>
        <xsd:restriction base="dms:Text"/>
      </xsd:simpleType>
    </xsd:element>
    <xsd:element name="MediaServiceEventHashCode" ma:index="13" nillable="true" ma:displayName="MediaServiceEventHashCode" ma:hidden="true" ma:internalName="MediaServiceEventHashCode" ma:readOnly="true">
      <xsd:simpleType>
        <xsd:restriction base="dms:Text"/>
      </xsd:simpleType>
    </xsd:element>
    <xsd:element name="MediaServiceLocation" ma:index="14" nillable="true" ma:displayName="Location" ma:internalName="MediaServiceLocation" ma:readOnly="true">
      <xsd:simpleType>
        <xsd:restriction base="dms:Text"/>
      </xsd:simpleType>
    </xsd:element>
    <xsd:element name="MediaServiceOCR" ma:index="15" nillable="true" ma:displayName="Extracted Text" ma:internalName="MediaServiceOCR" ma:readOnly="true">
      <xsd:simpleType>
        <xsd:restriction base="dms:Note">
          <xsd:maxLength value="255"/>
        </xsd:restriction>
      </xsd:simpleType>
    </xsd:element>
    <xsd:element name="MediaLengthInSeconds" ma:index="18" nillable="true" ma:displayName="Length (seconds)" ma:internalName="MediaLengthInSeconds" ma:readOnly="true">
      <xsd:simpleType>
        <xsd:restriction base="dms:Unknown"/>
      </xsd:simpleType>
    </xsd:element>
    <xsd:element name="lcf76f155ced4ddcb4097134ff3c332f" ma:index="22" nillable="true" ma:taxonomy="true" ma:internalName="lcf76f155ced4ddcb4097134ff3c332f" ma:taxonomyFieldName="MediaServiceImageTags" ma:displayName="Image Tags" ma:readOnly="false" ma:fieldId="{5cf76f15-5ced-4ddc-b409-7134ff3c332f}" ma:taxonomyMulti="true" ma:sspId="bbe65411-2828-40d8-bdc2-0527504d90e8" ma:termSetId="09814cd3-568e-fe90-9814-8d621ff8fb84" ma:anchorId="fba54fb3-c3e1-fe81-a776-ca4b69148c4d" ma:open="true" ma:isKeyword="false">
      <xsd:complexType>
        <xsd:sequence>
          <xsd:element ref="pc:Terms" minOccurs="0" maxOccurs="1"/>
        </xsd:sequence>
      </xsd:complexType>
    </xsd:element>
    <xsd:element name="MediaServiceObjectDetectorVersions" ma:index="24" nillable="true" ma:displayName="MediaServiceObjectDetectorVersions" ma:hidden="true" ma:indexed="true" ma:internalName="MediaServiceObjectDetectorVersions" ma:readOnly="true">
      <xsd:simpleType>
        <xsd:restriction base="dms:Text"/>
      </xsd:simpleType>
    </xsd:element>
    <xsd:element name="MediaServiceSearchProperties" ma:index="25" nillable="true" ma:displayName="MediaServiceSearchProperties" ma:hidden="true" ma:internalName="MediaServiceSearchProperties" ma:readOnly="true">
      <xsd:simpleType>
        <xsd:restriction base="dms:Note"/>
      </xsd:simpleType>
    </xsd:element>
    <xsd:element name="MediaServiceBillingMetadata" ma:index="26" nillable="true" ma:displayName="MediaServiceBillingMetadata" ma:hidden="true" ma:internalName="MediaServiceBillingMetadata"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04cc92a5-bea4-4a8d-9d68-0a39558491bf" elementFormDefault="qualified">
    <xsd:import namespace="http://schemas.microsoft.com/office/2006/documentManagement/types"/>
    <xsd:import namespace="http://schemas.microsoft.com/office/infopath/2007/PartnerControls"/>
    <xsd:element name="SharedWithUsers" ma:index="16"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7" nillable="true" ma:displayName="Shared With Details" ma:internalName="SharedWithDetails" ma:readOnly="true">
      <xsd:simpleType>
        <xsd:restriction base="dms:Note">
          <xsd:maxLength value="255"/>
        </xsd:restriction>
      </xsd:simpleType>
    </xsd:element>
  </xsd:schema>
  <xsd:schema xmlns:xsd="http://www.w3.org/2001/XMLSchema" xmlns:xs="http://www.w3.org/2001/XMLSchema" xmlns:dms="http://schemas.microsoft.com/office/2006/documentManagement/types" xmlns:pc="http://schemas.microsoft.com/office/infopath/2007/PartnerControls" targetNamespace="25d83d48-fb20-4537-95a6-325135718581" elementFormDefault="qualified">
    <xsd:import namespace="http://schemas.microsoft.com/office/2006/documentManagement/types"/>
    <xsd:import namespace="http://schemas.microsoft.com/office/infopath/2007/PartnerControls"/>
    <xsd:element name="TaxCatchAll" ma:index="23" nillable="true" ma:displayName="Taxonomy Catch All Column" ma:hidden="true" ma:list="{1f4d0a2d-5939-4f92-b7b6-0fd6fe7c1160}" ma:internalName="TaxCatchAll" ma:showField="CatchAllData" ma:web="04cc92a5-bea4-4a8d-9d68-0a39558491bf">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_ip_UnifiedCompliancePolicyUIAction xmlns="http://schemas.microsoft.com/sharepoint/v3" xsi:nil="true"/>
    <_ip_UnifiedCompliancePolicyProperties xmlns="http://schemas.microsoft.com/sharepoint/v3" xsi:nil="true"/>
    <TaxCatchAll xmlns="25d83d48-fb20-4537-95a6-325135718581" xsi:nil="true"/>
    <lcf76f155ced4ddcb4097134ff3c332f xmlns="b3f5eca2-2835-4cf5-80a0-6cd7010391fc">
      <Terms xmlns="http://schemas.microsoft.com/office/infopath/2007/PartnerControls"/>
    </lcf76f155ced4ddcb4097134ff3c332f>
    <MediaLengthInSeconds xmlns="b3f5eca2-2835-4cf5-80a0-6cd7010391fc" xsi:nil="true"/>
    <SharedWithUsers xmlns="04cc92a5-bea4-4a8d-9d68-0a39558491bf">
      <UserInfo>
        <DisplayName/>
        <AccountId xsi:nil="true"/>
        <AccountType/>
      </UserInfo>
    </SharedWithUsers>
  </documentManagement>
</p:properties>
</file>

<file path=customXml/itemProps1.xml><?xml version="1.0" encoding="utf-8"?>
<ds:datastoreItem xmlns:ds="http://schemas.openxmlformats.org/officeDocument/2006/customXml" ds:itemID="{3A1E6369-E2DF-496E-A21C-49AD7AF72A64}">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http://schemas.microsoft.com/sharepoint/v3"/>
    <ds:schemaRef ds:uri="b3f5eca2-2835-4cf5-80a0-6cd7010391fc"/>
    <ds:schemaRef ds:uri="04cc92a5-bea4-4a8d-9d68-0a39558491bf"/>
    <ds:schemaRef ds:uri="25d83d48-fb20-4537-95a6-325135718581"/>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2.xml><?xml version="1.0" encoding="utf-8"?>
<ds:datastoreItem xmlns:ds="http://schemas.openxmlformats.org/officeDocument/2006/customXml" ds:itemID="{E6C18BED-B81F-4DAA-8690-E99CEDFB014A}">
  <ds:schemaRefs>
    <ds:schemaRef ds:uri="http://schemas.microsoft.com/sharepoint/v3/contenttype/forms"/>
  </ds:schemaRefs>
</ds:datastoreItem>
</file>

<file path=customXml/itemProps3.xml><?xml version="1.0" encoding="utf-8"?>
<ds:datastoreItem xmlns:ds="http://schemas.openxmlformats.org/officeDocument/2006/customXml" ds:itemID="{4AF4FEDA-3131-415D-86A4-DAEFA3B3B3FD}">
  <ds:schemaRefs>
    <ds:schemaRef ds:uri="http://purl.org/dc/terms/"/>
    <ds:schemaRef ds:uri="http://schemas.microsoft.com/office/2006/metadata/properties"/>
    <ds:schemaRef ds:uri="http://schemas.microsoft.com/office/infopath/2007/PartnerControls"/>
    <ds:schemaRef ds:uri="http://purl.org/dc/elements/1.1/"/>
    <ds:schemaRef ds:uri="http://schemas.microsoft.com/office/2006/documentManagement/types"/>
    <ds:schemaRef ds:uri="http://schemas.openxmlformats.org/package/2006/metadata/core-properties"/>
    <ds:schemaRef ds:uri="b3f5eca2-2835-4cf5-80a0-6cd7010391fc"/>
    <ds:schemaRef ds:uri="25d83d48-fb20-4537-95a6-325135718581"/>
    <ds:schemaRef ds:uri="http://schemas.microsoft.com/sharepoint/v3"/>
    <ds:schemaRef ds:uri="04cc92a5-bea4-4a8d-9d68-0a39558491bf"/>
    <ds:schemaRef ds:uri="http://www.w3.org/XML/1998/namespace"/>
    <ds:schemaRef ds:uri="http://purl.org/dc/dcmitype/"/>
  </ds:schemaRefs>
</ds:datastoreItem>
</file>

<file path=docProps/app.xml><?xml version="1.0" encoding="utf-8"?>
<Properties xmlns="http://schemas.openxmlformats.org/officeDocument/2006/extended-properties" xmlns:vt="http://schemas.openxmlformats.org/officeDocument/2006/docPropsVTypes">
  <Template>View</Template>
  <TotalTime>290</TotalTime>
  <Words>1011</Words>
  <Application>Microsoft Office PowerPoint</Application>
  <PresentationFormat>Widescreen</PresentationFormat>
  <Paragraphs>145</Paragraphs>
  <Slides>19</Slides>
  <Notes>0</Notes>
  <HiddenSlides>0</HiddenSlides>
  <MMClips>0</MMClips>
  <ScaleCrop>false</ScaleCrop>
  <HeadingPairs>
    <vt:vector size="6" baseType="variant">
      <vt:variant>
        <vt:lpstr>Fonts Used</vt:lpstr>
      </vt:variant>
      <vt:variant>
        <vt:i4>7</vt:i4>
      </vt:variant>
      <vt:variant>
        <vt:lpstr>Theme</vt:lpstr>
      </vt:variant>
      <vt:variant>
        <vt:i4>2</vt:i4>
      </vt:variant>
      <vt:variant>
        <vt:lpstr>Slide Titles</vt:lpstr>
      </vt:variant>
      <vt:variant>
        <vt:i4>19</vt:i4>
      </vt:variant>
    </vt:vector>
  </HeadingPairs>
  <TitlesOfParts>
    <vt:vector size="28" baseType="lpstr">
      <vt:lpstr>Arial</vt:lpstr>
      <vt:lpstr>Century Schoolbook</vt:lpstr>
      <vt:lpstr>Segoe UI</vt:lpstr>
      <vt:lpstr>Segoe UI Black</vt:lpstr>
      <vt:lpstr>Segoe UI Semibold</vt:lpstr>
      <vt:lpstr>Wingdings</vt:lpstr>
      <vt:lpstr>Wingdings 2</vt:lpstr>
      <vt:lpstr>View</vt:lpstr>
      <vt:lpstr>1_View</vt:lpstr>
      <vt:lpstr>Template Title slide for schools to insert their logo and name.</vt:lpstr>
      <vt:lpstr>RELEASE OF SCHOOL ACCOUNTABILITY REPORTS</vt:lpstr>
      <vt:lpstr>School Accountability Reports</vt:lpstr>
      <vt:lpstr>Elementary/High School Accountability System</vt:lpstr>
      <vt:lpstr>Interactive School Dashboard</vt:lpstr>
      <vt:lpstr>Insights Dashboard</vt:lpstr>
      <vt:lpstr>OUR SCHOOL ACCOUNTABILITY REPORT</vt:lpstr>
      <vt:lpstr>Sample School Dashboard High School</vt:lpstr>
      <vt:lpstr>Academic Achievement</vt:lpstr>
      <vt:lpstr>School quality</vt:lpstr>
      <vt:lpstr>ELP Growth</vt:lpstr>
      <vt:lpstr>College and Career Ready</vt:lpstr>
      <vt:lpstr>North Dakota Choice Ready Chart</vt:lpstr>
      <vt:lpstr>Graduation Rate</vt:lpstr>
      <vt:lpstr>GED Completion</vt:lpstr>
      <vt:lpstr>School Support</vt:lpstr>
      <vt:lpstr>School Strategy Maps</vt:lpstr>
      <vt:lpstr>Notifications after final release</vt:lpstr>
      <vt:lpstr>Questions</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Public school district</dc:title>
  <dc:creator>Thomas, Angela F.</dc:creator>
  <cp:lastModifiedBy>Johnson, Lisa A.</cp:lastModifiedBy>
  <cp:revision>9</cp:revision>
  <cp:lastPrinted>2024-08-02T17:56:21Z</cp:lastPrinted>
  <dcterms:created xsi:type="dcterms:W3CDTF">2019-08-23T17:23:41Z</dcterms:created>
  <dcterms:modified xsi:type="dcterms:W3CDTF">2026-10-21T21:33:38Z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0x010100B220131E054ED34F81912B866F7E2A66</vt:lpwstr>
  </property>
  <property fmtid="{D5CDD505-2E9C-101B-9397-08002B2CF9AE}" pid="3" name="MediaServiceImageTags">
    <vt:lpwstr/>
  </property>
  <property fmtid="{D5CDD505-2E9C-101B-9397-08002B2CF9AE}" pid="4" name="xd_ProgID">
    <vt:lpwstr/>
  </property>
  <property fmtid="{D5CDD505-2E9C-101B-9397-08002B2CF9AE}" pid="5" name="ComplianceAssetId">
    <vt:lpwstr/>
  </property>
  <property fmtid="{D5CDD505-2E9C-101B-9397-08002B2CF9AE}" pid="6" name="TemplateUrl">
    <vt:lpwstr/>
  </property>
  <property fmtid="{D5CDD505-2E9C-101B-9397-08002B2CF9AE}" pid="7" name="_ExtendedDescription">
    <vt:lpwstr/>
  </property>
  <property fmtid="{D5CDD505-2E9C-101B-9397-08002B2CF9AE}" pid="8" name="TriggerFlowInfo">
    <vt:lpwstr/>
  </property>
  <property fmtid="{D5CDD505-2E9C-101B-9397-08002B2CF9AE}" pid="9" name="xd_Signature">
    <vt:bool>false</vt:bool>
  </property>
</Properties>
</file>