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4"/>
  </p:sldMasterIdLst>
  <p:sldIdLst>
    <p:sldId id="256" r:id="rId5"/>
    <p:sldId id="277" r:id="rId6"/>
    <p:sldId id="260" r:id="rId7"/>
    <p:sldId id="261" r:id="rId8"/>
    <p:sldId id="275" r:id="rId9"/>
    <p:sldId id="263" r:id="rId10"/>
    <p:sldId id="272" r:id="rId11"/>
    <p:sldId id="264" r:id="rId12"/>
    <p:sldId id="265" r:id="rId13"/>
    <p:sldId id="266" r:id="rId14"/>
    <p:sldId id="267" r:id="rId15"/>
    <p:sldId id="268" r:id="rId16"/>
    <p:sldId id="269" r:id="rId17"/>
    <p:sldId id="270" r:id="rId18"/>
    <p:sldId id="276" r:id="rId19"/>
    <p:sldId id="271" r:id="rId20"/>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0" d="100"/>
          <a:sy n="120" d="100"/>
        </p:scale>
        <p:origin x="1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son, Lisa A." userId="dcd88c1a-293f-4262-9055-99417f41da18" providerId="ADAL" clId="{98A35E70-8F3A-46B2-A7FA-4D314D2F0FB2}"/>
    <pc:docChg chg="modSld">
      <pc:chgData name="Johnson, Lisa A." userId="dcd88c1a-293f-4262-9055-99417f41da18" providerId="ADAL" clId="{98A35E70-8F3A-46B2-A7FA-4D314D2F0FB2}" dt="2026-10-21T21:27:13.140" v="23" actId="962"/>
      <pc:docMkLst>
        <pc:docMk/>
      </pc:docMkLst>
      <pc:sldChg chg="modSp mod">
        <pc:chgData name="Johnson, Lisa A." userId="dcd88c1a-293f-4262-9055-99417f41da18" providerId="ADAL" clId="{98A35E70-8F3A-46B2-A7FA-4D314D2F0FB2}" dt="2026-10-21T21:23:29.567" v="1" actId="962"/>
        <pc:sldMkLst>
          <pc:docMk/>
          <pc:sldMk cId="463465583" sldId="256"/>
        </pc:sldMkLst>
        <pc:spChg chg="mod">
          <ac:chgData name="Johnson, Lisa A." userId="dcd88c1a-293f-4262-9055-99417f41da18" providerId="ADAL" clId="{98A35E70-8F3A-46B2-A7FA-4D314D2F0FB2}" dt="2026-10-21T21:23:29.567" v="1" actId="962"/>
          <ac:spMkLst>
            <pc:docMk/>
            <pc:sldMk cId="463465583" sldId="256"/>
            <ac:spMk id="5" creationId="{F6623924-452F-294B-1E26-32C3BE2DABFC}"/>
          </ac:spMkLst>
        </pc:spChg>
      </pc:sldChg>
      <pc:sldChg chg="modSp mod">
        <pc:chgData name="Johnson, Lisa A." userId="dcd88c1a-293f-4262-9055-99417f41da18" providerId="ADAL" clId="{98A35E70-8F3A-46B2-A7FA-4D314D2F0FB2}" dt="2026-10-21T21:23:58.851" v="5" actId="962"/>
        <pc:sldMkLst>
          <pc:docMk/>
          <pc:sldMk cId="128360850" sldId="260"/>
        </pc:sldMkLst>
        <pc:spChg chg="mod">
          <ac:chgData name="Johnson, Lisa A." userId="dcd88c1a-293f-4262-9055-99417f41da18" providerId="ADAL" clId="{98A35E70-8F3A-46B2-A7FA-4D314D2F0FB2}" dt="2026-10-21T21:23:58.851" v="5" actId="962"/>
          <ac:spMkLst>
            <pc:docMk/>
            <pc:sldMk cId="128360850" sldId="260"/>
            <ac:spMk id="4" creationId="{C1E4E07C-7571-8666-A142-747AE3099BFF}"/>
          </ac:spMkLst>
        </pc:spChg>
      </pc:sldChg>
      <pc:sldChg chg="modSp mod">
        <pc:chgData name="Johnson, Lisa A." userId="dcd88c1a-293f-4262-9055-99417f41da18" providerId="ADAL" clId="{98A35E70-8F3A-46B2-A7FA-4D314D2F0FB2}" dt="2026-10-21T21:25:36.309" v="11" actId="962"/>
        <pc:sldMkLst>
          <pc:docMk/>
          <pc:sldMk cId="289023795" sldId="261"/>
        </pc:sldMkLst>
        <pc:spChg chg="mod">
          <ac:chgData name="Johnson, Lisa A." userId="dcd88c1a-293f-4262-9055-99417f41da18" providerId="ADAL" clId="{98A35E70-8F3A-46B2-A7FA-4D314D2F0FB2}" dt="2026-10-21T21:24:41.286" v="7" actId="962"/>
          <ac:spMkLst>
            <pc:docMk/>
            <pc:sldMk cId="289023795" sldId="261"/>
            <ac:spMk id="3" creationId="{680DD2A7-A539-464B-AC25-0D4D47F177B1}"/>
          </ac:spMkLst>
        </pc:spChg>
        <pc:spChg chg="mod">
          <ac:chgData name="Johnson, Lisa A." userId="dcd88c1a-293f-4262-9055-99417f41da18" providerId="ADAL" clId="{98A35E70-8F3A-46B2-A7FA-4D314D2F0FB2}" dt="2026-10-21T21:25:36.309" v="11" actId="962"/>
          <ac:spMkLst>
            <pc:docMk/>
            <pc:sldMk cId="289023795" sldId="261"/>
            <ac:spMk id="6" creationId="{C82F2904-83A4-BEAD-EE0F-56A1FAD75AF0}"/>
          </ac:spMkLst>
        </pc:spChg>
        <pc:picChg chg="mod">
          <ac:chgData name="Johnson, Lisa A." userId="dcd88c1a-293f-4262-9055-99417f41da18" providerId="ADAL" clId="{98A35E70-8F3A-46B2-A7FA-4D314D2F0FB2}" dt="2026-10-21T21:25:18.131" v="9" actId="962"/>
          <ac:picMkLst>
            <pc:docMk/>
            <pc:sldMk cId="289023795" sldId="261"/>
            <ac:picMk id="4" creationId="{45C7DA7F-503F-04DF-A6D1-5BB85BD122F1}"/>
          </ac:picMkLst>
        </pc:picChg>
      </pc:sldChg>
      <pc:sldChg chg="modSp mod">
        <pc:chgData name="Johnson, Lisa A." userId="dcd88c1a-293f-4262-9055-99417f41da18" providerId="ADAL" clId="{98A35E70-8F3A-46B2-A7FA-4D314D2F0FB2}" dt="2026-10-21T21:26:03.976" v="16" actId="962"/>
        <pc:sldMkLst>
          <pc:docMk/>
          <pc:sldMk cId="24542649" sldId="265"/>
        </pc:sldMkLst>
        <pc:spChg chg="mod">
          <ac:chgData name="Johnson, Lisa A." userId="dcd88c1a-293f-4262-9055-99417f41da18" providerId="ADAL" clId="{98A35E70-8F3A-46B2-A7FA-4D314D2F0FB2}" dt="2026-10-21T21:26:03.976" v="16" actId="962"/>
          <ac:spMkLst>
            <pc:docMk/>
            <pc:sldMk cId="24542649" sldId="265"/>
            <ac:spMk id="4" creationId="{F71277E9-4EDB-D7EB-0C7D-E09CBDDE461B}"/>
          </ac:spMkLst>
        </pc:spChg>
      </pc:sldChg>
      <pc:sldChg chg="modSp mod">
        <pc:chgData name="Johnson, Lisa A." userId="dcd88c1a-293f-4262-9055-99417f41da18" providerId="ADAL" clId="{98A35E70-8F3A-46B2-A7FA-4D314D2F0FB2}" dt="2026-10-21T21:26:06.349" v="17" actId="962"/>
        <pc:sldMkLst>
          <pc:docMk/>
          <pc:sldMk cId="3281175123" sldId="266"/>
        </pc:sldMkLst>
        <pc:spChg chg="mod">
          <ac:chgData name="Johnson, Lisa A." userId="dcd88c1a-293f-4262-9055-99417f41da18" providerId="ADAL" clId="{98A35E70-8F3A-46B2-A7FA-4D314D2F0FB2}" dt="2026-10-21T21:26:06.349" v="17" actId="962"/>
          <ac:spMkLst>
            <pc:docMk/>
            <pc:sldMk cId="3281175123" sldId="266"/>
            <ac:spMk id="4" creationId="{5A55999D-77DB-59F5-FEEA-C5BC3D3836C5}"/>
          </ac:spMkLst>
        </pc:spChg>
      </pc:sldChg>
      <pc:sldChg chg="modSp mod">
        <pc:chgData name="Johnson, Lisa A." userId="dcd88c1a-293f-4262-9055-99417f41da18" providerId="ADAL" clId="{98A35E70-8F3A-46B2-A7FA-4D314D2F0FB2}" dt="2026-10-21T21:26:08.183" v="18" actId="962"/>
        <pc:sldMkLst>
          <pc:docMk/>
          <pc:sldMk cId="3718897007" sldId="267"/>
        </pc:sldMkLst>
        <pc:spChg chg="mod">
          <ac:chgData name="Johnson, Lisa A." userId="dcd88c1a-293f-4262-9055-99417f41da18" providerId="ADAL" clId="{98A35E70-8F3A-46B2-A7FA-4D314D2F0FB2}" dt="2026-10-21T21:26:08.183" v="18" actId="962"/>
          <ac:spMkLst>
            <pc:docMk/>
            <pc:sldMk cId="3718897007" sldId="267"/>
            <ac:spMk id="4" creationId="{67047274-15CB-C3B5-44EE-DD75D856BEBA}"/>
          </ac:spMkLst>
        </pc:spChg>
      </pc:sldChg>
      <pc:sldChg chg="modSp mod">
        <pc:chgData name="Johnson, Lisa A." userId="dcd88c1a-293f-4262-9055-99417f41da18" providerId="ADAL" clId="{98A35E70-8F3A-46B2-A7FA-4D314D2F0FB2}" dt="2026-10-21T21:26:10.025" v="19" actId="962"/>
        <pc:sldMkLst>
          <pc:docMk/>
          <pc:sldMk cId="2305978447" sldId="268"/>
        </pc:sldMkLst>
        <pc:spChg chg="mod">
          <ac:chgData name="Johnson, Lisa A." userId="dcd88c1a-293f-4262-9055-99417f41da18" providerId="ADAL" clId="{98A35E70-8F3A-46B2-A7FA-4D314D2F0FB2}" dt="2026-10-21T21:26:10.025" v="19" actId="962"/>
          <ac:spMkLst>
            <pc:docMk/>
            <pc:sldMk cId="2305978447" sldId="268"/>
            <ac:spMk id="4" creationId="{F72DDC65-BE70-4293-3A55-817CD4598FA7}"/>
          </ac:spMkLst>
        </pc:spChg>
      </pc:sldChg>
      <pc:sldChg chg="modSp mod">
        <pc:chgData name="Johnson, Lisa A." userId="dcd88c1a-293f-4262-9055-99417f41da18" providerId="ADAL" clId="{98A35E70-8F3A-46B2-A7FA-4D314D2F0FB2}" dt="2026-10-21T21:27:13.140" v="23" actId="962"/>
        <pc:sldMkLst>
          <pc:docMk/>
          <pc:sldMk cId="1757356645" sldId="269"/>
        </pc:sldMkLst>
        <pc:picChg chg="mod">
          <ac:chgData name="Johnson, Lisa A." userId="dcd88c1a-293f-4262-9055-99417f41da18" providerId="ADAL" clId="{98A35E70-8F3A-46B2-A7FA-4D314D2F0FB2}" dt="2026-10-21T21:27:02.685" v="21" actId="962"/>
          <ac:picMkLst>
            <pc:docMk/>
            <pc:sldMk cId="1757356645" sldId="269"/>
            <ac:picMk id="5" creationId="{82B22B42-C6EA-83AF-4157-ED1F22CCF564}"/>
          </ac:picMkLst>
        </pc:picChg>
        <pc:picChg chg="mod">
          <ac:chgData name="Johnson, Lisa A." userId="dcd88c1a-293f-4262-9055-99417f41da18" providerId="ADAL" clId="{98A35E70-8F3A-46B2-A7FA-4D314D2F0FB2}" dt="2026-10-21T21:27:13.140" v="23" actId="962"/>
          <ac:picMkLst>
            <pc:docMk/>
            <pc:sldMk cId="1757356645" sldId="269"/>
            <ac:picMk id="7" creationId="{950F0DBF-7084-4383-C6EF-2960EC11068C}"/>
          </ac:picMkLst>
        </pc:picChg>
      </pc:sldChg>
      <pc:sldChg chg="modSp mod">
        <pc:chgData name="Johnson, Lisa A." userId="dcd88c1a-293f-4262-9055-99417f41da18" providerId="ADAL" clId="{98A35E70-8F3A-46B2-A7FA-4D314D2F0FB2}" dt="2026-10-21T21:26:01.477" v="15" actId="962"/>
        <pc:sldMkLst>
          <pc:docMk/>
          <pc:sldMk cId="3008284276" sldId="272"/>
        </pc:sldMkLst>
        <pc:spChg chg="mod">
          <ac:chgData name="Johnson, Lisa A." userId="dcd88c1a-293f-4262-9055-99417f41da18" providerId="ADAL" clId="{98A35E70-8F3A-46B2-A7FA-4D314D2F0FB2}" dt="2026-10-21T21:25:49.108" v="13" actId="962"/>
          <ac:spMkLst>
            <pc:docMk/>
            <pc:sldMk cId="3008284276" sldId="272"/>
            <ac:spMk id="4" creationId="{B745B6D5-9A2C-5DEA-070E-FD36B0AF5281}"/>
          </ac:spMkLst>
        </pc:spChg>
        <pc:spChg chg="mod">
          <ac:chgData name="Johnson, Lisa A." userId="dcd88c1a-293f-4262-9055-99417f41da18" providerId="ADAL" clId="{98A35E70-8F3A-46B2-A7FA-4D314D2F0FB2}" dt="2026-10-21T21:26:01.477" v="15" actId="962"/>
          <ac:spMkLst>
            <pc:docMk/>
            <pc:sldMk cId="3008284276" sldId="272"/>
            <ac:spMk id="5" creationId="{F8EC0140-2E93-4C7B-67AC-772E213588A6}"/>
          </ac:spMkLst>
        </pc:spChg>
      </pc:sldChg>
      <pc:sldChg chg="modSp mod">
        <pc:chgData name="Johnson, Lisa A." userId="dcd88c1a-293f-4262-9055-99417f41da18" providerId="ADAL" clId="{98A35E70-8F3A-46B2-A7FA-4D314D2F0FB2}" dt="2026-10-21T21:25:38.787" v="12" actId="962"/>
        <pc:sldMkLst>
          <pc:docMk/>
          <pc:sldMk cId="3567984216" sldId="275"/>
        </pc:sldMkLst>
        <pc:spChg chg="mod">
          <ac:chgData name="Johnson, Lisa A." userId="dcd88c1a-293f-4262-9055-99417f41da18" providerId="ADAL" clId="{98A35E70-8F3A-46B2-A7FA-4D314D2F0FB2}" dt="2026-10-21T21:25:38.787" v="12" actId="962"/>
          <ac:spMkLst>
            <pc:docMk/>
            <pc:sldMk cId="3567984216" sldId="275"/>
            <ac:spMk id="4" creationId="{D4879260-CDDA-2576-93D2-9D9EFDED8616}"/>
          </ac:spMkLst>
        </pc:spChg>
      </pc:sldChg>
      <pc:sldChg chg="modSp mod">
        <pc:chgData name="Johnson, Lisa A." userId="dcd88c1a-293f-4262-9055-99417f41da18" providerId="ADAL" clId="{98A35E70-8F3A-46B2-A7FA-4D314D2F0FB2}" dt="2026-10-21T21:25:59.361" v="14" actId="962"/>
        <pc:sldMkLst>
          <pc:docMk/>
          <pc:sldMk cId="682464797" sldId="276"/>
        </pc:sldMkLst>
        <pc:spChg chg="mod">
          <ac:chgData name="Johnson, Lisa A." userId="dcd88c1a-293f-4262-9055-99417f41da18" providerId="ADAL" clId="{98A35E70-8F3A-46B2-A7FA-4D314D2F0FB2}" dt="2026-10-21T21:25:59.361" v="14" actId="962"/>
          <ac:spMkLst>
            <pc:docMk/>
            <pc:sldMk cId="682464797" sldId="276"/>
            <ac:spMk id="3" creationId="{8AAA383B-EA73-6B7C-B51F-EEF33EDBC041}"/>
          </ac:spMkLst>
        </pc:spChg>
      </pc:sldChg>
      <pc:sldChg chg="modSp mod">
        <pc:chgData name="Johnson, Lisa A." userId="dcd88c1a-293f-4262-9055-99417f41da18" providerId="ADAL" clId="{98A35E70-8F3A-46B2-A7FA-4D314D2F0FB2}" dt="2026-10-21T21:23:53.908" v="4" actId="962"/>
        <pc:sldMkLst>
          <pc:docMk/>
          <pc:sldMk cId="693194469" sldId="277"/>
        </pc:sldMkLst>
        <pc:spChg chg="mod">
          <ac:chgData name="Johnson, Lisa A." userId="dcd88c1a-293f-4262-9055-99417f41da18" providerId="ADAL" clId="{98A35E70-8F3A-46B2-A7FA-4D314D2F0FB2}" dt="2026-10-21T21:23:47.889" v="3" actId="962"/>
          <ac:spMkLst>
            <pc:docMk/>
            <pc:sldMk cId="693194469" sldId="277"/>
            <ac:spMk id="4" creationId="{506BA5E4-F657-69DD-6A1C-F6BC02692394}"/>
          </ac:spMkLst>
        </pc:spChg>
        <pc:spChg chg="mod">
          <ac:chgData name="Johnson, Lisa A." userId="dcd88c1a-293f-4262-9055-99417f41da18" providerId="ADAL" clId="{98A35E70-8F3A-46B2-A7FA-4D314D2F0FB2}" dt="2026-10-21T21:23:53.908" v="4" actId="962"/>
          <ac:spMkLst>
            <pc:docMk/>
            <pc:sldMk cId="693194469" sldId="277"/>
            <ac:spMk id="5" creationId="{AC6571B3-7605-19C0-A30A-EA8F77964E48}"/>
          </ac:spMkLst>
        </pc:spChg>
      </pc:sldChg>
    </pc:docChg>
  </pc:docChgLst>
  <pc:docChgLst>
    <pc:chgData name="Peterson, Amanda J." userId="c73cb9ad-4241-4446-9602-5ef9dd36ddfe" providerId="ADAL" clId="{916EA71D-D339-40B1-BCE9-FAD9703056A3}"/>
    <pc:docChg chg="custSel modSld">
      <pc:chgData name="Peterson, Amanda J." userId="c73cb9ad-4241-4446-9602-5ef9dd36ddfe" providerId="ADAL" clId="{916EA71D-D339-40B1-BCE9-FAD9703056A3}" dt="2026-10-21T21:20:04.961" v="85" actId="20577"/>
      <pc:docMkLst>
        <pc:docMk/>
      </pc:docMkLst>
      <pc:sldChg chg="modSp mod">
        <pc:chgData name="Peterson, Amanda J." userId="c73cb9ad-4241-4446-9602-5ef9dd36ddfe" providerId="ADAL" clId="{916EA71D-D339-40B1-BCE9-FAD9703056A3}" dt="2026-10-21T21:20:04.961" v="85" actId="20577"/>
        <pc:sldMkLst>
          <pc:docMk/>
          <pc:sldMk cId="463465583" sldId="256"/>
        </pc:sldMkLst>
        <pc:spChg chg="mod">
          <ac:chgData name="Peterson, Amanda J." userId="c73cb9ad-4241-4446-9602-5ef9dd36ddfe" providerId="ADAL" clId="{916EA71D-D339-40B1-BCE9-FAD9703056A3}" dt="2026-10-21T21:20:04.961" v="85" actId="20577"/>
          <ac:spMkLst>
            <pc:docMk/>
            <pc:sldMk cId="463465583" sldId="256"/>
            <ac:spMk id="2" creationId="{1306B4CA-E12E-45BD-8E43-B68AFE011D50}"/>
          </ac:spMkLst>
        </pc:spChg>
      </pc:sldChg>
      <pc:sldChg chg="modSp mod">
        <pc:chgData name="Peterson, Amanda J." userId="c73cb9ad-4241-4446-9602-5ef9dd36ddfe" providerId="ADAL" clId="{916EA71D-D339-40B1-BCE9-FAD9703056A3}" dt="2026-10-21T20:46:03.745" v="26" actId="20577"/>
        <pc:sldMkLst>
          <pc:docMk/>
          <pc:sldMk cId="128360850" sldId="260"/>
        </pc:sldMkLst>
        <pc:spChg chg="mod">
          <ac:chgData name="Peterson, Amanda J." userId="c73cb9ad-4241-4446-9602-5ef9dd36ddfe" providerId="ADAL" clId="{916EA71D-D339-40B1-BCE9-FAD9703056A3}" dt="2026-10-21T20:46:03.745" v="26" actId="20577"/>
          <ac:spMkLst>
            <pc:docMk/>
            <pc:sldMk cId="128360850" sldId="260"/>
            <ac:spMk id="3" creationId="{680DD2A7-A539-464B-AC25-0D4D47F177B1}"/>
          </ac:spMkLst>
        </pc:spChg>
      </pc:sldChg>
      <pc:sldChg chg="delSp mod">
        <pc:chgData name="Peterson, Amanda J." userId="c73cb9ad-4241-4446-9602-5ef9dd36ddfe" providerId="ADAL" clId="{916EA71D-D339-40B1-BCE9-FAD9703056A3}" dt="2026-10-21T20:53:03.534" v="42" actId="478"/>
        <pc:sldMkLst>
          <pc:docMk/>
          <pc:sldMk cId="3003035981" sldId="264"/>
        </pc:sldMkLst>
        <pc:picChg chg="del">
          <ac:chgData name="Peterson, Amanda J." userId="c73cb9ad-4241-4446-9602-5ef9dd36ddfe" providerId="ADAL" clId="{916EA71D-D339-40B1-BCE9-FAD9703056A3}" dt="2026-10-21T20:53:02.012" v="40" actId="478"/>
          <ac:picMkLst>
            <pc:docMk/>
            <pc:sldMk cId="3003035981" sldId="264"/>
            <ac:picMk id="9" creationId="{58E2DFD3-D7D4-FF72-6D25-ED998A715DB5}"/>
          </ac:picMkLst>
        </pc:picChg>
        <pc:picChg chg="del">
          <ac:chgData name="Peterson, Amanda J." userId="c73cb9ad-4241-4446-9602-5ef9dd36ddfe" providerId="ADAL" clId="{916EA71D-D339-40B1-BCE9-FAD9703056A3}" dt="2026-10-21T20:53:03.534" v="42" actId="478"/>
          <ac:picMkLst>
            <pc:docMk/>
            <pc:sldMk cId="3003035981" sldId="264"/>
            <ac:picMk id="12" creationId="{46CBFAC1-3985-2C7D-FA34-306AA353F40C}"/>
          </ac:picMkLst>
        </pc:picChg>
        <pc:picChg chg="del">
          <ac:chgData name="Peterson, Amanda J." userId="c73cb9ad-4241-4446-9602-5ef9dd36ddfe" providerId="ADAL" clId="{916EA71D-D339-40B1-BCE9-FAD9703056A3}" dt="2026-10-21T20:53:02.794" v="41" actId="478"/>
          <ac:picMkLst>
            <pc:docMk/>
            <pc:sldMk cId="3003035981" sldId="264"/>
            <ac:picMk id="15" creationId="{053B4A04-5D21-2141-51B0-835EE0AB4919}"/>
          </ac:picMkLst>
        </pc:picChg>
      </pc:sldChg>
      <pc:sldChg chg="delSp modSp mod">
        <pc:chgData name="Peterson, Amanda J." userId="c73cb9ad-4241-4446-9602-5ef9dd36ddfe" providerId="ADAL" clId="{916EA71D-D339-40B1-BCE9-FAD9703056A3}" dt="2026-10-21T20:53:42.801" v="73" actId="20577"/>
        <pc:sldMkLst>
          <pc:docMk/>
          <pc:sldMk cId="3555525823" sldId="270"/>
        </pc:sldMkLst>
        <pc:spChg chg="mod">
          <ac:chgData name="Peterson, Amanda J." userId="c73cb9ad-4241-4446-9602-5ef9dd36ddfe" providerId="ADAL" clId="{916EA71D-D339-40B1-BCE9-FAD9703056A3}" dt="2026-10-21T20:53:42.801" v="73" actId="20577"/>
          <ac:spMkLst>
            <pc:docMk/>
            <pc:sldMk cId="3555525823" sldId="270"/>
            <ac:spMk id="6" creationId="{387FB05E-DEE0-A71F-0BCB-B9FF0B7570EB}"/>
          </ac:spMkLst>
        </pc:spChg>
        <pc:picChg chg="del">
          <ac:chgData name="Peterson, Amanda J." userId="c73cb9ad-4241-4446-9602-5ef9dd36ddfe" providerId="ADAL" clId="{916EA71D-D339-40B1-BCE9-FAD9703056A3}" dt="2026-10-21T20:53:11.648" v="43" actId="478"/>
          <ac:picMkLst>
            <pc:docMk/>
            <pc:sldMk cId="3555525823" sldId="270"/>
            <ac:picMk id="4" creationId="{C37CD62D-EF90-4FF8-9498-93164E20F71F}"/>
          </ac:picMkLst>
        </pc:picChg>
      </pc:sldChg>
      <pc:sldChg chg="delSp mod">
        <pc:chgData name="Peterson, Amanda J." userId="c73cb9ad-4241-4446-9602-5ef9dd36ddfe" providerId="ADAL" clId="{916EA71D-D339-40B1-BCE9-FAD9703056A3}" dt="2026-10-21T20:51:16.429" v="36" actId="478"/>
        <pc:sldMkLst>
          <pc:docMk/>
          <pc:sldMk cId="45522841" sldId="271"/>
        </pc:sldMkLst>
        <pc:picChg chg="del">
          <ac:chgData name="Peterson, Amanda J." userId="c73cb9ad-4241-4446-9602-5ef9dd36ddfe" providerId="ADAL" clId="{916EA71D-D339-40B1-BCE9-FAD9703056A3}" dt="2026-10-21T20:51:16.429" v="36" actId="478"/>
          <ac:picMkLst>
            <pc:docMk/>
            <pc:sldMk cId="45522841" sldId="271"/>
            <ac:picMk id="5" creationId="{739A3E5D-4D87-413D-9A56-112CD382B101}"/>
          </ac:picMkLst>
        </pc:picChg>
      </pc:sldChg>
      <pc:sldChg chg="modSp mod">
        <pc:chgData name="Peterson, Amanda J." userId="c73cb9ad-4241-4446-9602-5ef9dd36ddfe" providerId="ADAL" clId="{916EA71D-D339-40B1-BCE9-FAD9703056A3}" dt="2026-10-21T20:48:41.754" v="35" actId="20577"/>
        <pc:sldMkLst>
          <pc:docMk/>
          <pc:sldMk cId="3567984216" sldId="275"/>
        </pc:sldMkLst>
        <pc:spChg chg="mod">
          <ac:chgData name="Peterson, Amanda J." userId="c73cb9ad-4241-4446-9602-5ef9dd36ddfe" providerId="ADAL" clId="{916EA71D-D339-40B1-BCE9-FAD9703056A3}" dt="2026-10-21T20:48:41.754" v="35" actId="20577"/>
          <ac:spMkLst>
            <pc:docMk/>
            <pc:sldMk cId="3567984216" sldId="275"/>
            <ac:spMk id="3" creationId="{680DD2A7-A539-464B-AC25-0D4D47F177B1}"/>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latin typeface="Segoe UI" panose="020B0502040204020203" pitchFamily="34" charset="0"/>
              </a:defRPr>
            </a:lvl1pPr>
          </a:lstStyle>
          <a:p>
            <a:r>
              <a:rPr lang="en-US" dirty="0"/>
              <a:t>Click to edit Master title style</a:t>
            </a:r>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latin typeface="Segoe UI" panose="020B0502040204020203" pitchFamily="34" charset="0"/>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solidFill>
                  <a:schemeClr val="tx1">
                    <a:lumMod val="50000"/>
                  </a:schemeClr>
                </a:solidFill>
                <a:latin typeface="Segoe UI" panose="020B0502040204020203" pitchFamily="34" charset="0"/>
              </a:defRPr>
            </a:lvl1pPr>
          </a:lstStyle>
          <a:p>
            <a:fld id="{8972A8ED-2E9B-459C-9DB7-0FF6D00E616C}" type="datetimeFigureOut">
              <a:rPr lang="en-US" smtClean="0"/>
              <a:pPr/>
              <a:t>10/21/2026</a:t>
            </a:fld>
            <a:endParaRPr lang="en-US" dirty="0"/>
          </a:p>
        </p:txBody>
      </p:sp>
      <p:sp>
        <p:nvSpPr>
          <p:cNvPr id="5" name="Footer Placeholder 4"/>
          <p:cNvSpPr>
            <a:spLocks noGrp="1"/>
          </p:cNvSpPr>
          <p:nvPr>
            <p:ph type="ftr" sz="quarter" idx="11"/>
          </p:nvPr>
        </p:nvSpPr>
        <p:spPr/>
        <p:txBody>
          <a:bodyPr/>
          <a:lstStyle>
            <a:lvl1pPr>
              <a:defRPr>
                <a:solidFill>
                  <a:schemeClr val="tx1">
                    <a:lumMod val="65000"/>
                  </a:schemeClr>
                </a:solidFill>
                <a:latin typeface="Segoe UI" panose="020B0502040204020203"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lumMod val="65000"/>
                  </a:schemeClr>
                </a:solidFill>
                <a:latin typeface="Segoe UI" panose="020B0502040204020203" pitchFamily="34" charset="0"/>
              </a:defRPr>
            </a:lvl1pPr>
          </a:lstStyle>
          <a:p>
            <a:fld id="{57E95065-3C8F-499E-BCE2-D8A21207181C}" type="slidenum">
              <a:rPr lang="en-US" smtClean="0"/>
              <a:pPr/>
              <a:t>‹#›</a:t>
            </a:fld>
            <a:endParaRPr lang="en-US" dirty="0"/>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40147069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Segoe UI" panose="020B0502040204020203"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Segoe UI" panose="020B0502040204020203" pitchFamily="34" charset="0"/>
              </a:defRPr>
            </a:lvl1pPr>
            <a:lvl2pPr>
              <a:defRPr>
                <a:latin typeface="Segoe UI" panose="020B0502040204020203" pitchFamily="34" charset="0"/>
              </a:defRPr>
            </a:lvl2pPr>
            <a:lvl3pPr>
              <a:defRPr>
                <a:latin typeface="Segoe UI" panose="020B0502040204020203" pitchFamily="34" charset="0"/>
              </a:defRPr>
            </a:lvl3pPr>
            <a:lvl4pPr>
              <a:defRPr>
                <a:latin typeface="Segoe UI" panose="020B0502040204020203" pitchFamily="34" charset="0"/>
              </a:defRPr>
            </a:lvl4pPr>
            <a:lvl5pPr>
              <a:defRPr>
                <a:latin typeface="Segoe UI" panose="020B05020402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Segoe UI" panose="020B0502040204020203" pitchFamily="34" charset="0"/>
              </a:defRPr>
            </a:lvl1pPr>
          </a:lstStyle>
          <a:p>
            <a:fld id="{8972A8ED-2E9B-459C-9DB7-0FF6D00E616C}" type="datetimeFigureOut">
              <a:rPr lang="en-US" smtClean="0"/>
              <a:pPr/>
              <a:t>10/21/2026</a:t>
            </a:fld>
            <a:endParaRPr lang="en-US" dirty="0"/>
          </a:p>
        </p:txBody>
      </p:sp>
      <p:sp>
        <p:nvSpPr>
          <p:cNvPr id="5" name="Footer Placeholder 4"/>
          <p:cNvSpPr>
            <a:spLocks noGrp="1"/>
          </p:cNvSpPr>
          <p:nvPr>
            <p:ph type="ftr" sz="quarter" idx="11"/>
          </p:nvPr>
        </p:nvSpPr>
        <p:spPr/>
        <p:txBody>
          <a:bodyPr/>
          <a:lstStyle>
            <a:lvl1pPr>
              <a:defRPr>
                <a:latin typeface="Segoe UI" panose="020B0502040204020203"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Segoe UI" panose="020B0502040204020203" pitchFamily="34" charset="0"/>
              </a:defRPr>
            </a:lvl1pPr>
          </a:lstStyle>
          <a:p>
            <a:fld id="{57E95065-3C8F-499E-BCE2-D8A21207181C}" type="slidenum">
              <a:rPr lang="en-US" smtClean="0"/>
              <a:pPr/>
              <a:t>‹#›</a:t>
            </a:fld>
            <a:endParaRPr lang="en-US" dirty="0"/>
          </a:p>
        </p:txBody>
      </p:sp>
    </p:spTree>
    <p:extLst>
      <p:ext uri="{BB962C8B-B14F-4D97-AF65-F5344CB8AC3E}">
        <p14:creationId xmlns:p14="http://schemas.microsoft.com/office/powerpoint/2010/main" val="25374668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atin typeface="Segoe UI" panose="020B0502040204020203" pitchFamily="34" charset="0"/>
              </a:defRPr>
            </a:lvl1pPr>
          </a:lstStyle>
          <a:p>
            <a:r>
              <a:rPr lang="en-US" dirty="0"/>
              <a:t>Click to edit Master title style</a:t>
            </a:r>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latin typeface="Segoe UI" panose="020B0502040204020203"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Segoe UI" panose="020B0502040204020203" pitchFamily="34" charset="0"/>
              </a:defRPr>
            </a:lvl1pPr>
          </a:lstStyle>
          <a:p>
            <a:fld id="{8972A8ED-2E9B-459C-9DB7-0FF6D00E616C}" type="datetimeFigureOut">
              <a:rPr lang="en-US" smtClean="0"/>
              <a:pPr/>
              <a:t>10/21/2026</a:t>
            </a:fld>
            <a:endParaRPr lang="en-US" dirty="0"/>
          </a:p>
        </p:txBody>
      </p:sp>
      <p:sp>
        <p:nvSpPr>
          <p:cNvPr id="5" name="Footer Placeholder 4"/>
          <p:cNvSpPr>
            <a:spLocks noGrp="1"/>
          </p:cNvSpPr>
          <p:nvPr>
            <p:ph type="ftr" sz="quarter" idx="11"/>
          </p:nvPr>
        </p:nvSpPr>
        <p:spPr/>
        <p:txBody>
          <a:bodyPr/>
          <a:lstStyle>
            <a:lvl1pPr>
              <a:defRPr>
                <a:latin typeface="Segoe UI" panose="020B0502040204020203"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Segoe UI" panose="020B0502040204020203" pitchFamily="34" charset="0"/>
              </a:defRPr>
            </a:lvl1pPr>
          </a:lstStyle>
          <a:p>
            <a:fld id="{57E95065-3C8F-499E-BCE2-D8A21207181C}" type="slidenum">
              <a:rPr lang="en-US" smtClean="0"/>
              <a:pPr/>
              <a:t>‹#›</a:t>
            </a:fld>
            <a:endParaRPr lang="en-US" dirty="0"/>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5450205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Segoe UI" panose="020B0502040204020203" pitchFamily="34" charset="0"/>
              </a:defRPr>
            </a:lvl1pPr>
          </a:lstStyle>
          <a:p>
            <a:r>
              <a:rPr lang="en-US" dirty="0"/>
              <a:t>Click to edit Master title style</a:t>
            </a:r>
          </a:p>
        </p:txBody>
      </p:sp>
      <p:sp>
        <p:nvSpPr>
          <p:cNvPr id="3" name="Content Placeholder 2"/>
          <p:cNvSpPr>
            <a:spLocks noGrp="1"/>
          </p:cNvSpPr>
          <p:nvPr>
            <p:ph sz="half" idx="1"/>
          </p:nvPr>
        </p:nvSpPr>
        <p:spPr>
          <a:xfrm>
            <a:off x="1261872" y="1828800"/>
            <a:ext cx="4480560" cy="4351337"/>
          </a:xfrm>
        </p:spPr>
        <p:txBody>
          <a:bodyPr/>
          <a:lstStyle>
            <a:lvl1pPr>
              <a:defRPr sz="1800">
                <a:latin typeface="Segoe UI" panose="020B0502040204020203" pitchFamily="34" charset="0"/>
              </a:defRPr>
            </a:lvl1pPr>
            <a:lvl2pPr>
              <a:defRPr sz="1600">
                <a:latin typeface="Segoe UI" panose="020B0502040204020203" pitchFamily="34" charset="0"/>
              </a:defRPr>
            </a:lvl2pPr>
            <a:lvl3pPr>
              <a:defRPr sz="1400">
                <a:latin typeface="Segoe UI" panose="020B0502040204020203" pitchFamily="34" charset="0"/>
              </a:defRPr>
            </a:lvl3pPr>
            <a:lvl4pPr>
              <a:defRPr sz="1400">
                <a:latin typeface="Segoe UI" panose="020B0502040204020203" pitchFamily="34" charset="0"/>
              </a:defRPr>
            </a:lvl4pPr>
            <a:lvl5pPr>
              <a:defRPr sz="1400">
                <a:latin typeface="Segoe UI" panose="020B0502040204020203" pitchFamily="34" charset="0"/>
              </a:defRPr>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26480" y="1828800"/>
            <a:ext cx="4480560" cy="4351337"/>
          </a:xfrm>
        </p:spPr>
        <p:txBody>
          <a:bodyPr/>
          <a:lstStyle>
            <a:lvl1pPr>
              <a:defRPr sz="1800">
                <a:latin typeface="Segoe UI" panose="020B0502040204020203" pitchFamily="34" charset="0"/>
              </a:defRPr>
            </a:lvl1pPr>
            <a:lvl2pPr>
              <a:defRPr sz="1600">
                <a:latin typeface="Segoe UI" panose="020B0502040204020203" pitchFamily="34" charset="0"/>
              </a:defRPr>
            </a:lvl2pPr>
            <a:lvl3pPr>
              <a:defRPr sz="1400">
                <a:latin typeface="Segoe UI" panose="020B0502040204020203" pitchFamily="34" charset="0"/>
              </a:defRPr>
            </a:lvl3pPr>
            <a:lvl4pPr>
              <a:defRPr sz="1400">
                <a:latin typeface="Segoe UI" panose="020B0502040204020203" pitchFamily="34" charset="0"/>
              </a:defRPr>
            </a:lvl4pPr>
            <a:lvl5pPr>
              <a:defRPr sz="1400">
                <a:latin typeface="Segoe UI" panose="020B0502040204020203" pitchFamily="34" charset="0"/>
              </a:defRPr>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Segoe UI" panose="020B0502040204020203" pitchFamily="34" charset="0"/>
              </a:defRPr>
            </a:lvl1pPr>
          </a:lstStyle>
          <a:p>
            <a:fld id="{8972A8ED-2E9B-459C-9DB7-0FF6D00E616C}" type="datetimeFigureOut">
              <a:rPr lang="en-US" smtClean="0"/>
              <a:pPr/>
              <a:t>10/21/2026</a:t>
            </a:fld>
            <a:endParaRPr lang="en-US" dirty="0"/>
          </a:p>
        </p:txBody>
      </p:sp>
      <p:sp>
        <p:nvSpPr>
          <p:cNvPr id="6" name="Footer Placeholder 5"/>
          <p:cNvSpPr>
            <a:spLocks noGrp="1"/>
          </p:cNvSpPr>
          <p:nvPr>
            <p:ph type="ftr" sz="quarter" idx="11"/>
          </p:nvPr>
        </p:nvSpPr>
        <p:spPr/>
        <p:txBody>
          <a:bodyPr/>
          <a:lstStyle>
            <a:lvl1pPr>
              <a:defRPr>
                <a:latin typeface="Segoe UI" panose="020B0502040204020203"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Segoe UI" panose="020B0502040204020203" pitchFamily="34" charset="0"/>
              </a:defRPr>
            </a:lvl1pPr>
          </a:lstStyle>
          <a:p>
            <a:fld id="{57E95065-3C8F-499E-BCE2-D8A21207181C}" type="slidenum">
              <a:rPr lang="en-US" smtClean="0"/>
              <a:pPr/>
              <a:t>‹#›</a:t>
            </a:fld>
            <a:endParaRPr lang="en-US" dirty="0"/>
          </a:p>
        </p:txBody>
      </p:sp>
    </p:spTree>
    <p:extLst>
      <p:ext uri="{BB962C8B-B14F-4D97-AF65-F5344CB8AC3E}">
        <p14:creationId xmlns:p14="http://schemas.microsoft.com/office/powerpoint/2010/main" val="15592449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lvl1pPr>
              <a:defRPr>
                <a:latin typeface="Segoe UI" panose="020B0502040204020203" pitchFamily="34" charset="0"/>
              </a:defRPr>
            </a:lvl1pPr>
          </a:lstStyle>
          <a:p>
            <a:r>
              <a:rPr lang="en-US" dirty="0"/>
              <a:t>Click to edit Master title style</a:t>
            </a:r>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latin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atin typeface="Segoe UI" panose="020B0502040204020203" pitchFamily="34" charset="0"/>
              </a:defRPr>
            </a:lvl1pPr>
            <a:lvl2pPr>
              <a:defRPr sz="1600">
                <a:latin typeface="Segoe UI" panose="020B0502040204020203" pitchFamily="34" charset="0"/>
              </a:defRPr>
            </a:lvl2pPr>
            <a:lvl3pPr>
              <a:defRPr sz="1400">
                <a:latin typeface="Segoe UI" panose="020B0502040204020203" pitchFamily="34" charset="0"/>
              </a:defRPr>
            </a:lvl3pPr>
            <a:lvl4pPr>
              <a:defRPr sz="1400">
                <a:latin typeface="Segoe UI" panose="020B0502040204020203" pitchFamily="34" charset="0"/>
              </a:defRPr>
            </a:lvl4pPr>
            <a:lvl5pPr>
              <a:defRPr sz="1400">
                <a:latin typeface="Segoe UI" panose="020B0502040204020203" pitchFamily="34" charset="0"/>
              </a:defRPr>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Segoe UI" panose="020B0502040204020203" pitchFamily="34" charset="0"/>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dirty="0"/>
              <a:t>Click to 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atin typeface="Segoe UI" panose="020B0502040204020203" pitchFamily="34" charset="0"/>
              </a:defRPr>
            </a:lvl1pPr>
            <a:lvl2pPr>
              <a:defRPr sz="1600">
                <a:latin typeface="Segoe UI" panose="020B0502040204020203" pitchFamily="34" charset="0"/>
              </a:defRPr>
            </a:lvl2pPr>
            <a:lvl3pPr>
              <a:defRPr sz="1400">
                <a:latin typeface="Segoe UI" panose="020B0502040204020203" pitchFamily="34" charset="0"/>
              </a:defRPr>
            </a:lvl3pPr>
            <a:lvl4pPr>
              <a:defRPr sz="1400">
                <a:latin typeface="Segoe UI" panose="020B0502040204020203" pitchFamily="34" charset="0"/>
              </a:defRPr>
            </a:lvl4pPr>
            <a:lvl5pPr>
              <a:defRPr sz="1400">
                <a:latin typeface="Segoe UI" panose="020B0502040204020203" pitchFamily="34" charset="0"/>
              </a:defRPr>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Segoe UI" panose="020B0502040204020203" pitchFamily="34" charset="0"/>
              </a:defRPr>
            </a:lvl1pPr>
          </a:lstStyle>
          <a:p>
            <a:fld id="{8972A8ED-2E9B-459C-9DB7-0FF6D00E616C}" type="datetimeFigureOut">
              <a:rPr lang="en-US" smtClean="0"/>
              <a:pPr/>
              <a:t>10/21/2026</a:t>
            </a:fld>
            <a:endParaRPr lang="en-US" dirty="0"/>
          </a:p>
        </p:txBody>
      </p:sp>
      <p:sp>
        <p:nvSpPr>
          <p:cNvPr id="8" name="Footer Placeholder 7"/>
          <p:cNvSpPr>
            <a:spLocks noGrp="1"/>
          </p:cNvSpPr>
          <p:nvPr>
            <p:ph type="ftr" sz="quarter" idx="11"/>
          </p:nvPr>
        </p:nvSpPr>
        <p:spPr/>
        <p:txBody>
          <a:bodyPr/>
          <a:lstStyle>
            <a:lvl1pPr>
              <a:defRPr>
                <a:latin typeface="Segoe UI" panose="020B0502040204020203"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Segoe UI" panose="020B0502040204020203" pitchFamily="34" charset="0"/>
              </a:defRPr>
            </a:lvl1pPr>
          </a:lstStyle>
          <a:p>
            <a:fld id="{57E95065-3C8F-499E-BCE2-D8A21207181C}" type="slidenum">
              <a:rPr lang="en-US" smtClean="0"/>
              <a:pPr/>
              <a:t>‹#›</a:t>
            </a:fld>
            <a:endParaRPr lang="en-US" dirty="0"/>
          </a:p>
        </p:txBody>
      </p:sp>
    </p:spTree>
    <p:extLst>
      <p:ext uri="{BB962C8B-B14F-4D97-AF65-F5344CB8AC3E}">
        <p14:creationId xmlns:p14="http://schemas.microsoft.com/office/powerpoint/2010/main" val="8866653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lvl1pPr>
              <a:defRPr>
                <a:latin typeface="Segoe UI" panose="020B0502040204020203"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Segoe UI" panose="020B0502040204020203" pitchFamily="34" charset="0"/>
              </a:defRPr>
            </a:lvl1pPr>
          </a:lstStyle>
          <a:p>
            <a:fld id="{8972A8ED-2E9B-459C-9DB7-0FF6D00E616C}" type="datetimeFigureOut">
              <a:rPr lang="en-US" smtClean="0"/>
              <a:pPr/>
              <a:t>10/21/2026</a:t>
            </a:fld>
            <a:endParaRPr lang="en-US" dirty="0"/>
          </a:p>
        </p:txBody>
      </p:sp>
      <p:sp>
        <p:nvSpPr>
          <p:cNvPr id="4" name="Footer Placeholder 3"/>
          <p:cNvSpPr>
            <a:spLocks noGrp="1"/>
          </p:cNvSpPr>
          <p:nvPr>
            <p:ph type="ftr" sz="quarter" idx="11"/>
          </p:nvPr>
        </p:nvSpPr>
        <p:spPr/>
        <p:txBody>
          <a:bodyPr/>
          <a:lstStyle>
            <a:lvl1pPr>
              <a:defRPr>
                <a:latin typeface="Segoe UI" panose="020B0502040204020203"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Segoe UI" panose="020B0502040204020203" pitchFamily="34" charset="0"/>
              </a:defRPr>
            </a:lvl1pPr>
          </a:lstStyle>
          <a:p>
            <a:fld id="{57E95065-3C8F-499E-BCE2-D8A21207181C}" type="slidenum">
              <a:rPr lang="en-US" smtClean="0"/>
              <a:pPr/>
              <a:t>‹#›</a:t>
            </a:fld>
            <a:endParaRPr lang="en-US" dirty="0"/>
          </a:p>
        </p:txBody>
      </p:sp>
    </p:spTree>
    <p:extLst>
      <p:ext uri="{BB962C8B-B14F-4D97-AF65-F5344CB8AC3E}">
        <p14:creationId xmlns:p14="http://schemas.microsoft.com/office/powerpoint/2010/main" val="15302145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Segoe UI" panose="020B0502040204020203" pitchFamily="34" charset="0"/>
              </a:defRPr>
            </a:lvl1pPr>
          </a:lstStyle>
          <a:p>
            <a:fld id="{8972A8ED-2E9B-459C-9DB7-0FF6D00E616C}" type="datetimeFigureOut">
              <a:rPr lang="en-US" smtClean="0"/>
              <a:pPr/>
              <a:t>10/21/2026</a:t>
            </a:fld>
            <a:endParaRPr lang="en-US" dirty="0"/>
          </a:p>
        </p:txBody>
      </p:sp>
      <p:sp>
        <p:nvSpPr>
          <p:cNvPr id="3" name="Footer Placeholder 2"/>
          <p:cNvSpPr>
            <a:spLocks noGrp="1"/>
          </p:cNvSpPr>
          <p:nvPr>
            <p:ph type="ftr" sz="quarter" idx="11"/>
          </p:nvPr>
        </p:nvSpPr>
        <p:spPr/>
        <p:txBody>
          <a:bodyPr/>
          <a:lstStyle>
            <a:lvl1pPr>
              <a:defRPr>
                <a:latin typeface="Segoe UI" panose="020B0502040204020203"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Segoe UI" panose="020B0502040204020203" pitchFamily="34" charset="0"/>
              </a:defRPr>
            </a:lvl1pPr>
          </a:lstStyle>
          <a:p>
            <a:fld id="{57E95065-3C8F-499E-BCE2-D8A21207181C}" type="slidenum">
              <a:rPr lang="en-US" smtClean="0"/>
              <a:pPr/>
              <a:t>‹#›</a:t>
            </a:fld>
            <a:endParaRPr lang="en-US" dirty="0"/>
          </a:p>
        </p:txBody>
      </p:sp>
    </p:spTree>
    <p:extLst>
      <p:ext uri="{BB962C8B-B14F-4D97-AF65-F5344CB8AC3E}">
        <p14:creationId xmlns:p14="http://schemas.microsoft.com/office/powerpoint/2010/main" val="1914731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atin typeface="Segoe UI" panose="020B0502040204020203" pitchFamily="34" charset="0"/>
              </a:defRPr>
            </a:lvl1pPr>
          </a:lstStyle>
          <a:p>
            <a:r>
              <a:rPr lang="en-US" dirty="0"/>
              <a:t>Click to edit Master title style</a:t>
            </a:r>
          </a:p>
        </p:txBody>
      </p:sp>
      <p:sp>
        <p:nvSpPr>
          <p:cNvPr id="3" name="Content Placeholder 2"/>
          <p:cNvSpPr>
            <a:spLocks noGrp="1"/>
          </p:cNvSpPr>
          <p:nvPr>
            <p:ph idx="1"/>
          </p:nvPr>
        </p:nvSpPr>
        <p:spPr>
          <a:xfrm>
            <a:off x="4504267" y="685800"/>
            <a:ext cx="6079066" cy="5486400"/>
          </a:xfrm>
        </p:spPr>
        <p:txBody>
          <a:bodyPr/>
          <a:lstStyle>
            <a:lvl1pPr>
              <a:defRPr sz="2000">
                <a:latin typeface="Segoe UI" panose="020B0502040204020203" pitchFamily="34" charset="0"/>
              </a:defRPr>
            </a:lvl1pPr>
            <a:lvl2pPr>
              <a:defRPr sz="1800">
                <a:latin typeface="Segoe UI" panose="020B0502040204020203" pitchFamily="34" charset="0"/>
              </a:defRPr>
            </a:lvl2pPr>
            <a:lvl3pPr>
              <a:defRPr sz="1600">
                <a:latin typeface="Segoe UI" panose="020B0502040204020203" pitchFamily="34" charset="0"/>
              </a:defRPr>
            </a:lvl3pPr>
            <a:lvl4pPr>
              <a:defRPr sz="1400">
                <a:latin typeface="Segoe UI" panose="020B0502040204020203" pitchFamily="34" charset="0"/>
              </a:defRPr>
            </a:lvl4pPr>
            <a:lvl5pPr>
              <a:defRPr sz="1400">
                <a:latin typeface="Segoe UI" panose="020B0502040204020203" pitchFamily="34" charset="0"/>
              </a:defRPr>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atin typeface="Segoe UI" panose="020B0502040204020203"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Segoe UI" panose="020B0502040204020203" pitchFamily="34" charset="0"/>
              </a:defRPr>
            </a:lvl1pPr>
          </a:lstStyle>
          <a:p>
            <a:fld id="{8972A8ED-2E9B-459C-9DB7-0FF6D00E616C}" type="datetimeFigureOut">
              <a:rPr lang="en-US" smtClean="0"/>
              <a:pPr/>
              <a:t>10/21/2026</a:t>
            </a:fld>
            <a:endParaRPr lang="en-US" dirty="0"/>
          </a:p>
        </p:txBody>
      </p:sp>
      <p:sp>
        <p:nvSpPr>
          <p:cNvPr id="6" name="Footer Placeholder 5"/>
          <p:cNvSpPr>
            <a:spLocks noGrp="1"/>
          </p:cNvSpPr>
          <p:nvPr>
            <p:ph type="ftr" sz="quarter" idx="11"/>
          </p:nvPr>
        </p:nvSpPr>
        <p:spPr/>
        <p:txBody>
          <a:bodyPr/>
          <a:lstStyle>
            <a:lvl1pPr>
              <a:defRPr>
                <a:latin typeface="Segoe UI" panose="020B0502040204020203"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Segoe UI" panose="020B0502040204020203" pitchFamily="34" charset="0"/>
              </a:defRPr>
            </a:lvl1pPr>
          </a:lstStyle>
          <a:p>
            <a:fld id="{57E95065-3C8F-499E-BCE2-D8A21207181C}" type="slidenum">
              <a:rPr lang="en-US" smtClean="0"/>
              <a:pPr/>
              <a:t>‹#›</a:t>
            </a:fld>
            <a:endParaRPr lang="en-US" dirty="0"/>
          </a:p>
        </p:txBody>
      </p:sp>
    </p:spTree>
    <p:extLst>
      <p:ext uri="{BB962C8B-B14F-4D97-AF65-F5344CB8AC3E}">
        <p14:creationId xmlns:p14="http://schemas.microsoft.com/office/powerpoint/2010/main" val="3077083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latin typeface="Segoe UI" panose="020B0502040204020203" pitchFamily="34" charset="0"/>
              </a:defRPr>
            </a:lvl1pPr>
          </a:lstStyle>
          <a:p>
            <a:r>
              <a:rPr lang="en-US" dirty="0"/>
              <a:t>Click to edit Master title style</a:t>
            </a:r>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latin typeface="Segoe UI" panose="020B0502040204020203"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latin typeface="Segoe UI" panose="020B0502040204020203"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Segoe UI" panose="020B0502040204020203" pitchFamily="34" charset="0"/>
              </a:defRPr>
            </a:lvl1pPr>
          </a:lstStyle>
          <a:p>
            <a:fld id="{8972A8ED-2E9B-459C-9DB7-0FF6D00E616C}" type="datetimeFigureOut">
              <a:rPr lang="en-US" smtClean="0"/>
              <a:pPr/>
              <a:t>10/21/2026</a:t>
            </a:fld>
            <a:endParaRPr lang="en-US" dirty="0"/>
          </a:p>
        </p:txBody>
      </p:sp>
      <p:sp>
        <p:nvSpPr>
          <p:cNvPr id="6" name="Footer Placeholder 5"/>
          <p:cNvSpPr>
            <a:spLocks noGrp="1"/>
          </p:cNvSpPr>
          <p:nvPr>
            <p:ph type="ftr" sz="quarter" idx="11"/>
          </p:nvPr>
        </p:nvSpPr>
        <p:spPr/>
        <p:txBody>
          <a:bodyPr/>
          <a:lstStyle>
            <a:lvl1pPr>
              <a:defRPr>
                <a:latin typeface="Segoe UI" panose="020B0502040204020203"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Segoe UI" panose="020B0502040204020203" pitchFamily="34" charset="0"/>
              </a:defRPr>
            </a:lvl1pPr>
          </a:lstStyle>
          <a:p>
            <a:fld id="{57E95065-3C8F-499E-BCE2-D8A21207181C}" type="slidenum">
              <a:rPr lang="en-US" smtClean="0"/>
              <a:pPr/>
              <a:t>‹#›</a:t>
            </a:fld>
            <a:endParaRPr lang="en-US" dirty="0"/>
          </a:p>
        </p:txBody>
      </p:sp>
    </p:spTree>
    <p:extLst>
      <p:ext uri="{BB962C8B-B14F-4D97-AF65-F5344CB8AC3E}">
        <p14:creationId xmlns:p14="http://schemas.microsoft.com/office/powerpoint/2010/main" val="4020650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Segoe UI" panose="020B0502040204020203"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Segoe UI" panose="020B0502040204020203" pitchFamily="34" charset="0"/>
              </a:defRPr>
            </a:lvl1pPr>
            <a:lvl2pPr>
              <a:defRPr>
                <a:latin typeface="Segoe UI" panose="020B0502040204020203" pitchFamily="34" charset="0"/>
              </a:defRPr>
            </a:lvl2pPr>
            <a:lvl3pPr>
              <a:defRPr>
                <a:latin typeface="Segoe UI" panose="020B0502040204020203" pitchFamily="34" charset="0"/>
              </a:defRPr>
            </a:lvl3pPr>
            <a:lvl4pPr>
              <a:defRPr>
                <a:latin typeface="Segoe UI" panose="020B0502040204020203" pitchFamily="34" charset="0"/>
              </a:defRPr>
            </a:lvl4pPr>
            <a:lvl5pPr>
              <a:defRPr>
                <a:latin typeface="Segoe UI" panose="020B05020402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Segoe UI" panose="020B0502040204020203" pitchFamily="34" charset="0"/>
              </a:defRPr>
            </a:lvl1pPr>
          </a:lstStyle>
          <a:p>
            <a:fld id="{8972A8ED-2E9B-459C-9DB7-0FF6D00E616C}" type="datetimeFigureOut">
              <a:rPr lang="en-US" smtClean="0"/>
              <a:pPr/>
              <a:t>10/21/2026</a:t>
            </a:fld>
            <a:endParaRPr lang="en-US" dirty="0"/>
          </a:p>
        </p:txBody>
      </p:sp>
      <p:sp>
        <p:nvSpPr>
          <p:cNvPr id="5" name="Footer Placeholder 4"/>
          <p:cNvSpPr>
            <a:spLocks noGrp="1"/>
          </p:cNvSpPr>
          <p:nvPr>
            <p:ph type="ftr" sz="quarter" idx="11"/>
          </p:nvPr>
        </p:nvSpPr>
        <p:spPr/>
        <p:txBody>
          <a:bodyPr/>
          <a:lstStyle>
            <a:lvl1pPr>
              <a:defRPr>
                <a:latin typeface="Segoe UI" panose="020B0502040204020203"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Segoe UI" panose="020B0502040204020203" pitchFamily="34" charset="0"/>
              </a:defRPr>
            </a:lvl1pPr>
          </a:lstStyle>
          <a:p>
            <a:fld id="{57E95065-3C8F-499E-BCE2-D8A21207181C}" type="slidenum">
              <a:rPr lang="en-US" smtClean="0"/>
              <a:pPr/>
              <a:t>‹#›</a:t>
            </a:fld>
            <a:endParaRPr lang="en-US" dirty="0"/>
          </a:p>
        </p:txBody>
      </p:sp>
    </p:spTree>
    <p:extLst>
      <p:ext uri="{BB962C8B-B14F-4D97-AF65-F5344CB8AC3E}">
        <p14:creationId xmlns:p14="http://schemas.microsoft.com/office/powerpoint/2010/main" val="10867297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lvl1pPr>
              <a:defRPr>
                <a:latin typeface="Segoe UI" panose="020B0502040204020203"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762000" y="381000"/>
            <a:ext cx="7734300" cy="5897562"/>
          </a:xfrm>
        </p:spPr>
        <p:txBody>
          <a:bodyPr vert="eaVert"/>
          <a:lstStyle>
            <a:lvl1pPr>
              <a:defRPr>
                <a:latin typeface="Segoe UI" panose="020B0502040204020203" pitchFamily="34" charset="0"/>
              </a:defRPr>
            </a:lvl1pPr>
            <a:lvl2pPr>
              <a:defRPr>
                <a:latin typeface="Segoe UI" panose="020B0502040204020203" pitchFamily="34" charset="0"/>
              </a:defRPr>
            </a:lvl2pPr>
            <a:lvl3pPr>
              <a:defRPr>
                <a:latin typeface="Segoe UI" panose="020B0502040204020203" pitchFamily="34" charset="0"/>
              </a:defRPr>
            </a:lvl3pPr>
            <a:lvl4pPr>
              <a:defRPr>
                <a:latin typeface="Segoe UI" panose="020B0502040204020203" pitchFamily="34" charset="0"/>
              </a:defRPr>
            </a:lvl4pPr>
            <a:lvl5pPr>
              <a:defRPr>
                <a:latin typeface="Segoe UI" panose="020B05020402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Segoe UI" panose="020B0502040204020203" pitchFamily="34" charset="0"/>
              </a:defRPr>
            </a:lvl1pPr>
          </a:lstStyle>
          <a:p>
            <a:fld id="{8972A8ED-2E9B-459C-9DB7-0FF6D00E616C}" type="datetimeFigureOut">
              <a:rPr lang="en-US" smtClean="0"/>
              <a:pPr/>
              <a:t>10/21/2026</a:t>
            </a:fld>
            <a:endParaRPr lang="en-US" dirty="0"/>
          </a:p>
        </p:txBody>
      </p:sp>
      <p:sp>
        <p:nvSpPr>
          <p:cNvPr id="5" name="Footer Placeholder 4"/>
          <p:cNvSpPr>
            <a:spLocks noGrp="1"/>
          </p:cNvSpPr>
          <p:nvPr>
            <p:ph type="ftr" sz="quarter" idx="11"/>
          </p:nvPr>
        </p:nvSpPr>
        <p:spPr/>
        <p:txBody>
          <a:bodyPr/>
          <a:lstStyle>
            <a:lvl1pPr>
              <a:defRPr>
                <a:latin typeface="Segoe UI" panose="020B0502040204020203"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Segoe UI" panose="020B0502040204020203" pitchFamily="34" charset="0"/>
              </a:defRPr>
            </a:lvl1pPr>
          </a:lstStyle>
          <a:p>
            <a:fld id="{57E95065-3C8F-499E-BCE2-D8A21207181C}" type="slidenum">
              <a:rPr lang="en-US" smtClean="0"/>
              <a:pPr/>
              <a:t>‹#›</a:t>
            </a:fld>
            <a:endParaRPr lang="en-US" dirty="0"/>
          </a:p>
        </p:txBody>
      </p:sp>
    </p:spTree>
    <p:extLst>
      <p:ext uri="{BB962C8B-B14F-4D97-AF65-F5344CB8AC3E}">
        <p14:creationId xmlns:p14="http://schemas.microsoft.com/office/powerpoint/2010/main" val="10380716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5">
          <a:fgClr>
            <a:schemeClr val="accent1">
              <a:lumMod val="40000"/>
              <a:lumOff val="60000"/>
            </a:schemeClr>
          </a:fgClr>
          <a:bgClr>
            <a:schemeClr val="bg1"/>
          </a:bgClr>
        </a:pattFill>
        <a:effectLst/>
      </p:bgPr>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latin typeface="Segoe UI" panose="020B0502040204020203" pitchFamily="34" charset="0"/>
              </a:defRPr>
            </a:lvl1pPr>
          </a:lstStyle>
          <a:p>
            <a:fld id="{8972A8ED-2E9B-459C-9DB7-0FF6D00E616C}" type="datetimeFigureOut">
              <a:rPr lang="en-US" smtClean="0"/>
              <a:pPr/>
              <a:t>10/21/2026</a:t>
            </a:fld>
            <a:endParaRPr lang="en-US" dirty="0"/>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latin typeface="Segoe UI" panose="020B0502040204020203" pitchFamily="34" charset="0"/>
              </a:defRPr>
            </a:lvl1pPr>
          </a:lstStyle>
          <a:p>
            <a:endParaRPr lang="en-US" dirty="0"/>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latin typeface="Segoe UI" panose="020B0502040204020203" pitchFamily="34" charset="0"/>
              </a:defRPr>
            </a:lvl1pPr>
          </a:lstStyle>
          <a:p>
            <a:fld id="{57E95065-3C8F-499E-BCE2-D8A21207181C}" type="slidenum">
              <a:rPr lang="en-US" smtClean="0"/>
              <a:pPr/>
              <a:t>‹#›</a:t>
            </a:fld>
            <a:endParaRPr lang="en-US" dirty="0"/>
          </a:p>
        </p:txBody>
      </p:sp>
    </p:spTree>
    <p:extLst>
      <p:ext uri="{BB962C8B-B14F-4D97-AF65-F5344CB8AC3E}">
        <p14:creationId xmlns:p14="http://schemas.microsoft.com/office/powerpoint/2010/main" val="322095622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spc="-50" baseline="0">
          <a:solidFill>
            <a:schemeClr val="tx1"/>
          </a:solidFill>
          <a:latin typeface="Segoe UI" panose="020B0502040204020203" pitchFamily="34" charset="0"/>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Segoe UI" panose="020B0502040204020203" pitchFamily="34" charset="0"/>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Segoe UI" panose="020B0502040204020203" pitchFamily="34" charset="0"/>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Segoe UI" panose="020B0502040204020203" pitchFamily="34" charset="0"/>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Segoe UI" panose="020B0502040204020203" pitchFamily="34" charset="0"/>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Segoe UI" panose="020B0502040204020203" pitchFamily="34" charset="0"/>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insights.nd.gov/"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www.nd.gov/dpi/districtsschools/essa/accountability-support-improvement/targeted-support-and-improvement" TargetMode="External"/><Relationship Id="rId2" Type="http://schemas.openxmlformats.org/officeDocument/2006/relationships/hyperlink" Target="https://www.nd.gov/dpi/districtsschools/essa/accountability-support-improvement/continuous-school-improvement" TargetMode="Externa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https://www.nd.gov/dpi/districtsschools/essa/accountability-support-improvement/comprehensive-support-and-improvement" TargetMode="External"/></Relationships>
</file>

<file path=ppt/slides/_rels/slide14.xml.rels><?xml version="1.0" encoding="UTF-8" standalone="yes"?>
<Relationships xmlns="http://schemas.openxmlformats.org/package/2006/relationships"><Relationship Id="rId2" Type="http://schemas.openxmlformats.org/officeDocument/2006/relationships/hyperlink" Target="https://insights.nd.gov/"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insights.nd.gov/" TargetMode="External"/><Relationship Id="rId2" Type="http://schemas.openxmlformats.org/officeDocument/2006/relationships/hyperlink" Target="https://www.nd.gov/dpi/sites/www/files/documents/Division%20of%20SS%26I/ESSA/Accountability/Sample%20Parent%20Letter.docx" TargetMode="External"/><Relationship Id="rId1" Type="http://schemas.openxmlformats.org/officeDocument/2006/relationships/slideLayout" Target="../slideLayouts/slideLayout7.xml"/><Relationship Id="rId4" Type="http://schemas.openxmlformats.org/officeDocument/2006/relationships/hyperlink" Target="https://www.nd.gov/dpi/sites/www/files/documents/Division%20of%20SS%26I/ESSA/Accountability/SampleWebsiteNotification.pdf"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pattFill prst="pct5">
          <a:fgClr>
            <a:schemeClr val="accent1">
              <a:lumMod val="20000"/>
              <a:lumOff val="80000"/>
            </a:schemeClr>
          </a:fgClr>
          <a:bgClr>
            <a:schemeClr val="tx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6B4CA-E12E-45BD-8E43-B68AFE011D50}"/>
              </a:ext>
            </a:extLst>
          </p:cNvPr>
          <p:cNvSpPr>
            <a:spLocks noGrp="1"/>
          </p:cNvSpPr>
          <p:nvPr>
            <p:ph type="ctrTitle"/>
          </p:nvPr>
        </p:nvSpPr>
        <p:spPr>
          <a:xfrm>
            <a:off x="3133436" y="2835993"/>
            <a:ext cx="5925128" cy="1186014"/>
          </a:xfrm>
        </p:spPr>
        <p:txBody>
          <a:bodyPr vert="horz" lIns="91440" tIns="45720" rIns="91440" bIns="45720" rtlCol="0" anchor="b">
            <a:normAutofit fontScale="90000"/>
          </a:bodyPr>
          <a:lstStyle/>
          <a:p>
            <a:pPr algn="ctr">
              <a:lnSpc>
                <a:spcPct val="90000"/>
              </a:lnSpc>
            </a:pPr>
            <a:r>
              <a:rPr lang="en-US" sz="4400" dirty="0">
                <a:solidFill>
                  <a:schemeClr val="bg1"/>
                </a:solidFill>
                <a:latin typeface="Segoe UI Black" panose="020B0A02040204020203" pitchFamily="34" charset="0"/>
                <a:ea typeface="Segoe UI Black" panose="020B0A02040204020203" pitchFamily="34" charset="0"/>
              </a:rPr>
              <a:t>[</a:t>
            </a:r>
            <a:r>
              <a:rPr lang="en-US" sz="4400">
                <a:solidFill>
                  <a:schemeClr val="bg1"/>
                </a:solidFill>
                <a:latin typeface="Segoe UI Black" panose="020B0A02040204020203" pitchFamily="34" charset="0"/>
                <a:ea typeface="Segoe UI Black" panose="020B0A02040204020203" pitchFamily="34" charset="0"/>
              </a:rPr>
              <a:t>INSERT ELEMENTARY/ K-8 </a:t>
            </a:r>
            <a:r>
              <a:rPr lang="en-US" sz="4400" dirty="0">
                <a:solidFill>
                  <a:schemeClr val="bg1"/>
                </a:solidFill>
                <a:latin typeface="Segoe UI Black" panose="020B0A02040204020203" pitchFamily="34" charset="0"/>
                <a:ea typeface="Segoe UI Black" panose="020B0A02040204020203" pitchFamily="34" charset="0"/>
              </a:rPr>
              <a:t>SCHOOL NAME HERE]</a:t>
            </a:r>
          </a:p>
        </p:txBody>
      </p:sp>
      <p:sp>
        <p:nvSpPr>
          <p:cNvPr id="3" name="TextBox 2">
            <a:extLst>
              <a:ext uri="{FF2B5EF4-FFF2-40B4-BE49-F238E27FC236}">
                <a16:creationId xmlns:a16="http://schemas.microsoft.com/office/drawing/2014/main" id="{CC0D2DB1-7991-4B70-BF39-310B388287DC}"/>
              </a:ext>
            </a:extLst>
          </p:cNvPr>
          <p:cNvSpPr txBox="1"/>
          <p:nvPr/>
        </p:nvSpPr>
        <p:spPr>
          <a:xfrm>
            <a:off x="458308" y="378692"/>
            <a:ext cx="1509037" cy="828368"/>
          </a:xfrm>
          <a:prstGeom prst="rect">
            <a:avLst/>
          </a:prstGeom>
        </p:spPr>
        <p:txBody>
          <a:bodyPr vert="horz" lIns="91440" tIns="45720" rIns="91440" bIns="45720" rtlCol="0">
            <a:normAutofit/>
          </a:bodyPr>
          <a:lstStyle/>
          <a:p>
            <a:pPr indent="-182880" algn="ctr" defTabSz="914400">
              <a:spcAft>
                <a:spcPts val="600"/>
              </a:spcAft>
              <a:buClr>
                <a:schemeClr val="accent1"/>
              </a:buClr>
            </a:pPr>
            <a:r>
              <a:rPr lang="en-US" i="1" dirty="0">
                <a:solidFill>
                  <a:schemeClr val="bg1"/>
                </a:solidFill>
                <a:latin typeface="Segoe UI" panose="020B0502040204020203" pitchFamily="34" charset="0"/>
              </a:rPr>
              <a:t>[ Insert Your </a:t>
            </a:r>
          </a:p>
          <a:p>
            <a:pPr indent="-182880" algn="ctr" defTabSz="914400">
              <a:spcAft>
                <a:spcPts val="600"/>
              </a:spcAft>
              <a:buClr>
                <a:schemeClr val="accent1"/>
              </a:buClr>
            </a:pPr>
            <a:r>
              <a:rPr lang="en-US" i="1" dirty="0">
                <a:solidFill>
                  <a:schemeClr val="bg1"/>
                </a:solidFill>
                <a:latin typeface="Segoe UI" panose="020B0502040204020203" pitchFamily="34" charset="0"/>
              </a:rPr>
              <a:t>Logo Here]</a:t>
            </a:r>
          </a:p>
        </p:txBody>
      </p:sp>
      <p:sp>
        <p:nvSpPr>
          <p:cNvPr id="5" name="Rectangle 4" descr="Slide that serves as a template for schools to insert their logo and school name.">
            <a:extLst>
              <a:ext uri="{FF2B5EF4-FFF2-40B4-BE49-F238E27FC236}">
                <a16:creationId xmlns:a16="http://schemas.microsoft.com/office/drawing/2014/main" id="{F6623924-452F-294B-1E26-32C3BE2DABFC}"/>
              </a:ext>
            </a:extLst>
          </p:cNvPr>
          <p:cNvSpPr/>
          <p:nvPr/>
        </p:nvSpPr>
        <p:spPr>
          <a:xfrm>
            <a:off x="301404" y="304137"/>
            <a:ext cx="11589192" cy="6249725"/>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34655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214313E-0404-F96A-43EB-A93A9050A502}"/>
            </a:ext>
          </a:extLst>
        </p:cNvPr>
        <p:cNvGrpSpPr/>
        <p:nvPr/>
      </p:nvGrpSpPr>
      <p:grpSpPr>
        <a:xfrm>
          <a:off x="0" y="0"/>
          <a:ext cx="0" cy="0"/>
          <a:chOff x="0" y="0"/>
          <a:chExt cx="0" cy="0"/>
        </a:xfrm>
      </p:grpSpPr>
      <p:sp>
        <p:nvSpPr>
          <p:cNvPr id="3" name="Rectangle 2" descr="Title ">
            <a:extLst>
              <a:ext uri="{FF2B5EF4-FFF2-40B4-BE49-F238E27FC236}">
                <a16:creationId xmlns:a16="http://schemas.microsoft.com/office/drawing/2014/main" id="{C9C9D62A-C8E5-50F8-BDF8-3496B4F527E9}"/>
              </a:ext>
            </a:extLst>
          </p:cNvPr>
          <p:cNvSpPr/>
          <p:nvPr/>
        </p:nvSpPr>
        <p:spPr>
          <a:xfrm>
            <a:off x="465931" y="797913"/>
            <a:ext cx="11172616" cy="6001643"/>
          </a:xfrm>
          <a:prstGeom prst="rect">
            <a:avLst/>
          </a:prstGeom>
        </p:spPr>
        <p:txBody>
          <a:bodyPr wrap="square">
            <a:spAutoFit/>
          </a:bodyPr>
          <a:lstStyle/>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2400" dirty="0">
              <a:solidFill>
                <a:schemeClr val="accent1"/>
              </a:solidFill>
              <a:latin typeface="Segoe UI" panose="020B0502040204020203" pitchFamily="34" charset="0"/>
            </a:endParaRPr>
          </a:p>
        </p:txBody>
      </p:sp>
      <p:sp>
        <p:nvSpPr>
          <p:cNvPr id="4" name="Rectangle 3" descr="Release of school accountability reports.">
            <a:extLst>
              <a:ext uri="{FF2B5EF4-FFF2-40B4-BE49-F238E27FC236}">
                <a16:creationId xmlns:a16="http://schemas.microsoft.com/office/drawing/2014/main" id="{506BA5E4-F657-69DD-6A1C-F6BC02692394}"/>
              </a:ext>
            </a:extLst>
          </p:cNvPr>
          <p:cNvSpPr/>
          <p:nvPr/>
        </p:nvSpPr>
        <p:spPr>
          <a:xfrm>
            <a:off x="301404" y="304137"/>
            <a:ext cx="11589192" cy="6249725"/>
          </a:xfrm>
          <a:prstGeom prst="rect">
            <a:avLst/>
          </a:prstGeom>
          <a:noFill/>
          <a:ln>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C6571B3-7605-19C0-A30A-EA8F77964E48}"/>
              </a:ext>
              <a:ext uri="{C183D7F6-B498-43B3-948B-1728B52AA6E4}">
                <adec:decorative xmlns:adec="http://schemas.microsoft.com/office/drawing/2017/decorative" val="1"/>
              </a:ext>
            </a:extLst>
          </p:cNvPr>
          <p:cNvSpPr/>
          <p:nvPr/>
        </p:nvSpPr>
        <p:spPr>
          <a:xfrm flipH="1">
            <a:off x="553453" y="0"/>
            <a:ext cx="1046440" cy="6858000"/>
          </a:xfrm>
          <a:prstGeom prst="rect">
            <a:avLst/>
          </a:prstGeom>
          <a:solidFill>
            <a:schemeClr val="accent1">
              <a:lumMod val="75000"/>
            </a:schemeClr>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0" dirty="0"/>
          </a:p>
        </p:txBody>
      </p:sp>
      <p:sp>
        <p:nvSpPr>
          <p:cNvPr id="2" name="Title 1">
            <a:extLst>
              <a:ext uri="{FF2B5EF4-FFF2-40B4-BE49-F238E27FC236}">
                <a16:creationId xmlns:a16="http://schemas.microsoft.com/office/drawing/2014/main" id="{14DB8A9C-5D72-3900-49F2-6B1A6DA9AED3}"/>
              </a:ext>
            </a:extLst>
          </p:cNvPr>
          <p:cNvSpPr>
            <a:spLocks noGrp="1"/>
          </p:cNvSpPr>
          <p:nvPr>
            <p:ph type="title"/>
          </p:nvPr>
        </p:nvSpPr>
        <p:spPr>
          <a:xfrm>
            <a:off x="1851942" y="2401456"/>
            <a:ext cx="7147943" cy="1605332"/>
          </a:xfrm>
        </p:spPr>
        <p:txBody>
          <a:bodyPr>
            <a:noAutofit/>
          </a:bodyPr>
          <a:lstStyle/>
          <a:p>
            <a:r>
              <a:rPr lang="en-US" sz="4000" dirty="0">
                <a:latin typeface="Segoe UI Black" panose="020B0A02040204020203" pitchFamily="34" charset="0"/>
                <a:ea typeface="Segoe UI Black" panose="020B0A02040204020203" pitchFamily="34" charset="0"/>
              </a:rPr>
              <a:t>RELEASE OF SCHOOL ACCOUNTABILITY REPORTS</a:t>
            </a:r>
            <a:endParaRPr lang="en-US" sz="4000" spc="0" dirty="0">
              <a:solidFill>
                <a:schemeClr val="tx2">
                  <a:lumMod val="75000"/>
                </a:schemeClr>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693194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0DD2A7-A539-464B-AC25-0D4D47F177B1}"/>
              </a:ext>
            </a:extLst>
          </p:cNvPr>
          <p:cNvSpPr/>
          <p:nvPr/>
        </p:nvSpPr>
        <p:spPr>
          <a:xfrm>
            <a:off x="413587" y="520511"/>
            <a:ext cx="10727851" cy="5078313"/>
          </a:xfrm>
          <a:prstGeom prst="rect">
            <a:avLst/>
          </a:prstGeom>
        </p:spPr>
        <p:txBody>
          <a:bodyPr wrap="square" lIns="91440" tIns="45720" rIns="91440" bIns="45720" anchor="t">
            <a:spAutoFit/>
          </a:bodyPr>
          <a:lstStyle/>
          <a:p>
            <a:r>
              <a:rPr lang="en-US" sz="3600" dirty="0">
                <a:solidFill>
                  <a:schemeClr val="accent1"/>
                </a:solidFill>
                <a:latin typeface="Segoe UI Semibold" panose="020B0702040204020203" pitchFamily="34" charset="0"/>
                <a:cs typeface="Segoe UI Semibold" panose="020B0702040204020203" pitchFamily="34" charset="0"/>
              </a:rPr>
              <a:t>School Accountability Reports</a:t>
            </a:r>
          </a:p>
          <a:p>
            <a:endParaRPr lang="en-US" sz="2400" dirty="0">
              <a:solidFill>
                <a:schemeClr val="accent1"/>
              </a:solidFill>
              <a:latin typeface="Segoe UI" panose="020B0502040204020203" pitchFamily="34" charset="0"/>
            </a:endParaRPr>
          </a:p>
          <a:p>
            <a:pPr marL="571500" indent="-571500">
              <a:buFont typeface="Arial" panose="020B0604020202020204" pitchFamily="34" charset="0"/>
              <a:buChar char="•"/>
            </a:pPr>
            <a:r>
              <a:rPr lang="en-US" sz="2400" dirty="0">
                <a:latin typeface="Segoe UI" panose="020B0502040204020203" pitchFamily="34" charset="0"/>
              </a:rPr>
              <a:t>Under the Every Student Succeeds Act (ESSA) federal law, state education departments such as the North Dakota Department of Public Instruction (NDDPI) are required to annually create an accountability report for every public school in the state. </a:t>
            </a:r>
          </a:p>
          <a:p>
            <a:pPr marL="571500" indent="-571500">
              <a:buFont typeface="Arial" panose="020B0604020202020204" pitchFamily="34" charset="0"/>
              <a:buChar char="•"/>
            </a:pPr>
            <a:endParaRPr lang="en-US" sz="2400" dirty="0">
              <a:latin typeface="Segoe UI" panose="020B0502040204020203" pitchFamily="34" charset="0"/>
            </a:endParaRPr>
          </a:p>
          <a:p>
            <a:pPr marL="571500" indent="-571500">
              <a:buFont typeface="Arial" panose="020B0604020202020204" pitchFamily="34" charset="0"/>
              <a:buChar char="•"/>
            </a:pPr>
            <a:r>
              <a:rPr lang="en-US" sz="2400" dirty="0">
                <a:latin typeface="Segoe UI" panose="020B0502040204020203" pitchFamily="34" charset="0"/>
              </a:rPr>
              <a:t>School accountability reports outline how schools are performing on the accountability elements North Dakota selected within its ESSA plan.</a:t>
            </a:r>
          </a:p>
          <a:p>
            <a:pPr marL="571500" indent="-571500">
              <a:buFont typeface="Arial" panose="020B0604020202020204" pitchFamily="34" charset="0"/>
              <a:buChar char="•"/>
            </a:pPr>
            <a:endParaRPr lang="en-US" sz="2400" dirty="0">
              <a:latin typeface="Segoe UI" panose="020B0502040204020203" pitchFamily="34" charset="0"/>
            </a:endParaRPr>
          </a:p>
          <a:p>
            <a:pPr marL="571500" indent="-571500">
              <a:buFont typeface="Arial" panose="020B0604020202020204" pitchFamily="34" charset="0"/>
              <a:buChar char="•"/>
            </a:pPr>
            <a:r>
              <a:rPr lang="en-US" sz="2400" dirty="0">
                <a:latin typeface="Segoe UI" panose="020B0502040204020203" pitchFamily="34" charset="0"/>
              </a:rPr>
              <a:t>Preliminary school accountability reports, based on data from the 2025-2026 school year, are first posted in a private portal for review, allowing schools to ask questions or appeal the data before it is finalized.</a:t>
            </a:r>
          </a:p>
        </p:txBody>
      </p:sp>
      <p:sp>
        <p:nvSpPr>
          <p:cNvPr id="2" name="Title 1" hidden="1">
            <a:extLst>
              <a:ext uri="{FF2B5EF4-FFF2-40B4-BE49-F238E27FC236}">
                <a16:creationId xmlns:a16="http://schemas.microsoft.com/office/drawing/2014/main" id="{1E85889F-E6AD-4609-8086-D1A9235516C4}"/>
              </a:ext>
            </a:extLst>
          </p:cNvPr>
          <p:cNvSpPr>
            <a:spLocks noGrp="1"/>
          </p:cNvSpPr>
          <p:nvPr>
            <p:ph type="title" idx="4294967295"/>
          </p:nvPr>
        </p:nvSpPr>
        <p:spPr>
          <a:xfrm>
            <a:off x="2587625" y="804863"/>
            <a:ext cx="9604375" cy="1049337"/>
          </a:xfrm>
        </p:spPr>
        <p:txBody>
          <a:bodyPr/>
          <a:lstStyle/>
          <a:p>
            <a:r>
              <a:rPr lang="en-US" dirty="0"/>
              <a:t>School</a:t>
            </a:r>
            <a:r>
              <a:rPr lang="en-US" baseline="0" dirty="0"/>
              <a:t> Accountability Reports</a:t>
            </a:r>
            <a:endParaRPr lang="en-US" dirty="0"/>
          </a:p>
        </p:txBody>
      </p:sp>
      <p:sp>
        <p:nvSpPr>
          <p:cNvPr id="4" name="Rectangle 3">
            <a:extLst>
              <a:ext uri="{FF2B5EF4-FFF2-40B4-BE49-F238E27FC236}">
                <a16:creationId xmlns:a16="http://schemas.microsoft.com/office/drawing/2014/main" id="{C1E4E07C-7571-8666-A142-747AE3099BFF}"/>
              </a:ext>
              <a:ext uri="{C183D7F6-B498-43B3-948B-1728B52AA6E4}">
                <adec:decorative xmlns:adec="http://schemas.microsoft.com/office/drawing/2017/decorative" val="1"/>
              </a:ext>
            </a:extLst>
          </p:cNvPr>
          <p:cNvSpPr/>
          <p:nvPr/>
        </p:nvSpPr>
        <p:spPr>
          <a:xfrm>
            <a:off x="11235193" y="0"/>
            <a:ext cx="956807"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128360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descr="Heading for pie charts. On the left, elementary (k-8) and on the right, high school (9-12)">
            <a:extLst>
              <a:ext uri="{FF2B5EF4-FFF2-40B4-BE49-F238E27FC236}">
                <a16:creationId xmlns:a16="http://schemas.microsoft.com/office/drawing/2014/main" id="{680DD2A7-A539-464B-AC25-0D4D47F177B1}"/>
              </a:ext>
            </a:extLst>
          </p:cNvPr>
          <p:cNvSpPr/>
          <p:nvPr/>
        </p:nvSpPr>
        <p:spPr>
          <a:xfrm>
            <a:off x="440947" y="409653"/>
            <a:ext cx="11172616" cy="1015663"/>
          </a:xfrm>
          <a:prstGeom prst="rect">
            <a:avLst/>
          </a:prstGeom>
        </p:spPr>
        <p:txBody>
          <a:bodyPr wrap="square">
            <a:spAutoFit/>
          </a:bodyPr>
          <a:lstStyle/>
          <a:p>
            <a:endParaRPr lang="en-US" sz="3600" dirty="0">
              <a:solidFill>
                <a:schemeClr val="accent1"/>
              </a:solidFill>
              <a:latin typeface="Segoe UI" panose="020B0502040204020203" pitchFamily="34" charset="0"/>
            </a:endParaRPr>
          </a:p>
          <a:p>
            <a:endParaRPr lang="en-US" sz="2400" dirty="0">
              <a:solidFill>
                <a:schemeClr val="accent1"/>
              </a:solidFill>
              <a:latin typeface="Segoe UI" panose="020B0502040204020203" pitchFamily="34" charset="0"/>
            </a:endParaRPr>
          </a:p>
        </p:txBody>
      </p:sp>
      <p:sp>
        <p:nvSpPr>
          <p:cNvPr id="2" name="Title 1" hidden="1">
            <a:extLst>
              <a:ext uri="{FF2B5EF4-FFF2-40B4-BE49-F238E27FC236}">
                <a16:creationId xmlns:a16="http://schemas.microsoft.com/office/drawing/2014/main" id="{2811CFB6-A3BC-4327-AE56-6715869231F0}"/>
              </a:ext>
            </a:extLst>
          </p:cNvPr>
          <p:cNvSpPr>
            <a:spLocks noGrp="1"/>
          </p:cNvSpPr>
          <p:nvPr>
            <p:ph type="title" idx="4294967295"/>
          </p:nvPr>
        </p:nvSpPr>
        <p:spPr>
          <a:xfrm>
            <a:off x="2587625" y="804863"/>
            <a:ext cx="9604375" cy="1049337"/>
          </a:xfrm>
        </p:spPr>
        <p:txBody>
          <a:bodyPr>
            <a:normAutofit fontScale="90000"/>
          </a:bodyPr>
          <a:lstStyle/>
          <a:p>
            <a:r>
              <a:rPr lang="en-US" dirty="0"/>
              <a:t>Elementary/High</a:t>
            </a:r>
            <a:r>
              <a:rPr lang="en-US" baseline="0" dirty="0"/>
              <a:t> School Accountability system</a:t>
            </a:r>
            <a:endParaRPr lang="en-US" dirty="0"/>
          </a:p>
        </p:txBody>
      </p:sp>
      <p:pic>
        <p:nvPicPr>
          <p:cNvPr id="4" name="Picture 3" descr="Image of pie charts showing accountability measures and the percentages they count toward accountability.">
            <a:extLst>
              <a:ext uri="{FF2B5EF4-FFF2-40B4-BE49-F238E27FC236}">
                <a16:creationId xmlns:a16="http://schemas.microsoft.com/office/drawing/2014/main" id="{45C7DA7F-503F-04DF-A6D1-5BB85BD122F1}"/>
              </a:ext>
            </a:extLst>
          </p:cNvPr>
          <p:cNvPicPr>
            <a:picLocks noChangeAspect="1"/>
          </p:cNvPicPr>
          <p:nvPr/>
        </p:nvPicPr>
        <p:blipFill>
          <a:blip r:embed="rId2"/>
          <a:stretch>
            <a:fillRect/>
          </a:stretch>
        </p:blipFill>
        <p:spPr>
          <a:xfrm>
            <a:off x="751606" y="702135"/>
            <a:ext cx="10551298" cy="5453730"/>
          </a:xfrm>
          <a:prstGeom prst="rect">
            <a:avLst/>
          </a:prstGeom>
        </p:spPr>
      </p:pic>
      <p:sp>
        <p:nvSpPr>
          <p:cNvPr id="6" name="Rectangle 5" descr="Slide with accountability pie charts for elementary and high school.">
            <a:extLst>
              <a:ext uri="{FF2B5EF4-FFF2-40B4-BE49-F238E27FC236}">
                <a16:creationId xmlns:a16="http://schemas.microsoft.com/office/drawing/2014/main" id="{C82F2904-83A4-BEAD-EE0F-56A1FAD75AF0}"/>
              </a:ext>
            </a:extLst>
          </p:cNvPr>
          <p:cNvSpPr/>
          <p:nvPr/>
        </p:nvSpPr>
        <p:spPr>
          <a:xfrm>
            <a:off x="301404" y="304137"/>
            <a:ext cx="11589192" cy="6249725"/>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9023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0DD2A7-A539-464B-AC25-0D4D47F177B1}"/>
              </a:ext>
            </a:extLst>
          </p:cNvPr>
          <p:cNvSpPr/>
          <p:nvPr/>
        </p:nvSpPr>
        <p:spPr>
          <a:xfrm>
            <a:off x="436748" y="496355"/>
            <a:ext cx="10233902" cy="3970318"/>
          </a:xfrm>
          <a:prstGeom prst="rect">
            <a:avLst/>
          </a:prstGeom>
        </p:spPr>
        <p:txBody>
          <a:bodyPr wrap="square">
            <a:spAutoFit/>
          </a:bodyPr>
          <a:lstStyle/>
          <a:p>
            <a:r>
              <a:rPr lang="en-US" sz="3600" dirty="0">
                <a:solidFill>
                  <a:schemeClr val="accent1"/>
                </a:solidFill>
                <a:latin typeface="Segoe UI Semibold" panose="020B0702040204020203" pitchFamily="34" charset="0"/>
                <a:cs typeface="Segoe UI Semibold" panose="020B0702040204020203" pitchFamily="34" charset="0"/>
              </a:rPr>
              <a:t>Interactive School Dashboard</a:t>
            </a:r>
          </a:p>
          <a:p>
            <a:endParaRPr lang="en-US" sz="2400" dirty="0">
              <a:solidFill>
                <a:schemeClr val="accent1"/>
              </a:solidFill>
              <a:latin typeface="Segoe UI" panose="020B0502040204020203" pitchFamily="34" charset="0"/>
            </a:endParaRPr>
          </a:p>
          <a:p>
            <a:pPr marL="457200" indent="-457200">
              <a:buAutoNum type="arabicPeriod"/>
            </a:pPr>
            <a:r>
              <a:rPr lang="en-US" sz="2400" dirty="0">
                <a:latin typeface="Segoe UI" panose="020B0502040204020203" pitchFamily="34" charset="0"/>
              </a:rPr>
              <a:t>An interactive dashboard, </a:t>
            </a:r>
            <a:r>
              <a:rPr lang="en-US" sz="2400" dirty="0">
                <a:latin typeface="Segoe UI" panose="020B0502040204020203" pitchFamily="34" charset="0"/>
                <a:hlinkClick r:id="rId2"/>
              </a:rPr>
              <a:t>Insights.nd.gov</a:t>
            </a:r>
            <a:r>
              <a:rPr lang="en-US" sz="2400" dirty="0">
                <a:latin typeface="Segoe UI" panose="020B0502040204020203" pitchFamily="34" charset="0"/>
              </a:rPr>
              <a:t>, is the home for state agency and community data.</a:t>
            </a:r>
          </a:p>
          <a:p>
            <a:pPr marL="457200" indent="-457200">
              <a:buAutoNum type="arabicPeriod"/>
            </a:pPr>
            <a:r>
              <a:rPr lang="en-US" sz="2400" dirty="0">
                <a:latin typeface="Segoe UI" panose="020B0502040204020203" pitchFamily="34" charset="0"/>
              </a:rPr>
              <a:t>To access our school’s Accountability Report Card, visit Insights, select “Find My School”, and search alphabetically.</a:t>
            </a:r>
          </a:p>
          <a:p>
            <a:pPr marL="457200" indent="-457200">
              <a:buAutoNum type="arabicPeriod"/>
            </a:pPr>
            <a:r>
              <a:rPr lang="en-US" sz="2400" dirty="0">
                <a:latin typeface="Segoe UI" panose="020B0502040204020203" pitchFamily="34" charset="0"/>
              </a:rPr>
              <a:t>The school accountability report is posted under the Dashboard heading.</a:t>
            </a:r>
          </a:p>
          <a:p>
            <a:pPr marL="457200" indent="-457200">
              <a:buAutoNum type="arabicPeriod"/>
            </a:pPr>
            <a:r>
              <a:rPr lang="en-US" sz="2400" dirty="0">
                <a:latin typeface="Segoe UI" panose="020B0502040204020203" pitchFamily="34" charset="0"/>
              </a:rPr>
              <a:t>The dashboard allows schools and districts to showcase and highlight strengths in their buildings while providing transparency to the public.</a:t>
            </a:r>
          </a:p>
        </p:txBody>
      </p:sp>
      <p:sp>
        <p:nvSpPr>
          <p:cNvPr id="2" name="Title 1" hidden="1">
            <a:extLst>
              <a:ext uri="{FF2B5EF4-FFF2-40B4-BE49-F238E27FC236}">
                <a16:creationId xmlns:a16="http://schemas.microsoft.com/office/drawing/2014/main" id="{81BBB49F-1A5C-484E-9B09-0E09173EDE0D}"/>
              </a:ext>
            </a:extLst>
          </p:cNvPr>
          <p:cNvSpPr>
            <a:spLocks noGrp="1"/>
          </p:cNvSpPr>
          <p:nvPr>
            <p:ph type="title" idx="4294967295"/>
          </p:nvPr>
        </p:nvSpPr>
        <p:spPr>
          <a:xfrm>
            <a:off x="2587625" y="804863"/>
            <a:ext cx="9604375" cy="1049337"/>
          </a:xfrm>
        </p:spPr>
        <p:txBody>
          <a:bodyPr/>
          <a:lstStyle/>
          <a:p>
            <a:r>
              <a:rPr lang="en-US" dirty="0"/>
              <a:t>Interactive School Dashboard</a:t>
            </a:r>
          </a:p>
        </p:txBody>
      </p:sp>
      <p:sp>
        <p:nvSpPr>
          <p:cNvPr id="4" name="Rectangle 3">
            <a:extLst>
              <a:ext uri="{FF2B5EF4-FFF2-40B4-BE49-F238E27FC236}">
                <a16:creationId xmlns:a16="http://schemas.microsoft.com/office/drawing/2014/main" id="{D4879260-CDDA-2576-93D2-9D9EFDED8616}"/>
              </a:ext>
              <a:ext uri="{C183D7F6-B498-43B3-948B-1728B52AA6E4}">
                <adec:decorative xmlns:adec="http://schemas.microsoft.com/office/drawing/2017/decorative" val="1"/>
              </a:ext>
            </a:extLst>
          </p:cNvPr>
          <p:cNvSpPr/>
          <p:nvPr/>
        </p:nvSpPr>
        <p:spPr>
          <a:xfrm>
            <a:off x="11235193" y="0"/>
            <a:ext cx="956807"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35679842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CBF57-B280-473C-B5EF-8A4147B01BBA}"/>
              </a:ext>
            </a:extLst>
          </p:cNvPr>
          <p:cNvSpPr>
            <a:spLocks noGrp="1"/>
          </p:cNvSpPr>
          <p:nvPr>
            <p:ph type="title"/>
          </p:nvPr>
        </p:nvSpPr>
        <p:spPr/>
        <p:txBody>
          <a:bodyPr>
            <a:normAutofit/>
          </a:bodyPr>
          <a:lstStyle/>
          <a:p>
            <a:r>
              <a:rPr lang="en-US" sz="3600" dirty="0">
                <a:solidFill>
                  <a:schemeClr val="tx2">
                    <a:lumMod val="75000"/>
                  </a:schemeClr>
                </a:solidFill>
                <a:latin typeface="Segoe UI Semibold" panose="020B0702040204020203" pitchFamily="34" charset="0"/>
                <a:cs typeface="Segoe UI Semibold" panose="020B0702040204020203" pitchFamily="34" charset="0"/>
              </a:rPr>
              <a:t>Insights dashboard</a:t>
            </a:r>
          </a:p>
        </p:txBody>
      </p:sp>
      <p:sp>
        <p:nvSpPr>
          <p:cNvPr id="3" name="Content Placeholder 2">
            <a:extLst>
              <a:ext uri="{FF2B5EF4-FFF2-40B4-BE49-F238E27FC236}">
                <a16:creationId xmlns:a16="http://schemas.microsoft.com/office/drawing/2014/main" id="{6F9B8FDF-FDC1-88B1-0EE0-55D7AB2CD321}"/>
              </a:ext>
            </a:extLst>
          </p:cNvPr>
          <p:cNvSpPr>
            <a:spLocks noGrp="1"/>
          </p:cNvSpPr>
          <p:nvPr>
            <p:ph idx="1"/>
          </p:nvPr>
        </p:nvSpPr>
        <p:spPr/>
        <p:txBody>
          <a:bodyPr/>
          <a:lstStyle/>
          <a:p>
            <a:pPr marL="0" indent="0">
              <a:buNone/>
            </a:pPr>
            <a:r>
              <a:rPr lang="en-US" dirty="0"/>
              <a:t> [INSERT SCREEN SHOT OF YOUR SCHOOL]</a:t>
            </a:r>
          </a:p>
        </p:txBody>
      </p:sp>
      <p:sp>
        <p:nvSpPr>
          <p:cNvPr id="5" name="Right Arrow 2" descr="Arrow pointing to location on the screenshot where to find the Dashboard information">
            <a:extLst>
              <a:ext uri="{FF2B5EF4-FFF2-40B4-BE49-F238E27FC236}">
                <a16:creationId xmlns:a16="http://schemas.microsoft.com/office/drawing/2014/main" id="{91774A5B-278A-40CB-90FB-A21812E22181}"/>
              </a:ext>
            </a:extLst>
          </p:cNvPr>
          <p:cNvSpPr/>
          <p:nvPr/>
        </p:nvSpPr>
        <p:spPr>
          <a:xfrm>
            <a:off x="1187337" y="3074414"/>
            <a:ext cx="327171" cy="1593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Tree>
    <p:extLst>
      <p:ext uri="{BB962C8B-B14F-4D97-AF65-F5344CB8AC3E}">
        <p14:creationId xmlns:p14="http://schemas.microsoft.com/office/powerpoint/2010/main" val="27247648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descr="Title ">
            <a:extLst>
              <a:ext uri="{FF2B5EF4-FFF2-40B4-BE49-F238E27FC236}">
                <a16:creationId xmlns:a16="http://schemas.microsoft.com/office/drawing/2014/main" id="{680DD2A7-A539-464B-AC25-0D4D47F177B1}"/>
              </a:ext>
            </a:extLst>
          </p:cNvPr>
          <p:cNvSpPr/>
          <p:nvPr/>
        </p:nvSpPr>
        <p:spPr>
          <a:xfrm>
            <a:off x="465931" y="797913"/>
            <a:ext cx="11172616" cy="6001643"/>
          </a:xfrm>
          <a:prstGeom prst="rect">
            <a:avLst/>
          </a:prstGeom>
        </p:spPr>
        <p:txBody>
          <a:bodyPr wrap="square">
            <a:spAutoFit/>
          </a:bodyPr>
          <a:lstStyle/>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2400" dirty="0">
              <a:solidFill>
                <a:schemeClr val="accent1"/>
              </a:solidFill>
              <a:latin typeface="Segoe UI" panose="020B0502040204020203" pitchFamily="34" charset="0"/>
            </a:endParaRPr>
          </a:p>
        </p:txBody>
      </p:sp>
      <p:sp>
        <p:nvSpPr>
          <p:cNvPr id="4" name="Rectangle 3">
            <a:extLst>
              <a:ext uri="{FF2B5EF4-FFF2-40B4-BE49-F238E27FC236}">
                <a16:creationId xmlns:a16="http://schemas.microsoft.com/office/drawing/2014/main" id="{B745B6D5-9A2C-5DEA-070E-FD36B0AF5281}"/>
              </a:ext>
              <a:ext uri="{C183D7F6-B498-43B3-948B-1728B52AA6E4}">
                <adec:decorative xmlns:adec="http://schemas.microsoft.com/office/drawing/2017/decorative" val="1"/>
              </a:ext>
            </a:extLst>
          </p:cNvPr>
          <p:cNvSpPr/>
          <p:nvPr/>
        </p:nvSpPr>
        <p:spPr>
          <a:xfrm>
            <a:off x="301404" y="304137"/>
            <a:ext cx="11589192" cy="6249725"/>
          </a:xfrm>
          <a:prstGeom prst="rect">
            <a:avLst/>
          </a:prstGeom>
          <a:noFill/>
          <a:ln>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8EC0140-2E93-4C7B-67AC-772E213588A6}"/>
              </a:ext>
              <a:ext uri="{C183D7F6-B498-43B3-948B-1728B52AA6E4}">
                <adec:decorative xmlns:adec="http://schemas.microsoft.com/office/drawing/2017/decorative" val="1"/>
              </a:ext>
            </a:extLst>
          </p:cNvPr>
          <p:cNvSpPr/>
          <p:nvPr/>
        </p:nvSpPr>
        <p:spPr>
          <a:xfrm flipH="1">
            <a:off x="553453" y="0"/>
            <a:ext cx="1046440" cy="6858000"/>
          </a:xfrm>
          <a:prstGeom prst="rect">
            <a:avLst/>
          </a:prstGeom>
          <a:solidFill>
            <a:schemeClr val="accent1">
              <a:lumMod val="75000"/>
            </a:schemeClr>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0" dirty="0"/>
          </a:p>
        </p:txBody>
      </p:sp>
      <p:sp>
        <p:nvSpPr>
          <p:cNvPr id="2" name="Title 1"/>
          <p:cNvSpPr>
            <a:spLocks noGrp="1"/>
          </p:cNvSpPr>
          <p:nvPr>
            <p:ph type="title"/>
          </p:nvPr>
        </p:nvSpPr>
        <p:spPr>
          <a:xfrm>
            <a:off x="1851942" y="2851210"/>
            <a:ext cx="7147943" cy="1155577"/>
          </a:xfrm>
        </p:spPr>
        <p:txBody>
          <a:bodyPr>
            <a:normAutofit/>
          </a:bodyPr>
          <a:lstStyle/>
          <a:p>
            <a:r>
              <a:rPr lang="en-US" sz="4000" spc="0" dirty="0">
                <a:solidFill>
                  <a:schemeClr val="tx2">
                    <a:lumMod val="75000"/>
                  </a:schemeClr>
                </a:solidFill>
                <a:latin typeface="Segoe UI Black" panose="020B0A02040204020203" pitchFamily="34" charset="0"/>
                <a:ea typeface="Segoe UI Black" panose="020B0A02040204020203" pitchFamily="34" charset="0"/>
              </a:rPr>
              <a:t>OUR SCHOOL ACCOUNTABILITY REPORT</a:t>
            </a:r>
          </a:p>
        </p:txBody>
      </p:sp>
    </p:spTree>
    <p:extLst>
      <p:ext uri="{BB962C8B-B14F-4D97-AF65-F5344CB8AC3E}">
        <p14:creationId xmlns:p14="http://schemas.microsoft.com/office/powerpoint/2010/main" val="30082842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0DD2A7-A539-464B-AC25-0D4D47F177B1}"/>
              </a:ext>
            </a:extLst>
          </p:cNvPr>
          <p:cNvSpPr/>
          <p:nvPr/>
        </p:nvSpPr>
        <p:spPr>
          <a:xfrm>
            <a:off x="548486" y="417616"/>
            <a:ext cx="10202371" cy="2677656"/>
          </a:xfrm>
          <a:prstGeom prst="rect">
            <a:avLst/>
          </a:prstGeom>
        </p:spPr>
        <p:txBody>
          <a:bodyPr wrap="square">
            <a:spAutoFit/>
          </a:bodyPr>
          <a:lstStyle/>
          <a:p>
            <a:r>
              <a:rPr lang="en-US" sz="3600" dirty="0">
                <a:solidFill>
                  <a:schemeClr val="accent1"/>
                </a:solidFill>
                <a:latin typeface="Segoe UI" panose="020B0502040204020203" pitchFamily="34" charset="0"/>
              </a:rPr>
              <a:t>[Insert a screenshot of your School Dashboard]</a:t>
            </a: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2400" dirty="0">
              <a:solidFill>
                <a:schemeClr val="accent1"/>
              </a:solidFill>
              <a:latin typeface="Segoe UI" panose="020B0502040204020203" pitchFamily="34" charset="0"/>
            </a:endParaRPr>
          </a:p>
        </p:txBody>
      </p:sp>
      <p:sp>
        <p:nvSpPr>
          <p:cNvPr id="2" name="Title 1" hidden="1">
            <a:extLst>
              <a:ext uri="{FF2B5EF4-FFF2-40B4-BE49-F238E27FC236}">
                <a16:creationId xmlns:a16="http://schemas.microsoft.com/office/drawing/2014/main" id="{6A2DC8C0-C01B-4783-BCC7-4855345EB57F}"/>
              </a:ext>
            </a:extLst>
          </p:cNvPr>
          <p:cNvSpPr>
            <a:spLocks noGrp="1"/>
          </p:cNvSpPr>
          <p:nvPr>
            <p:ph type="title" idx="4294967295"/>
          </p:nvPr>
        </p:nvSpPr>
        <p:spPr>
          <a:xfrm>
            <a:off x="2587625" y="804863"/>
            <a:ext cx="9604375" cy="1049337"/>
          </a:xfrm>
        </p:spPr>
        <p:txBody>
          <a:bodyPr>
            <a:normAutofit/>
          </a:bodyPr>
          <a:lstStyle/>
          <a:p>
            <a:r>
              <a:rPr lang="en-US" dirty="0"/>
              <a:t>Sample school dashboard-Elementary</a:t>
            </a:r>
          </a:p>
        </p:txBody>
      </p:sp>
    </p:spTree>
    <p:extLst>
      <p:ext uri="{BB962C8B-B14F-4D97-AF65-F5344CB8AC3E}">
        <p14:creationId xmlns:p14="http://schemas.microsoft.com/office/powerpoint/2010/main" val="30030359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0DD2A7-A539-464B-AC25-0D4D47F177B1}"/>
              </a:ext>
            </a:extLst>
          </p:cNvPr>
          <p:cNvSpPr/>
          <p:nvPr/>
        </p:nvSpPr>
        <p:spPr>
          <a:xfrm>
            <a:off x="465931" y="797913"/>
            <a:ext cx="10395551" cy="5447645"/>
          </a:xfrm>
          <a:prstGeom prst="rect">
            <a:avLst/>
          </a:prstGeom>
        </p:spPr>
        <p:txBody>
          <a:bodyPr wrap="square" lIns="91440" tIns="45720" rIns="91440" bIns="45720" anchor="t">
            <a:spAutoFit/>
          </a:bodyPr>
          <a:lstStyle/>
          <a:p>
            <a:r>
              <a:rPr lang="en-US" sz="3600" dirty="0">
                <a:solidFill>
                  <a:schemeClr val="accent1"/>
                </a:solidFill>
                <a:latin typeface="Segoe UI Semibold" panose="020B0702040204020203" pitchFamily="34" charset="0"/>
                <a:cs typeface="Segoe UI Semibold" panose="020B0702040204020203" pitchFamily="34" charset="0"/>
              </a:rPr>
              <a:t>Academic Achievement</a:t>
            </a:r>
          </a:p>
          <a:p>
            <a:endParaRPr lang="en-US" sz="2400" dirty="0">
              <a:latin typeface="Segoe UI" panose="020B0502040204020203" pitchFamily="34" charset="0"/>
            </a:endParaRPr>
          </a:p>
          <a:p>
            <a:pPr marL="571500" indent="-571500">
              <a:buFont typeface="Arial" panose="020B0604020202020204" pitchFamily="34" charset="0"/>
              <a:buChar char="•"/>
            </a:pPr>
            <a:r>
              <a:rPr lang="en-US" sz="2400" dirty="0">
                <a:latin typeface="Segoe UI" panose="020B0502040204020203" pitchFamily="34" charset="0"/>
              </a:rPr>
              <a:t>North Dakota A-PLUS State Summative (ND A+)</a:t>
            </a:r>
          </a:p>
          <a:p>
            <a:endParaRPr lang="en-US" sz="2400" dirty="0">
              <a:latin typeface="Segoe UI" panose="020B0502040204020203" pitchFamily="34" charset="0"/>
            </a:endParaRPr>
          </a:p>
          <a:p>
            <a:pPr marL="571500" indent="-571500">
              <a:buFont typeface="Arial" panose="020B0604020202020204" pitchFamily="34" charset="0"/>
              <a:buChar char="•"/>
            </a:pPr>
            <a:r>
              <a:rPr lang="en-US" sz="2400" dirty="0">
                <a:latin typeface="Segoe UI" panose="020B0502040204020203" pitchFamily="34" charset="0"/>
              </a:rPr>
              <a:t>Our school results: </a:t>
            </a:r>
            <a:r>
              <a:rPr lang="en-US" sz="2400" i="1" dirty="0">
                <a:latin typeface="Segoe UI" panose="020B0502040204020203" pitchFamily="34" charset="0"/>
              </a:rPr>
              <a:t>[Insert Summary]</a:t>
            </a:r>
          </a:p>
          <a:p>
            <a:pPr marL="571500" indent="-571500">
              <a:buFont typeface="Arial" panose="020B0604020202020204" pitchFamily="34" charset="0"/>
              <a:buChar char="•"/>
            </a:pPr>
            <a:endParaRPr lang="en-US" sz="2400" dirty="0">
              <a:latin typeface="Segoe UI" panose="020B0502040204020203" pitchFamily="34" charset="0"/>
            </a:endParaRPr>
          </a:p>
          <a:p>
            <a:pPr marL="571500" indent="-571500">
              <a:buFont typeface="Arial" panose="020B0604020202020204" pitchFamily="34" charset="0"/>
              <a:buChar char="•"/>
            </a:pPr>
            <a:r>
              <a:rPr lang="en-US" sz="2400" dirty="0">
                <a:latin typeface="Segoe UI" panose="020B0502040204020203" pitchFamily="34" charset="0"/>
              </a:rPr>
              <a:t>Student test scores have been available since September 8 and can be viewed, downloaded, or printed. The school/district is responsible for sharing student reports with parents.</a:t>
            </a:r>
          </a:p>
          <a:p>
            <a:pPr marL="571500" indent="-571500">
              <a:buFont typeface="Arial" panose="020B0604020202020204" pitchFamily="34" charset="0"/>
              <a:buChar char="•"/>
            </a:pPr>
            <a:endParaRPr lang="en-US" sz="2400" dirty="0">
              <a:latin typeface="Segoe UI" panose="020B0502040204020203" pitchFamily="34" charset="0"/>
            </a:endParaRPr>
          </a:p>
          <a:p>
            <a:pPr marL="571500" indent="-571500">
              <a:buFont typeface="Arial" panose="020B0604020202020204" pitchFamily="34" charset="0"/>
              <a:buChar char="•"/>
            </a:pPr>
            <a:r>
              <a:rPr lang="en-US" sz="2400" dirty="0">
                <a:latin typeface="Segoe UI" panose="020B0502040204020203" pitchFamily="34" charset="0"/>
              </a:rPr>
              <a:t>These score reports are made available online in the assessment administration platform called ADAM.</a:t>
            </a:r>
          </a:p>
          <a:p>
            <a:pPr marL="571500" indent="-571500">
              <a:buFont typeface="Arial" panose="020B0604020202020204" pitchFamily="34" charset="0"/>
              <a:buChar char="•"/>
            </a:pPr>
            <a:endParaRPr lang="en-US" sz="2400" dirty="0">
              <a:latin typeface="Segoe UI" panose="020B0502040204020203" pitchFamily="34" charset="0"/>
            </a:endParaRPr>
          </a:p>
          <a:p>
            <a:pPr marL="571500" indent="-571500">
              <a:buFont typeface="Arial" panose="020B0604020202020204" pitchFamily="34" charset="0"/>
              <a:buChar char="•"/>
            </a:pPr>
            <a:r>
              <a:rPr lang="en-US" sz="2400" dirty="0">
                <a:latin typeface="Segoe UI" panose="020B0502040204020203" pitchFamily="34" charset="0"/>
              </a:rPr>
              <a:t>The reports include students’ Lexile and Quartile scores. </a:t>
            </a:r>
          </a:p>
        </p:txBody>
      </p:sp>
      <p:sp>
        <p:nvSpPr>
          <p:cNvPr id="2" name="Title 1" hidden="1">
            <a:extLst>
              <a:ext uri="{FF2B5EF4-FFF2-40B4-BE49-F238E27FC236}">
                <a16:creationId xmlns:a16="http://schemas.microsoft.com/office/drawing/2014/main" id="{7FD45DE6-5986-43A8-BE03-5507E0724AE8}"/>
              </a:ext>
            </a:extLst>
          </p:cNvPr>
          <p:cNvSpPr>
            <a:spLocks noGrp="1"/>
          </p:cNvSpPr>
          <p:nvPr>
            <p:ph type="title" idx="4294967295"/>
          </p:nvPr>
        </p:nvSpPr>
        <p:spPr>
          <a:xfrm>
            <a:off x="2587625" y="804863"/>
            <a:ext cx="9604375" cy="1049337"/>
          </a:xfrm>
        </p:spPr>
        <p:txBody>
          <a:bodyPr/>
          <a:lstStyle/>
          <a:p>
            <a:r>
              <a:rPr lang="en-US" dirty="0"/>
              <a:t>Academic</a:t>
            </a:r>
            <a:r>
              <a:rPr lang="en-US" baseline="0" dirty="0"/>
              <a:t> Achievement</a:t>
            </a:r>
            <a:endParaRPr lang="en-US" dirty="0"/>
          </a:p>
        </p:txBody>
      </p:sp>
      <p:sp>
        <p:nvSpPr>
          <p:cNvPr id="4" name="Rectangle 3">
            <a:extLst>
              <a:ext uri="{FF2B5EF4-FFF2-40B4-BE49-F238E27FC236}">
                <a16:creationId xmlns:a16="http://schemas.microsoft.com/office/drawing/2014/main" id="{F71277E9-4EDB-D7EB-0C7D-E09CBDDE461B}"/>
              </a:ext>
              <a:ext uri="{C183D7F6-B498-43B3-948B-1728B52AA6E4}">
                <adec:decorative xmlns:adec="http://schemas.microsoft.com/office/drawing/2017/decorative" val="1"/>
              </a:ext>
            </a:extLst>
          </p:cNvPr>
          <p:cNvSpPr/>
          <p:nvPr/>
        </p:nvSpPr>
        <p:spPr>
          <a:xfrm>
            <a:off x="11235193" y="0"/>
            <a:ext cx="956807"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245426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0DD2A7-A539-464B-AC25-0D4D47F177B1}"/>
              </a:ext>
            </a:extLst>
          </p:cNvPr>
          <p:cNvSpPr/>
          <p:nvPr/>
        </p:nvSpPr>
        <p:spPr>
          <a:xfrm>
            <a:off x="465931" y="797913"/>
            <a:ext cx="10308086" cy="5078313"/>
          </a:xfrm>
          <a:prstGeom prst="rect">
            <a:avLst/>
          </a:prstGeom>
        </p:spPr>
        <p:txBody>
          <a:bodyPr wrap="square" lIns="91440" tIns="45720" rIns="91440" bIns="45720" anchor="t">
            <a:spAutoFit/>
          </a:bodyPr>
          <a:lstStyle/>
          <a:p>
            <a:r>
              <a:rPr lang="en-US" sz="3600" dirty="0">
                <a:solidFill>
                  <a:schemeClr val="accent1"/>
                </a:solidFill>
                <a:latin typeface="Segoe UI Semibold" panose="020B0702040204020203" pitchFamily="34" charset="0"/>
                <a:cs typeface="Segoe UI Semibold" panose="020B0702040204020203" pitchFamily="34" charset="0"/>
              </a:rPr>
              <a:t>Academic Progress</a:t>
            </a:r>
          </a:p>
          <a:p>
            <a:endParaRPr lang="en-US" sz="2400" dirty="0">
              <a:solidFill>
                <a:schemeClr val="accent1"/>
              </a:solidFill>
              <a:latin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rPr>
              <a:t>Student Growth, using the previous year NDSA and current year ND A+ results, is an accountability indicator at the elementary level (K-8). </a:t>
            </a:r>
          </a:p>
          <a:p>
            <a:endParaRPr lang="en-US" sz="2400" dirty="0">
              <a:latin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rPr>
              <a:t>Student Growth Values (SGV) help compare student performance over time.</a:t>
            </a:r>
          </a:p>
          <a:p>
            <a:pPr marL="342900" indent="-342900">
              <a:buFont typeface="Arial" panose="020B0604020202020204" pitchFamily="34" charset="0"/>
              <a:buChar char="•"/>
            </a:pPr>
            <a:endParaRPr lang="en-US" sz="2400" dirty="0">
              <a:latin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rPr>
              <a:t>The School Accountability Report shows the percentage of students who met the growth targets on the ND A+.</a:t>
            </a:r>
          </a:p>
          <a:p>
            <a:pPr marL="342900" indent="-342900">
              <a:buFont typeface="Arial" panose="020B0604020202020204" pitchFamily="34" charset="0"/>
              <a:buChar char="•"/>
            </a:pPr>
            <a:endParaRPr lang="en-US" sz="2400" dirty="0">
              <a:latin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rPr>
              <a:t>Our school results: </a:t>
            </a:r>
            <a:r>
              <a:rPr lang="en-US" sz="2400" i="1" dirty="0">
                <a:latin typeface="Segoe UI" panose="020B0502040204020203" pitchFamily="34" charset="0"/>
              </a:rPr>
              <a:t>[Insert Summary]</a:t>
            </a:r>
            <a:endParaRPr lang="en-US" sz="2400" dirty="0">
              <a:latin typeface="Segoe UI" panose="020B0502040204020203" pitchFamily="34" charset="0"/>
            </a:endParaRPr>
          </a:p>
          <a:p>
            <a:endParaRPr lang="en-US" sz="2400" dirty="0">
              <a:solidFill>
                <a:schemeClr val="accent1"/>
              </a:solidFill>
              <a:latin typeface="Segoe UI" panose="020B0502040204020203" pitchFamily="34" charset="0"/>
            </a:endParaRPr>
          </a:p>
        </p:txBody>
      </p:sp>
      <p:sp>
        <p:nvSpPr>
          <p:cNvPr id="2" name="Title 1" hidden="1">
            <a:extLst>
              <a:ext uri="{FF2B5EF4-FFF2-40B4-BE49-F238E27FC236}">
                <a16:creationId xmlns:a16="http://schemas.microsoft.com/office/drawing/2014/main" id="{49309824-BB23-4647-9999-85FDFB7A8321}"/>
              </a:ext>
            </a:extLst>
          </p:cNvPr>
          <p:cNvSpPr>
            <a:spLocks noGrp="1"/>
          </p:cNvSpPr>
          <p:nvPr>
            <p:ph type="title" idx="4294967295"/>
          </p:nvPr>
        </p:nvSpPr>
        <p:spPr>
          <a:xfrm>
            <a:off x="2587625" y="804863"/>
            <a:ext cx="9604375" cy="1049337"/>
          </a:xfrm>
        </p:spPr>
        <p:txBody>
          <a:bodyPr/>
          <a:lstStyle/>
          <a:p>
            <a:r>
              <a:rPr lang="en-US" dirty="0"/>
              <a:t>Academic Progress</a:t>
            </a:r>
          </a:p>
        </p:txBody>
      </p:sp>
      <p:sp>
        <p:nvSpPr>
          <p:cNvPr id="4" name="Rectangle 3">
            <a:extLst>
              <a:ext uri="{FF2B5EF4-FFF2-40B4-BE49-F238E27FC236}">
                <a16:creationId xmlns:a16="http://schemas.microsoft.com/office/drawing/2014/main" id="{5A55999D-77DB-59F5-FEEA-C5BC3D3836C5}"/>
              </a:ext>
              <a:ext uri="{C183D7F6-B498-43B3-948B-1728B52AA6E4}">
                <adec:decorative xmlns:adec="http://schemas.microsoft.com/office/drawing/2017/decorative" val="1"/>
              </a:ext>
            </a:extLst>
          </p:cNvPr>
          <p:cNvSpPr/>
          <p:nvPr/>
        </p:nvSpPr>
        <p:spPr>
          <a:xfrm>
            <a:off x="11235193" y="0"/>
            <a:ext cx="956807"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3281175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0DD2A7-A539-464B-AC25-0D4D47F177B1}"/>
              </a:ext>
            </a:extLst>
          </p:cNvPr>
          <p:cNvSpPr/>
          <p:nvPr/>
        </p:nvSpPr>
        <p:spPr>
          <a:xfrm>
            <a:off x="465931" y="797913"/>
            <a:ext cx="10141109" cy="5078313"/>
          </a:xfrm>
          <a:prstGeom prst="rect">
            <a:avLst/>
          </a:prstGeom>
        </p:spPr>
        <p:txBody>
          <a:bodyPr wrap="square">
            <a:spAutoFit/>
          </a:bodyPr>
          <a:lstStyle/>
          <a:p>
            <a:r>
              <a:rPr lang="en-US" sz="3600" dirty="0">
                <a:solidFill>
                  <a:schemeClr val="accent1"/>
                </a:solidFill>
                <a:latin typeface="Segoe UI Semibold" panose="020B0702040204020203" pitchFamily="34" charset="0"/>
                <a:cs typeface="Segoe UI Semibold" panose="020B0702040204020203" pitchFamily="34" charset="0"/>
              </a:rPr>
              <a:t>English Language Proficiency (ELP) Growth</a:t>
            </a:r>
          </a:p>
          <a:p>
            <a:endParaRPr lang="en-US" sz="2400" dirty="0">
              <a:solidFill>
                <a:schemeClr val="accent1"/>
              </a:solidFill>
              <a:latin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rPr>
              <a:t>Measurement of English Language Proficiency (ELP) growth for active ELs who took the annual WIDA ACCESS for ELLs</a:t>
            </a:r>
            <a:r>
              <a:rPr lang="en-US" sz="2400" baseline="30000" dirty="0">
                <a:latin typeface="Segoe UI" panose="020B0502040204020203" pitchFamily="34" charset="0"/>
              </a:rPr>
              <a:t>®</a:t>
            </a:r>
            <a:r>
              <a:rPr lang="en-US" sz="2400" dirty="0">
                <a:latin typeface="Segoe UI" panose="020B0502040204020203" pitchFamily="34" charset="0"/>
              </a:rPr>
              <a:t> assessment is also an element measured for accountability and accounts for 10% of the accountability system.</a:t>
            </a:r>
          </a:p>
          <a:p>
            <a:pPr marL="342900" indent="-342900">
              <a:buFont typeface="Arial" panose="020B0604020202020204" pitchFamily="34" charset="0"/>
              <a:buChar char="•"/>
            </a:pPr>
            <a:endParaRPr lang="en-US" sz="2400" dirty="0">
              <a:latin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rPr>
              <a:t>Schools who don’t have 10 students identified as English Learners will have this data suppressed and the points will be equally redistributed to the other elements.</a:t>
            </a:r>
          </a:p>
          <a:p>
            <a:pPr marL="342900" indent="-342900">
              <a:buFont typeface="Arial" panose="020B0604020202020204" pitchFamily="34" charset="0"/>
              <a:buChar char="•"/>
            </a:pPr>
            <a:endParaRPr lang="en-US" sz="2400" dirty="0">
              <a:latin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rPr>
              <a:t>Our school results: </a:t>
            </a:r>
            <a:r>
              <a:rPr lang="en-US" sz="2400" i="1" dirty="0">
                <a:latin typeface="Segoe UI" panose="020B0502040204020203" pitchFamily="34" charset="0"/>
              </a:rPr>
              <a:t>[Insert Summary]</a:t>
            </a:r>
            <a:endParaRPr lang="en-US" sz="2400" dirty="0">
              <a:latin typeface="Segoe UI" panose="020B0502040204020203" pitchFamily="34" charset="0"/>
            </a:endParaRPr>
          </a:p>
          <a:p>
            <a:endParaRPr lang="en-US" sz="2400" dirty="0">
              <a:solidFill>
                <a:schemeClr val="accent1"/>
              </a:solidFill>
              <a:latin typeface="Segoe UI" panose="020B0502040204020203" pitchFamily="34" charset="0"/>
            </a:endParaRPr>
          </a:p>
        </p:txBody>
      </p:sp>
      <p:sp>
        <p:nvSpPr>
          <p:cNvPr id="2" name="Title 1" hidden="1">
            <a:extLst>
              <a:ext uri="{FF2B5EF4-FFF2-40B4-BE49-F238E27FC236}">
                <a16:creationId xmlns:a16="http://schemas.microsoft.com/office/drawing/2014/main" id="{28B91E2F-FCF0-426B-9733-2999B04F0BA5}"/>
              </a:ext>
            </a:extLst>
          </p:cNvPr>
          <p:cNvSpPr>
            <a:spLocks noGrp="1"/>
          </p:cNvSpPr>
          <p:nvPr>
            <p:ph type="title" idx="4294967295"/>
          </p:nvPr>
        </p:nvSpPr>
        <p:spPr>
          <a:xfrm>
            <a:off x="2587625" y="804863"/>
            <a:ext cx="9604375" cy="1049337"/>
          </a:xfrm>
        </p:spPr>
        <p:txBody>
          <a:bodyPr/>
          <a:lstStyle/>
          <a:p>
            <a:r>
              <a:rPr lang="en-US" dirty="0"/>
              <a:t>ELP Growth</a:t>
            </a:r>
          </a:p>
        </p:txBody>
      </p:sp>
      <p:sp>
        <p:nvSpPr>
          <p:cNvPr id="4" name="Rectangle 3">
            <a:extLst>
              <a:ext uri="{FF2B5EF4-FFF2-40B4-BE49-F238E27FC236}">
                <a16:creationId xmlns:a16="http://schemas.microsoft.com/office/drawing/2014/main" id="{67047274-15CB-C3B5-44EE-DD75D856BEBA}"/>
              </a:ext>
              <a:ext uri="{C183D7F6-B498-43B3-948B-1728B52AA6E4}">
                <adec:decorative xmlns:adec="http://schemas.microsoft.com/office/drawing/2017/decorative" val="1"/>
              </a:ext>
            </a:extLst>
          </p:cNvPr>
          <p:cNvSpPr/>
          <p:nvPr/>
        </p:nvSpPr>
        <p:spPr>
          <a:xfrm>
            <a:off x="11235193" y="0"/>
            <a:ext cx="956807"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37188970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0DD2A7-A539-464B-AC25-0D4D47F177B1}"/>
              </a:ext>
            </a:extLst>
          </p:cNvPr>
          <p:cNvSpPr/>
          <p:nvPr/>
        </p:nvSpPr>
        <p:spPr>
          <a:xfrm>
            <a:off x="322495" y="520511"/>
            <a:ext cx="10530232" cy="6186309"/>
          </a:xfrm>
          <a:prstGeom prst="rect">
            <a:avLst/>
          </a:prstGeom>
        </p:spPr>
        <p:txBody>
          <a:bodyPr wrap="square" lIns="91440" tIns="45720" rIns="91440" bIns="45720" anchor="t">
            <a:spAutoFit/>
          </a:bodyPr>
          <a:lstStyle/>
          <a:p>
            <a:r>
              <a:rPr lang="en-US" sz="3600" dirty="0">
                <a:solidFill>
                  <a:schemeClr val="accent1"/>
                </a:solidFill>
                <a:latin typeface="Segoe UI Semibold" panose="020B0702040204020203" pitchFamily="34" charset="0"/>
                <a:cs typeface="Segoe UI Semibold" panose="020B0702040204020203" pitchFamily="34" charset="0"/>
              </a:rPr>
              <a:t>School Quality</a:t>
            </a:r>
          </a:p>
          <a:p>
            <a:endParaRPr lang="en-US" sz="2400" dirty="0">
              <a:solidFill>
                <a:schemeClr val="accent1"/>
              </a:solidFill>
              <a:latin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rPr>
              <a:t>ESSA law requires states to use at least one additional “indicator of school quality” that is non-academic, which in North Dakota is student engagement.</a:t>
            </a:r>
          </a:p>
          <a:p>
            <a:pPr marL="342900" indent="-342900">
              <a:buFont typeface="Arial" panose="020B0604020202020204" pitchFamily="34" charset="0"/>
              <a:buChar char="•"/>
            </a:pPr>
            <a:endParaRPr lang="en-US" sz="2400" dirty="0">
              <a:latin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rPr>
              <a:t>The student engagement element accounts for 30% of the elementary accountability score.</a:t>
            </a:r>
          </a:p>
          <a:p>
            <a:pPr marL="342900" indent="-342900">
              <a:buFont typeface="Arial" panose="020B0604020202020204" pitchFamily="34" charset="0"/>
              <a:buChar char="•"/>
            </a:pPr>
            <a:endParaRPr lang="en-US" sz="2400" dirty="0">
              <a:latin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rPr>
              <a:t>North Dakota public schools measure student engagement through a survey given in January or February.</a:t>
            </a:r>
          </a:p>
          <a:p>
            <a:pPr marL="342900" indent="-342900">
              <a:buFont typeface="Arial" panose="020B0604020202020204" pitchFamily="34" charset="0"/>
              <a:buChar char="•"/>
            </a:pPr>
            <a:endParaRPr lang="en-US" sz="2400" dirty="0">
              <a:latin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rPr>
              <a:t>Our school results: ___% Committed</a:t>
            </a:r>
          </a:p>
          <a:p>
            <a:pPr lvl="1"/>
            <a:r>
              <a:rPr lang="en-US" sz="2400" dirty="0">
                <a:latin typeface="Segoe UI" panose="020B0502040204020203" pitchFamily="34" charset="0"/>
              </a:rPr>
              <a:t>                             ___% Compliant</a:t>
            </a:r>
          </a:p>
          <a:p>
            <a:pPr lvl="1"/>
            <a:r>
              <a:rPr lang="en-US" sz="2400" dirty="0">
                <a:latin typeface="Segoe UI" panose="020B0502040204020203" pitchFamily="34" charset="0"/>
              </a:rPr>
              <a:t>                             ___% Disengaged</a:t>
            </a:r>
          </a:p>
          <a:p>
            <a:endParaRPr lang="en-US" sz="2400" dirty="0">
              <a:solidFill>
                <a:schemeClr val="accent1"/>
              </a:solidFill>
              <a:latin typeface="Segoe UI" panose="020B0502040204020203" pitchFamily="34" charset="0"/>
            </a:endParaRPr>
          </a:p>
        </p:txBody>
      </p:sp>
      <p:sp>
        <p:nvSpPr>
          <p:cNvPr id="2" name="Title 1" hidden="1">
            <a:extLst>
              <a:ext uri="{FF2B5EF4-FFF2-40B4-BE49-F238E27FC236}">
                <a16:creationId xmlns:a16="http://schemas.microsoft.com/office/drawing/2014/main" id="{B28CD353-AB3B-4322-B6C8-E8EA847688E0}"/>
              </a:ext>
            </a:extLst>
          </p:cNvPr>
          <p:cNvSpPr>
            <a:spLocks noGrp="1"/>
          </p:cNvSpPr>
          <p:nvPr>
            <p:ph type="title" idx="4294967295"/>
          </p:nvPr>
        </p:nvSpPr>
        <p:spPr>
          <a:xfrm>
            <a:off x="2587625" y="804863"/>
            <a:ext cx="9604375" cy="1049337"/>
          </a:xfrm>
        </p:spPr>
        <p:txBody>
          <a:bodyPr/>
          <a:lstStyle/>
          <a:p>
            <a:r>
              <a:rPr lang="en-US" dirty="0"/>
              <a:t>School Quality</a:t>
            </a:r>
          </a:p>
        </p:txBody>
      </p:sp>
      <p:sp>
        <p:nvSpPr>
          <p:cNvPr id="4" name="Rectangle 3">
            <a:extLst>
              <a:ext uri="{FF2B5EF4-FFF2-40B4-BE49-F238E27FC236}">
                <a16:creationId xmlns:a16="http://schemas.microsoft.com/office/drawing/2014/main" id="{F72DDC65-BE70-4293-3A55-817CD4598FA7}"/>
              </a:ext>
              <a:ext uri="{C183D7F6-B498-43B3-948B-1728B52AA6E4}">
                <adec:decorative xmlns:adec="http://schemas.microsoft.com/office/drawing/2017/decorative" val="1"/>
              </a:ext>
            </a:extLst>
          </p:cNvPr>
          <p:cNvSpPr/>
          <p:nvPr/>
        </p:nvSpPr>
        <p:spPr>
          <a:xfrm>
            <a:off x="11235193" y="0"/>
            <a:ext cx="956807"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2305978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0DD2A7-A539-464B-AC25-0D4D47F177B1}"/>
              </a:ext>
            </a:extLst>
          </p:cNvPr>
          <p:cNvSpPr/>
          <p:nvPr/>
        </p:nvSpPr>
        <p:spPr>
          <a:xfrm>
            <a:off x="268707" y="457254"/>
            <a:ext cx="11172616" cy="5724644"/>
          </a:xfrm>
          <a:prstGeom prst="rect">
            <a:avLst/>
          </a:prstGeom>
        </p:spPr>
        <p:txBody>
          <a:bodyPr wrap="square" lIns="91440" tIns="45720" rIns="91440" bIns="45720" anchor="t">
            <a:spAutoFit/>
          </a:bodyPr>
          <a:lstStyle/>
          <a:p>
            <a:r>
              <a:rPr lang="en-US" sz="3600" dirty="0">
                <a:solidFill>
                  <a:schemeClr val="accent1"/>
                </a:solidFill>
                <a:latin typeface="Segoe UI Semibold" panose="020B0702040204020203" pitchFamily="34" charset="0"/>
                <a:cs typeface="Segoe UI Semibold" panose="020B0702040204020203" pitchFamily="34" charset="0"/>
              </a:rPr>
              <a:t>School Support</a:t>
            </a:r>
          </a:p>
          <a:p>
            <a:endParaRPr lang="en-US" sz="2400" dirty="0">
              <a:solidFill>
                <a:schemeClr val="accent1"/>
              </a:solidFill>
              <a:latin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rPr>
              <a:t>North Dakota built its ESSA plan around a Continuous </a:t>
            </a:r>
          </a:p>
          <a:p>
            <a:r>
              <a:rPr lang="en-US" sz="2400" dirty="0">
                <a:latin typeface="Segoe UI" panose="020B0502040204020203" pitchFamily="34" charset="0"/>
              </a:rPr>
              <a:t>    Improvement model.</a:t>
            </a:r>
          </a:p>
          <a:p>
            <a:pPr marL="342900" indent="-342900">
              <a:buFont typeface="Arial" panose="020B0604020202020204" pitchFamily="34" charset="0"/>
              <a:buChar char="•"/>
            </a:pPr>
            <a:endParaRPr lang="en-US" sz="2400" dirty="0">
              <a:latin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rPr>
              <a:t>Within North Dakota’s System of Support:</a:t>
            </a:r>
          </a:p>
          <a:p>
            <a:pPr marL="800100" lvl="1" indent="-342900">
              <a:lnSpc>
                <a:spcPct val="150000"/>
              </a:lnSpc>
              <a:buFont typeface="Wingdings" panose="05000000000000000000" pitchFamily="2" charset="2"/>
              <a:buChar char="ü"/>
            </a:pPr>
            <a:r>
              <a:rPr lang="en-US" sz="2000" dirty="0">
                <a:solidFill>
                  <a:srgbClr val="00B0F0"/>
                </a:solidFill>
                <a:latin typeface="Segoe UI" panose="020B0502040204020203" pitchFamily="34" charset="0"/>
                <a:hlinkClick r:id="rId2">
                  <a:extLst>
                    <a:ext uri="{A12FA001-AC4F-418D-AE19-62706E023703}">
                      <ahyp:hlinkClr xmlns:ahyp="http://schemas.microsoft.com/office/drawing/2018/hyperlinkcolor" val="tx"/>
                    </a:ext>
                  </a:extLst>
                </a:hlinkClick>
              </a:rPr>
              <a:t>General Support and Improvement </a:t>
            </a:r>
            <a:endParaRPr lang="en-US" sz="2000" dirty="0">
              <a:solidFill>
                <a:srgbClr val="00B0F0"/>
              </a:solidFill>
              <a:latin typeface="Segoe UI" panose="020B0502040204020203" pitchFamily="34" charset="0"/>
            </a:endParaRPr>
          </a:p>
          <a:p>
            <a:pPr marL="800100" lvl="1" indent="-342900">
              <a:lnSpc>
                <a:spcPct val="150000"/>
              </a:lnSpc>
              <a:buFont typeface="Wingdings" panose="05000000000000000000" pitchFamily="2" charset="2"/>
              <a:buChar char="ü"/>
            </a:pPr>
            <a:r>
              <a:rPr lang="en-US" sz="2000" dirty="0">
                <a:solidFill>
                  <a:srgbClr val="00B0F0"/>
                </a:solidFill>
                <a:latin typeface="Segoe UI" panose="020B0502040204020203" pitchFamily="34" charset="0"/>
                <a:hlinkClick r:id="rId3">
                  <a:extLst>
                    <a:ext uri="{A12FA001-AC4F-418D-AE19-62706E023703}">
                      <ahyp:hlinkClr xmlns:ahyp="http://schemas.microsoft.com/office/drawing/2018/hyperlinkcolor" val="tx"/>
                    </a:ext>
                  </a:extLst>
                </a:hlinkClick>
              </a:rPr>
              <a:t>Targeted Support and Improvement</a:t>
            </a:r>
            <a:endParaRPr lang="en-US" sz="2000" dirty="0">
              <a:solidFill>
                <a:srgbClr val="00B0F0"/>
              </a:solidFill>
              <a:latin typeface="Segoe UI" panose="020B0502040204020203" pitchFamily="34" charset="0"/>
            </a:endParaRPr>
          </a:p>
          <a:p>
            <a:pPr marL="800100" lvl="1" indent="-342900">
              <a:lnSpc>
                <a:spcPct val="150000"/>
              </a:lnSpc>
              <a:buFont typeface="Wingdings" panose="05000000000000000000" pitchFamily="2" charset="2"/>
              <a:buChar char="ü"/>
            </a:pPr>
            <a:r>
              <a:rPr lang="en-US" sz="2000" dirty="0">
                <a:solidFill>
                  <a:srgbClr val="00B0F0"/>
                </a:solidFill>
                <a:latin typeface="Segoe UI" panose="020B0502040204020203" pitchFamily="34" charset="0"/>
                <a:hlinkClick r:id="rId4">
                  <a:extLst>
                    <a:ext uri="{A12FA001-AC4F-418D-AE19-62706E023703}">
                      <ahyp:hlinkClr xmlns:ahyp="http://schemas.microsoft.com/office/drawing/2018/hyperlinkcolor" val="tx"/>
                    </a:ext>
                  </a:extLst>
                </a:hlinkClick>
              </a:rPr>
              <a:t>Comprehensive Support and Improvement </a:t>
            </a:r>
            <a:endParaRPr lang="en-US" sz="2000" dirty="0">
              <a:solidFill>
                <a:srgbClr val="00B0F0"/>
              </a:solidFill>
              <a:latin typeface="Segoe UI" panose="020B0502040204020203" pitchFamily="34" charset="0"/>
            </a:endParaRPr>
          </a:p>
          <a:p>
            <a:pPr marL="342900" indent="-342900">
              <a:buFont typeface="Wingdings" panose="05000000000000000000" pitchFamily="2" charset="2"/>
              <a:buChar char="ü"/>
            </a:pPr>
            <a:endParaRPr lang="en-US" sz="2400" dirty="0">
              <a:solidFill>
                <a:schemeClr val="accent1"/>
              </a:solidFill>
              <a:latin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rPr>
              <a:t>Our school is in the </a:t>
            </a:r>
            <a:r>
              <a:rPr lang="en-US" sz="2400" i="1" dirty="0">
                <a:latin typeface="Segoe UI" panose="020B0502040204020203" pitchFamily="34" charset="0"/>
              </a:rPr>
              <a:t>[_________]</a:t>
            </a:r>
            <a:r>
              <a:rPr lang="en-US" sz="2400" dirty="0">
                <a:latin typeface="Segoe UI" panose="020B0502040204020203" pitchFamily="34" charset="0"/>
              </a:rPr>
              <a:t> category of support.</a:t>
            </a:r>
          </a:p>
          <a:p>
            <a:pPr marL="342900" indent="-342900">
              <a:buFont typeface="Arial" panose="020B0604020202020204" pitchFamily="34" charset="0"/>
              <a:buChar char="•"/>
            </a:pPr>
            <a:endParaRPr lang="en-US" sz="2400" dirty="0">
              <a:latin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rPr>
              <a:t>Our school will receive the following support during this school year </a:t>
            </a:r>
            <a:r>
              <a:rPr lang="en-US" sz="2400" i="1" dirty="0">
                <a:latin typeface="Segoe UI" panose="020B0502040204020203" pitchFamily="34" charset="0"/>
              </a:rPr>
              <a:t>[Insert Summary].</a:t>
            </a:r>
            <a:endParaRPr lang="en-US" sz="2400" dirty="0">
              <a:latin typeface="Segoe UI" panose="020B0502040204020203" pitchFamily="34" charset="0"/>
            </a:endParaRPr>
          </a:p>
        </p:txBody>
      </p:sp>
      <p:sp>
        <p:nvSpPr>
          <p:cNvPr id="2" name="Title 1" hidden="1">
            <a:extLst>
              <a:ext uri="{FF2B5EF4-FFF2-40B4-BE49-F238E27FC236}">
                <a16:creationId xmlns:a16="http://schemas.microsoft.com/office/drawing/2014/main" id="{B5FBFAC9-A95F-4BD6-94A9-07697363A954}"/>
              </a:ext>
            </a:extLst>
          </p:cNvPr>
          <p:cNvSpPr>
            <a:spLocks noGrp="1"/>
          </p:cNvSpPr>
          <p:nvPr>
            <p:ph type="title" idx="4294967295"/>
          </p:nvPr>
        </p:nvSpPr>
        <p:spPr>
          <a:xfrm>
            <a:off x="2587625" y="804863"/>
            <a:ext cx="9604375" cy="1049337"/>
          </a:xfrm>
        </p:spPr>
        <p:txBody>
          <a:bodyPr/>
          <a:lstStyle/>
          <a:p>
            <a:r>
              <a:rPr lang="en-US" dirty="0"/>
              <a:t>School Support</a:t>
            </a:r>
          </a:p>
        </p:txBody>
      </p:sp>
      <p:pic>
        <p:nvPicPr>
          <p:cNvPr id="5" name="Picture 4" descr="Image showing layers of support levels for North Dakota schools.">
            <a:extLst>
              <a:ext uri="{FF2B5EF4-FFF2-40B4-BE49-F238E27FC236}">
                <a16:creationId xmlns:a16="http://schemas.microsoft.com/office/drawing/2014/main" id="{82B22B42-C6EA-83AF-4157-ED1F22CCF5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18096" y="676102"/>
            <a:ext cx="3323227" cy="3318333"/>
          </a:xfrm>
          <a:prstGeom prst="rect">
            <a:avLst/>
          </a:prstGeom>
        </p:spPr>
      </p:pic>
      <p:pic>
        <p:nvPicPr>
          <p:cNvPr id="7" name="Picture 6" descr="NDDPI Logo">
            <a:extLst>
              <a:ext uri="{FF2B5EF4-FFF2-40B4-BE49-F238E27FC236}">
                <a16:creationId xmlns:a16="http://schemas.microsoft.com/office/drawing/2014/main" id="{950F0DBF-7084-4383-C6EF-2960EC1106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88320" y="4014099"/>
            <a:ext cx="1976295" cy="494074"/>
          </a:xfrm>
          <a:prstGeom prst="rect">
            <a:avLst/>
          </a:prstGeom>
        </p:spPr>
      </p:pic>
    </p:spTree>
    <p:extLst>
      <p:ext uri="{BB962C8B-B14F-4D97-AF65-F5344CB8AC3E}">
        <p14:creationId xmlns:p14="http://schemas.microsoft.com/office/powerpoint/2010/main" val="17573566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0DD2A7-A539-464B-AC25-0D4D47F177B1}"/>
              </a:ext>
            </a:extLst>
          </p:cNvPr>
          <p:cNvSpPr/>
          <p:nvPr/>
        </p:nvSpPr>
        <p:spPr>
          <a:xfrm>
            <a:off x="465931" y="797913"/>
            <a:ext cx="11172616" cy="1015663"/>
          </a:xfrm>
          <a:prstGeom prst="rect">
            <a:avLst/>
          </a:prstGeom>
        </p:spPr>
        <p:txBody>
          <a:bodyPr wrap="square">
            <a:spAutoFit/>
          </a:bodyPr>
          <a:lstStyle/>
          <a:p>
            <a:r>
              <a:rPr lang="en-US" sz="3600" dirty="0">
                <a:solidFill>
                  <a:schemeClr val="accent1"/>
                </a:solidFill>
                <a:latin typeface="Segoe UI Semibold" panose="020B0702040204020203" pitchFamily="34" charset="0"/>
                <a:cs typeface="Segoe UI Semibold" panose="020B0702040204020203" pitchFamily="34" charset="0"/>
              </a:rPr>
              <a:t>School Strategy Maps</a:t>
            </a:r>
          </a:p>
          <a:p>
            <a:endParaRPr lang="en-US" sz="2400" dirty="0">
              <a:solidFill>
                <a:schemeClr val="accent1"/>
              </a:solidFill>
              <a:latin typeface="Segoe UI" panose="020B0502040204020203" pitchFamily="34" charset="0"/>
            </a:endParaRPr>
          </a:p>
        </p:txBody>
      </p:sp>
      <p:sp>
        <p:nvSpPr>
          <p:cNvPr id="5" name="Rectangle 4">
            <a:extLst>
              <a:ext uri="{FF2B5EF4-FFF2-40B4-BE49-F238E27FC236}">
                <a16:creationId xmlns:a16="http://schemas.microsoft.com/office/drawing/2014/main" id="{9CE4F608-F8BD-45F8-AA5B-4F7AE8633545}"/>
              </a:ext>
            </a:extLst>
          </p:cNvPr>
          <p:cNvSpPr/>
          <p:nvPr/>
        </p:nvSpPr>
        <p:spPr>
          <a:xfrm>
            <a:off x="465931" y="1699914"/>
            <a:ext cx="5108701" cy="3046988"/>
          </a:xfrm>
          <a:prstGeom prst="rect">
            <a:avLst/>
          </a:prstGeom>
        </p:spPr>
        <p:txBody>
          <a:bodyPr wrap="square" lIns="91440" tIns="45720" rIns="91440" bIns="45720" anchor="t">
            <a:spAutoFit/>
          </a:bodyPr>
          <a:lstStyle/>
          <a:p>
            <a:pPr marL="342900" indent="-342900">
              <a:buFont typeface="Arial" panose="020B0604020202020204" pitchFamily="34" charset="0"/>
              <a:buChar char="•"/>
            </a:pPr>
            <a:r>
              <a:rPr lang="en-US" sz="2400" dirty="0">
                <a:latin typeface="Segoe UI" panose="020B0502040204020203" pitchFamily="34" charset="0"/>
              </a:rPr>
              <a:t>All North Dakota public schools have a school improvement plan.</a:t>
            </a:r>
          </a:p>
          <a:p>
            <a:pPr marL="342900" indent="-342900">
              <a:buFont typeface="Arial" panose="020B0604020202020204" pitchFamily="34" charset="0"/>
              <a:buChar char="•"/>
            </a:pPr>
            <a:endParaRPr lang="en-US" sz="2400" dirty="0">
              <a:latin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rPr>
              <a:t>Our strategy map outlines our key school improvement initiatives and is available on </a:t>
            </a:r>
            <a:r>
              <a:rPr lang="en-US" sz="2400" dirty="0">
                <a:latin typeface="Segoe UI" panose="020B0502040204020203" pitchFamily="34" charset="0"/>
                <a:hlinkClick r:id="rId2"/>
              </a:rPr>
              <a:t>Insights.nd.gov</a:t>
            </a:r>
            <a:r>
              <a:rPr lang="en-US" sz="2400" dirty="0">
                <a:solidFill>
                  <a:schemeClr val="accent1"/>
                </a:solidFill>
                <a:latin typeface="Segoe UI" panose="020B0502040204020203" pitchFamily="34" charset="0"/>
              </a:rPr>
              <a:t>.</a:t>
            </a:r>
          </a:p>
          <a:p>
            <a:endParaRPr lang="en-US" sz="2400" dirty="0">
              <a:solidFill>
                <a:schemeClr val="accent1"/>
              </a:solidFill>
              <a:latin typeface="Segoe UI" panose="020B0502040204020203" pitchFamily="34" charset="0"/>
            </a:endParaRPr>
          </a:p>
        </p:txBody>
      </p:sp>
      <p:sp>
        <p:nvSpPr>
          <p:cNvPr id="2" name="Title 1" hidden="1">
            <a:extLst>
              <a:ext uri="{FF2B5EF4-FFF2-40B4-BE49-F238E27FC236}">
                <a16:creationId xmlns:a16="http://schemas.microsoft.com/office/drawing/2014/main" id="{641E8B65-CADB-4FCF-A192-22C60C405D74}"/>
              </a:ext>
            </a:extLst>
          </p:cNvPr>
          <p:cNvSpPr>
            <a:spLocks noGrp="1"/>
          </p:cNvSpPr>
          <p:nvPr>
            <p:ph type="title" idx="4294967295"/>
          </p:nvPr>
        </p:nvSpPr>
        <p:spPr>
          <a:xfrm>
            <a:off x="2587625" y="804863"/>
            <a:ext cx="9604375" cy="1049337"/>
          </a:xfrm>
        </p:spPr>
        <p:txBody>
          <a:bodyPr/>
          <a:lstStyle/>
          <a:p>
            <a:r>
              <a:rPr lang="en-US" dirty="0"/>
              <a:t>School Strategy</a:t>
            </a:r>
            <a:r>
              <a:rPr lang="en-US" baseline="0" dirty="0"/>
              <a:t> Maps</a:t>
            </a:r>
            <a:endParaRPr lang="en-US" dirty="0"/>
          </a:p>
        </p:txBody>
      </p:sp>
      <p:sp>
        <p:nvSpPr>
          <p:cNvPr id="6" name="TextBox 5">
            <a:extLst>
              <a:ext uri="{FF2B5EF4-FFF2-40B4-BE49-F238E27FC236}">
                <a16:creationId xmlns:a16="http://schemas.microsoft.com/office/drawing/2014/main" id="{387FB05E-DEE0-A71F-0BCB-B9FF0B7570EB}"/>
              </a:ext>
            </a:extLst>
          </p:cNvPr>
          <p:cNvSpPr txBox="1"/>
          <p:nvPr/>
        </p:nvSpPr>
        <p:spPr>
          <a:xfrm>
            <a:off x="5477522" y="603682"/>
            <a:ext cx="6714478" cy="369332"/>
          </a:xfrm>
          <a:prstGeom prst="rect">
            <a:avLst/>
          </a:prstGeom>
          <a:noFill/>
        </p:spPr>
        <p:txBody>
          <a:bodyPr wrap="square" rtlCol="0">
            <a:spAutoFit/>
          </a:bodyPr>
          <a:lstStyle/>
          <a:p>
            <a:pPr marL="0" indent="0">
              <a:buNone/>
            </a:pPr>
            <a:r>
              <a:rPr lang="en-US" b="1" dirty="0">
                <a:latin typeface="Segoe UI" panose="020B0502040204020203" pitchFamily="34" charset="0"/>
              </a:rPr>
              <a:t>[INSERT SCREEN SHOT OF YOUR SCHOOL’S STRATEGY MAP]</a:t>
            </a:r>
          </a:p>
        </p:txBody>
      </p:sp>
    </p:spTree>
    <p:extLst>
      <p:ext uri="{BB962C8B-B14F-4D97-AF65-F5344CB8AC3E}">
        <p14:creationId xmlns:p14="http://schemas.microsoft.com/office/powerpoint/2010/main" val="35555258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0FD95B7-65EB-4392-B01C-B0AEA27DCA51}"/>
              </a:ext>
            </a:extLst>
          </p:cNvPr>
          <p:cNvSpPr/>
          <p:nvPr/>
        </p:nvSpPr>
        <p:spPr>
          <a:xfrm>
            <a:off x="445523" y="781870"/>
            <a:ext cx="10194768" cy="4339650"/>
          </a:xfrm>
          <a:prstGeom prst="rect">
            <a:avLst/>
          </a:prstGeom>
        </p:spPr>
        <p:txBody>
          <a:bodyPr wrap="square">
            <a:spAutoFit/>
          </a:bodyPr>
          <a:lstStyle/>
          <a:p>
            <a:r>
              <a:rPr lang="en-US" sz="3600" dirty="0">
                <a:solidFill>
                  <a:schemeClr val="accent1"/>
                </a:solidFill>
                <a:latin typeface="Segoe UI Semibold" panose="020B0702040204020203" pitchFamily="34" charset="0"/>
                <a:cs typeface="Segoe UI Semibold" panose="020B0702040204020203" pitchFamily="34" charset="0"/>
              </a:rPr>
              <a:t>Notifications – After Final Release</a:t>
            </a:r>
          </a:p>
          <a:p>
            <a:endParaRPr lang="en-US" sz="2400" dirty="0">
              <a:solidFill>
                <a:schemeClr val="accent1"/>
              </a:solidFill>
              <a:latin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rPr>
              <a:t>Under ESSA, all public school districts receiving federal funding are required to notify the parents of each enrolled child in the school regarding the performance measures outlined in the state’s accountability system. Schools will disseminate information to parents after the November release. [Attach/send a </a:t>
            </a:r>
            <a:r>
              <a:rPr lang="en-US" sz="2400" dirty="0">
                <a:solidFill>
                  <a:schemeClr val="accent1"/>
                </a:solidFill>
                <a:latin typeface="Segoe UI" panose="020B0502040204020203" pitchFamily="34" charset="0"/>
                <a:hlinkClick r:id="rId2"/>
              </a:rPr>
              <a:t>parent notification letter</a:t>
            </a:r>
            <a:r>
              <a:rPr lang="en-US" sz="2400" dirty="0">
                <a:solidFill>
                  <a:schemeClr val="accent1"/>
                </a:solidFill>
                <a:latin typeface="Segoe UI" panose="020B0502040204020203" pitchFamily="34" charset="0"/>
              </a:rPr>
              <a:t>].</a:t>
            </a:r>
          </a:p>
          <a:p>
            <a:pPr marL="342900" indent="-342900">
              <a:buFont typeface="Arial" panose="020B0604020202020204" pitchFamily="34" charset="0"/>
              <a:buChar char="•"/>
            </a:pPr>
            <a:endParaRPr lang="en-US" sz="2400" dirty="0">
              <a:solidFill>
                <a:schemeClr val="accent1"/>
              </a:solidFill>
              <a:latin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rPr>
              <a:t>Federal law also requires each district to provide a link to </a:t>
            </a:r>
            <a:r>
              <a:rPr lang="en-US" sz="2400" dirty="0">
                <a:latin typeface="Segoe UI" panose="020B0502040204020203" pitchFamily="34" charset="0"/>
                <a:hlinkClick r:id="rId3"/>
              </a:rPr>
              <a:t>Insights.nd.gov </a:t>
            </a:r>
            <a:r>
              <a:rPr lang="en-US" sz="2400" dirty="0">
                <a:latin typeface="Segoe UI" panose="020B0502040204020203" pitchFamily="34" charset="0"/>
              </a:rPr>
              <a:t>on the school/district website. [See </a:t>
            </a:r>
            <a:r>
              <a:rPr lang="en-US" sz="2400" dirty="0">
                <a:solidFill>
                  <a:schemeClr val="accent1"/>
                </a:solidFill>
                <a:latin typeface="Segoe UI" panose="020B0502040204020203" pitchFamily="34" charset="0"/>
                <a:hlinkClick r:id="rId4"/>
              </a:rPr>
              <a:t>template</a:t>
            </a:r>
            <a:r>
              <a:rPr lang="en-US" sz="2400" dirty="0">
                <a:latin typeface="Segoe UI" panose="020B0502040204020203" pitchFamily="34" charset="0"/>
              </a:rPr>
              <a:t>.]</a:t>
            </a:r>
            <a:endParaRPr lang="en-US" sz="2000" dirty="0">
              <a:latin typeface="Segoe UI" panose="020B0502040204020203" pitchFamily="34" charset="0"/>
            </a:endParaRPr>
          </a:p>
          <a:p>
            <a:endParaRPr lang="en-US" sz="2400" dirty="0">
              <a:solidFill>
                <a:schemeClr val="accent1"/>
              </a:solidFill>
              <a:latin typeface="Segoe UI" panose="020B0502040204020203" pitchFamily="34" charset="0"/>
            </a:endParaRPr>
          </a:p>
        </p:txBody>
      </p:sp>
      <p:sp>
        <p:nvSpPr>
          <p:cNvPr id="2" name="Title 1" hidden="1">
            <a:extLst>
              <a:ext uri="{FF2B5EF4-FFF2-40B4-BE49-F238E27FC236}">
                <a16:creationId xmlns:a16="http://schemas.microsoft.com/office/drawing/2014/main" id="{19E72885-998C-433E-AF3C-472584FDAF7B}"/>
              </a:ext>
            </a:extLst>
          </p:cNvPr>
          <p:cNvSpPr>
            <a:spLocks noGrp="1"/>
          </p:cNvSpPr>
          <p:nvPr>
            <p:ph type="title" idx="4294967295"/>
          </p:nvPr>
        </p:nvSpPr>
        <p:spPr>
          <a:xfrm>
            <a:off x="2587625" y="804863"/>
            <a:ext cx="9604375" cy="1049337"/>
          </a:xfrm>
        </p:spPr>
        <p:txBody>
          <a:bodyPr/>
          <a:lstStyle/>
          <a:p>
            <a:r>
              <a:rPr lang="en-US" dirty="0"/>
              <a:t>Notifications after final release</a:t>
            </a:r>
          </a:p>
        </p:txBody>
      </p:sp>
      <p:sp>
        <p:nvSpPr>
          <p:cNvPr id="3" name="Rectangle 2">
            <a:extLst>
              <a:ext uri="{FF2B5EF4-FFF2-40B4-BE49-F238E27FC236}">
                <a16:creationId xmlns:a16="http://schemas.microsoft.com/office/drawing/2014/main" id="{8AAA383B-EA73-6B7C-B51F-EEF33EDBC041}"/>
              </a:ext>
              <a:ext uri="{C183D7F6-B498-43B3-948B-1728B52AA6E4}">
                <adec:decorative xmlns:adec="http://schemas.microsoft.com/office/drawing/2017/decorative" val="1"/>
              </a:ext>
            </a:extLst>
          </p:cNvPr>
          <p:cNvSpPr/>
          <p:nvPr/>
        </p:nvSpPr>
        <p:spPr>
          <a:xfrm>
            <a:off x="11235193" y="0"/>
            <a:ext cx="956807"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6824647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pattFill prst="pct5">
          <a:fgClr>
            <a:schemeClr val="accent1">
              <a:lumMod val="40000"/>
              <a:lumOff val="60000"/>
            </a:schemeClr>
          </a:fgClr>
          <a:bgClr>
            <a:schemeClr val="accent1">
              <a:lumMod val="75000"/>
            </a:schemeClr>
          </a:bgClr>
        </a:patt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2DD98E4-5EDB-4CE5-A08E-D59CDB4E052E}"/>
              </a:ext>
            </a:extLst>
          </p:cNvPr>
          <p:cNvSpPr txBox="1"/>
          <p:nvPr/>
        </p:nvSpPr>
        <p:spPr>
          <a:xfrm>
            <a:off x="1281227" y="3597017"/>
            <a:ext cx="9629546" cy="2246769"/>
          </a:xfrm>
          <a:prstGeom prst="rect">
            <a:avLst/>
          </a:prstGeom>
          <a:noFill/>
        </p:spPr>
        <p:txBody>
          <a:bodyPr wrap="square" rtlCol="0">
            <a:spAutoFit/>
          </a:bodyPr>
          <a:lstStyle/>
          <a:p>
            <a:pPr algn="ctr"/>
            <a:r>
              <a:rPr lang="en-US" sz="2800" dirty="0">
                <a:latin typeface="Segoe UI" panose="020B0502040204020203" pitchFamily="34" charset="0"/>
              </a:rPr>
              <a:t>Questions can be directed to:</a:t>
            </a:r>
          </a:p>
          <a:p>
            <a:pPr algn="ctr"/>
            <a:r>
              <a:rPr lang="en-US" sz="2800" dirty="0">
                <a:latin typeface="Segoe UI" panose="020B0502040204020203" pitchFamily="34" charset="0"/>
              </a:rPr>
              <a:t>[Insert name of who to contact at the school regarding the information within the presentation.]</a:t>
            </a:r>
          </a:p>
          <a:p>
            <a:pPr algn="ctr"/>
            <a:r>
              <a:rPr lang="en-US" sz="2800" i="1" dirty="0">
                <a:latin typeface="Segoe UI" panose="020B0502040204020203" pitchFamily="34" charset="0"/>
              </a:rPr>
              <a:t>[Phone:]</a:t>
            </a:r>
          </a:p>
          <a:p>
            <a:pPr algn="ctr"/>
            <a:r>
              <a:rPr lang="en-US" sz="2800" i="1" dirty="0">
                <a:latin typeface="Segoe UI" panose="020B0502040204020203" pitchFamily="34" charset="0"/>
              </a:rPr>
              <a:t>[Email:]</a:t>
            </a:r>
          </a:p>
        </p:txBody>
      </p:sp>
      <p:sp>
        <p:nvSpPr>
          <p:cNvPr id="2" name="Title 1" hidden="1">
            <a:extLst>
              <a:ext uri="{FF2B5EF4-FFF2-40B4-BE49-F238E27FC236}">
                <a16:creationId xmlns:a16="http://schemas.microsoft.com/office/drawing/2014/main" id="{84405001-E8DB-4D24-8643-1CF14158E93D}"/>
              </a:ext>
            </a:extLst>
          </p:cNvPr>
          <p:cNvSpPr>
            <a:spLocks noGrp="1"/>
          </p:cNvSpPr>
          <p:nvPr>
            <p:ph type="ctrTitle"/>
          </p:nvPr>
        </p:nvSpPr>
        <p:spPr/>
        <p:txBody>
          <a:bodyPr/>
          <a:lstStyle/>
          <a:p>
            <a:r>
              <a:rPr lang="en-US" dirty="0"/>
              <a:t>questions</a:t>
            </a:r>
          </a:p>
        </p:txBody>
      </p:sp>
    </p:spTree>
    <p:extLst>
      <p:ext uri="{BB962C8B-B14F-4D97-AF65-F5344CB8AC3E}">
        <p14:creationId xmlns:p14="http://schemas.microsoft.com/office/powerpoint/2010/main" val="45522841"/>
      </p:ext>
    </p:extLst>
  </p:cSld>
  <p:clrMapOvr>
    <a:masterClrMapping/>
  </p:clrMapOvr>
</p:sld>
</file>

<file path=ppt/theme/theme1.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25d83d48-fb20-4537-95a6-325135718581" xsi:nil="true"/>
    <lcf76f155ced4ddcb4097134ff3c332f xmlns="b3f5eca2-2835-4cf5-80a0-6cd7010391fc">
      <Terms xmlns="http://schemas.microsoft.com/office/infopath/2007/PartnerControls"/>
    </lcf76f155ced4ddcb4097134ff3c332f>
    <MediaLengthInSeconds xmlns="b3f5eca2-2835-4cf5-80a0-6cd7010391fc" xsi:nil="true"/>
    <SharedWithUsers xmlns="04cc92a5-bea4-4a8d-9d68-0a39558491bf">
      <UserInfo>
        <DisplayName/>
        <AccountId xsi:nil="true"/>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220131E054ED34F81912B866F7E2A66" ma:contentTypeVersion="19" ma:contentTypeDescription="Create a new document." ma:contentTypeScope="" ma:versionID="6bcbd3a0bda1e6cea1256073bb63af5b">
  <xsd:schema xmlns:xsd="http://www.w3.org/2001/XMLSchema" xmlns:xs="http://www.w3.org/2001/XMLSchema" xmlns:p="http://schemas.microsoft.com/office/2006/metadata/properties" xmlns:ns1="http://schemas.microsoft.com/sharepoint/v3" xmlns:ns2="b3f5eca2-2835-4cf5-80a0-6cd7010391fc" xmlns:ns3="04cc92a5-bea4-4a8d-9d68-0a39558491bf" xmlns:ns4="25d83d48-fb20-4537-95a6-325135718581" targetNamespace="http://schemas.microsoft.com/office/2006/metadata/properties" ma:root="true" ma:fieldsID="9bc40f835e8e340aaeb14852601fd92a" ns1:_="" ns2:_="" ns3:_="" ns4:_="">
    <xsd:import namespace="http://schemas.microsoft.com/sharepoint/v3"/>
    <xsd:import namespace="b3f5eca2-2835-4cf5-80a0-6cd7010391fc"/>
    <xsd:import namespace="04cc92a5-bea4-4a8d-9d68-0a39558491bf"/>
    <xsd:import namespace="25d83d48-fb20-4537-95a6-32513571858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3:SharedWithUsers" minOccurs="0"/>
                <xsd:element ref="ns3:SharedWithDetails" minOccurs="0"/>
                <xsd:element ref="ns2:MediaLengthInSeconds" minOccurs="0"/>
                <xsd:element ref="ns1:_ip_UnifiedCompliancePolicyProperties" minOccurs="0"/>
                <xsd:element ref="ns1:_ip_UnifiedCompliancePolicyUIAction" minOccurs="0"/>
                <xsd:element ref="ns2:lcf76f155ced4ddcb4097134ff3c332f" minOccurs="0"/>
                <xsd:element ref="ns4: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3f5eca2-2835-4cf5-80a0-6cd7010391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be65411-2828-40d8-bdc2-0527504d90e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4cc92a5-bea4-4a8d-9d68-0a39558491b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5d83d48-fb20-4537-95a6-325135718581"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1f4d0a2d-5939-4f92-b7b6-0fd6fe7c1160}" ma:internalName="TaxCatchAll" ma:showField="CatchAllData" ma:web="04cc92a5-bea4-4a8d-9d68-0a39558491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A88D0B1-AE6F-4841-803E-A1107C7F58F4}">
  <ds:schemaRefs>
    <ds:schemaRef ds:uri="http://schemas.microsoft.com/sharepoint/v3/contenttype/forms"/>
  </ds:schemaRefs>
</ds:datastoreItem>
</file>

<file path=customXml/itemProps2.xml><?xml version="1.0" encoding="utf-8"?>
<ds:datastoreItem xmlns:ds="http://schemas.openxmlformats.org/officeDocument/2006/customXml" ds:itemID="{A1CE9ABD-AC29-481A-B00F-89686FEB61B7}">
  <ds:schemaRefs>
    <ds:schemaRef ds:uri="04cc92a5-bea4-4a8d-9d68-0a39558491bf"/>
    <ds:schemaRef ds:uri="http://schemas.microsoft.com/office/infopath/2007/PartnerControls"/>
    <ds:schemaRef ds:uri="http://schemas.openxmlformats.org/package/2006/metadata/core-properties"/>
    <ds:schemaRef ds:uri="http://purl.org/dc/terms/"/>
    <ds:schemaRef ds:uri="25d83d48-fb20-4537-95a6-325135718581"/>
    <ds:schemaRef ds:uri="http://schemas.microsoft.com/office/2006/metadata/properties"/>
    <ds:schemaRef ds:uri="b3f5eca2-2835-4cf5-80a0-6cd7010391fc"/>
    <ds:schemaRef ds:uri="http://purl.org/dc/dcmitype/"/>
    <ds:schemaRef ds:uri="http://schemas.microsoft.com/office/2006/documentManagement/types"/>
    <ds:schemaRef ds:uri="http://schemas.microsoft.com/sharepoint/v3"/>
    <ds:schemaRef ds:uri="http://www.w3.org/XML/1998/namespace"/>
    <ds:schemaRef ds:uri="http://purl.org/dc/elements/1.1/"/>
  </ds:schemaRefs>
</ds:datastoreItem>
</file>

<file path=customXml/itemProps3.xml><?xml version="1.0" encoding="utf-8"?>
<ds:datastoreItem xmlns:ds="http://schemas.openxmlformats.org/officeDocument/2006/customXml" ds:itemID="{B352D04F-A92F-42B1-9554-79FF2DE6B2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b3f5eca2-2835-4cf5-80a0-6cd7010391fc"/>
    <ds:schemaRef ds:uri="04cc92a5-bea4-4a8d-9d68-0a39558491bf"/>
    <ds:schemaRef ds:uri="25d83d48-fb20-4537-95a6-32513571858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TM03457515[[fn=View]]</Template>
  <TotalTime>525</TotalTime>
  <Words>772</Words>
  <Application>Microsoft Office PowerPoint</Application>
  <PresentationFormat>Widescreen</PresentationFormat>
  <Paragraphs>118</Paragraphs>
  <Slides>16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Segoe UI</vt:lpstr>
      <vt:lpstr>Segoe UI Black</vt:lpstr>
      <vt:lpstr>Segoe UI Semibold</vt:lpstr>
      <vt:lpstr>Wingdings</vt:lpstr>
      <vt:lpstr>Wingdings 2</vt:lpstr>
      <vt:lpstr>View</vt:lpstr>
      <vt:lpstr>[INSERT ELEMENTARY/ K-8 SCHOOL NAME HERE]</vt:lpstr>
      <vt:lpstr>RELEASE OF SCHOOL ACCOUNTABILITY REPORTS</vt:lpstr>
      <vt:lpstr>School Accountability Reports</vt:lpstr>
      <vt:lpstr>Elementary/High School Accountability system</vt:lpstr>
      <vt:lpstr>Interactive School Dashboard</vt:lpstr>
      <vt:lpstr>Insights dashboard</vt:lpstr>
      <vt:lpstr>OUR SCHOOL ACCOUNTABILITY REPORT</vt:lpstr>
      <vt:lpstr>Sample school dashboard-Elementary</vt:lpstr>
      <vt:lpstr>Academic Achievement</vt:lpstr>
      <vt:lpstr>Academic Progress</vt:lpstr>
      <vt:lpstr>ELP Growth</vt:lpstr>
      <vt:lpstr>School Quality</vt:lpstr>
      <vt:lpstr>School Support</vt:lpstr>
      <vt:lpstr>School Strategy Maps</vt:lpstr>
      <vt:lpstr>Notifications after final release</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school district</dc:title>
  <dc:creator>Thomas, Angela F.</dc:creator>
  <cp:lastModifiedBy>Johnson, Lisa A.</cp:lastModifiedBy>
  <cp:revision>6</cp:revision>
  <cp:lastPrinted>2024-08-02T17:56:52Z</cp:lastPrinted>
  <dcterms:created xsi:type="dcterms:W3CDTF">2019-08-23T17:23:41Z</dcterms:created>
  <dcterms:modified xsi:type="dcterms:W3CDTF">2026-10-21T21:43:27Z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0x010100B220131E054ED34F81912B866F7E2A66</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y fmtid="{D5CDD505-2E9C-101B-9397-08002B2CF9AE}" pid="10" name="Language">
    <vt:lpwstr>English</vt:lpwstr>
  </property>
</Properties>
</file>