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4" r:id="rId10"/>
    <p:sldId id="267" r:id="rId11"/>
    <p:sldId id="265" r:id="rId12"/>
    <p:sldId id="268" r:id="rId13"/>
    <p:sldId id="280" r:id="rId14"/>
    <p:sldId id="270" r:id="rId15"/>
    <p:sldId id="271" r:id="rId16"/>
    <p:sldId id="262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6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03C8-8EA5-9F15-F43F-19E47D404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44BF8-5086-0A13-D74D-1354F1D31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BE010-E6F0-BEE0-AD5F-A44B68F9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B4C3-07B3-B224-5BCA-7A47F31A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21552-3FB6-C7C7-37AF-1A412E9D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0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A4C4-7A42-5ADF-D6A2-27A587AF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E5FD5-BD29-5B70-7979-4729AAA2A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7484E-2BD9-B490-483D-673E2FFB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21257-DADA-21C0-7F6D-F54F13DC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E861A-CAD2-23EC-8640-D8B9E695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38E0EB-2AB3-243C-3C23-68E4042FF7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452C6-C952-9236-4040-292E0EC7C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591A2-03FC-F3F3-C06E-29CCA9BC3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141B8-7125-B60D-F54B-A077D6CEE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154A2-3162-B6C7-2014-34A109E6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5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11286-997A-6164-71F3-35DCD17F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C255B-9E07-3063-6FCC-EF035C93F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5460A-6C6E-25C2-0A16-60544061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B5736-18BE-6BAA-74D9-E751E752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AA7AC-F4A2-47AA-6CB9-B6ED2E7B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DE53-3369-BCFE-D713-DAFC8F8B2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39611-6975-F004-B80D-D244C69BF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EF83C-D36E-2804-03CA-6E71D202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0ABBE-C202-F8A0-2DEB-A915D432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6F361-2BB1-3F39-7576-3EE62BEA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1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FA83-81FE-64AA-3F2C-F3EED3EDC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21F38-D619-1011-55D3-3F597E0E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28905-CD70-0AB2-8822-D7E162B9A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AD56D-461A-6E18-089B-81CD13D4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3EB86-4F56-D70E-FEB0-71D6AB74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092AF-30D4-85F9-4843-A6CF331D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1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FB17-E53F-FEEE-BC20-AE529C94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0903E-2437-C6C4-5F6D-52AE7187D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5F40A-3BAA-70CF-083D-B1B222DC5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40082-8BF7-5076-EE52-6EDD86D761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BDC2C0-49B1-FE20-1EB4-2A4956787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12FB0D-0932-E95C-F59B-52C09E3C2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00B733-90F3-E617-17F7-1DEA64306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CB5B30-374B-1670-BFB8-30F2C519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0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2E3F-85E2-476B-6B09-A7313FEA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F94B4-3392-BD7C-5180-551D1017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356B8-FF4D-F8C0-2D9B-90BF871A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B65D7-1E54-4893-E84A-A64D4403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1E96A1-3CDF-7185-9DA4-575CDBE5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0F724-C5F1-4951-79AE-E8AD3342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6AC8C-9FEF-47CF-7B8E-98B26942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7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32FB-2EB7-2561-397D-91C5635F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9CCE0-E7F5-1B45-450B-F9CBA4513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67E52-6AA7-C4C0-1115-995588939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3B0A8-8E50-84CE-2145-007A0E9FE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5F08B-3833-56FC-4301-E0FBC186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B7ABF-7F57-FCB0-3BA2-DDAD3F5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3697A-0982-EFB3-209C-87A96E54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B1EBC-3853-F7DF-E138-BFA415E13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ED364-222B-8EF3-F0FA-3341B3931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D851E-E56E-EFB1-BF54-271664267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CA382-D2CF-7D75-5868-B45FA435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A288D-5436-3692-2129-8FF1C09B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9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1322A7-C394-7F0F-7E1C-3D6886A92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E984-568D-D4DD-8071-031CE897B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73629-9DD1-D540-52C7-B2171B3F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7DA-7E6D-4404-8F9C-1952205F305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675E3-FBBB-0CD2-9EEA-24392159B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7A14C-2A5F-C187-59B4-F488507CD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EFB95-5914-4ADE-8E52-A1D280258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85F0CB16-BD3A-BF1A-DCC0-18CC82106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5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, building, government building&#10;&#10;Description automatically generated">
            <a:extLst>
              <a:ext uri="{FF2B5EF4-FFF2-40B4-BE49-F238E27FC236}">
                <a16:creationId xmlns:a16="http://schemas.microsoft.com/office/drawing/2014/main" id="{1C8183A0-056D-85FA-3464-9116F2A14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6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3932869-C636-A623-3DD7-B9DC27EB0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A24E129-F894-081A-54B0-10A079693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90A33AA-5DAD-86FB-7626-F0C239A7E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2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C3A60D-6646-9A6B-1682-D359637FA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20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F1F76A69-66F4-168D-C6F7-B67EC96AF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50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, arrow&#10;&#10;Description automatically generated">
            <a:extLst>
              <a:ext uri="{FF2B5EF4-FFF2-40B4-BE49-F238E27FC236}">
                <a16:creationId xmlns:a16="http://schemas.microsoft.com/office/drawing/2014/main" id="{9ED1F016-1EB6-2C36-F5B8-761D476C6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99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3735E61-E09E-7423-BA87-EC65BD474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4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, whiteboard&#10;&#10;Description automatically generated">
            <a:extLst>
              <a:ext uri="{FF2B5EF4-FFF2-40B4-BE49-F238E27FC236}">
                <a16:creationId xmlns:a16="http://schemas.microsoft.com/office/drawing/2014/main" id="{3D883F10-FD39-F2C1-7DA7-408D01FE3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5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9F8CE1-3EE2-44ED-3888-449E1DAAF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02" y="0"/>
            <a:ext cx="1229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8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5FF2625-09B3-9800-9AAD-989A46C0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48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curly hair&#10;&#10;Description automatically generated with low confidence">
            <a:extLst>
              <a:ext uri="{FF2B5EF4-FFF2-40B4-BE49-F238E27FC236}">
                <a16:creationId xmlns:a16="http://schemas.microsoft.com/office/drawing/2014/main" id="{DBAA1262-FB4A-7490-2557-FDA35195B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3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ag on a pol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2398664C-864B-3F1D-2A11-36CABFE7E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29B1A7EC-81A2-E234-1C4D-C435F8513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71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A317B2-668F-DAC4-0C18-EAD319BC0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94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EF4D6FCC-BE48-F18C-A9BA-E829E51F6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74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andage, businesscard, accessory&#10;&#10;Description automatically generated">
            <a:extLst>
              <a:ext uri="{FF2B5EF4-FFF2-40B4-BE49-F238E27FC236}">
                <a16:creationId xmlns:a16="http://schemas.microsoft.com/office/drawing/2014/main" id="{0102C3BF-A4D8-1934-2EFD-E058561AD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40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3C70D5-7B41-FA2C-CF3F-6B2951DEB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6" y="0"/>
            <a:ext cx="12212625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ED4736E-0A2F-1166-9008-5117EF916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54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CB329641-5CEF-C36B-D9D4-73CB6FFAE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4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FFD0BA-3FE4-E9A0-E835-D18C0CF8C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80FD0AB-A462-FE92-0C8A-369FA4990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67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37BFE3-631F-319A-56FB-F16F82FDF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2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6143579-78E9-477E-F279-3722AB7C3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4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AC5D3F4A-DEF9-03AF-7FC5-379E109B2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85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A71750-7E93-379F-8922-AF5540A5C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D4034A-4C4F-FBCE-8597-A2D1347D7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15394D-86B0-92E5-E9F0-09E1D82A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72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E557BB2-2D1C-9DE6-787C-90C641EE0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C8D65DE4-4002-F1C3-7532-B17C62005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CE2F2C21-5956-2B01-279F-5230A0EAA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9E0BA70-47D6-38FB-5F6A-9CEE647F1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B136D53-41E1-4367-D3D7-A21F50955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45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9AA6184F-F329-4E96-9823-785C03D43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60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Caldwell, Shiri M.</dc:creator>
  <cp:lastModifiedBy>Caldwell, Shiri M.</cp:lastModifiedBy>
  <cp:revision>7</cp:revision>
  <dcterms:created xsi:type="dcterms:W3CDTF">2023-06-29T19:07:36Z</dcterms:created>
  <dcterms:modified xsi:type="dcterms:W3CDTF">2023-07-06T18:24:29Z</dcterms:modified>
</cp:coreProperties>
</file>