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6" r:id="rId3"/>
    <p:sldId id="301" r:id="rId4"/>
    <p:sldId id="302" r:id="rId5"/>
    <p:sldId id="272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D2954-99E0-4367-9599-181D2D4588BE}" v="29" dt="2023-06-01T14:48:02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810" autoAdjust="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rrall, Jonathan R." userId="38fac7d6-5099-4f17-be1f-ddf7ea8dcb1a" providerId="ADAL" clId="{BF8D2954-99E0-4367-9599-181D2D4588BE}"/>
    <pc:docChg chg="undo redo custSel addSld delSld modSld">
      <pc:chgData name="Worrall, Jonathan R." userId="38fac7d6-5099-4f17-be1f-ddf7ea8dcb1a" providerId="ADAL" clId="{BF8D2954-99E0-4367-9599-181D2D4588BE}" dt="2023-06-01T18:08:45.308" v="1648" actId="20577"/>
      <pc:docMkLst>
        <pc:docMk/>
      </pc:docMkLst>
      <pc:sldChg chg="modSp mod">
        <pc:chgData name="Worrall, Jonathan R." userId="38fac7d6-5099-4f17-be1f-ddf7ea8dcb1a" providerId="ADAL" clId="{BF8D2954-99E0-4367-9599-181D2D4588BE}" dt="2023-06-01T12:00:05.541" v="323" actId="20577"/>
        <pc:sldMkLst>
          <pc:docMk/>
          <pc:sldMk cId="1300311978" sldId="266"/>
        </pc:sldMkLst>
        <pc:spChg chg="mod">
          <ac:chgData name="Worrall, Jonathan R." userId="38fac7d6-5099-4f17-be1f-ddf7ea8dcb1a" providerId="ADAL" clId="{BF8D2954-99E0-4367-9599-181D2D4588BE}" dt="2023-06-01T12:00:05.541" v="323" actId="20577"/>
          <ac:spMkLst>
            <pc:docMk/>
            <pc:sldMk cId="1300311978" sldId="266"/>
            <ac:spMk id="6" creationId="{DE253D32-8B7B-47D0-BB63-402C3DB9B549}"/>
          </ac:spMkLst>
        </pc:spChg>
        <pc:spChg chg="mod">
          <ac:chgData name="Worrall, Jonathan R." userId="38fac7d6-5099-4f17-be1f-ddf7ea8dcb1a" providerId="ADAL" clId="{BF8D2954-99E0-4367-9599-181D2D4588BE}" dt="2023-06-01T11:56:53.733" v="300" actId="20577"/>
          <ac:spMkLst>
            <pc:docMk/>
            <pc:sldMk cId="1300311978" sldId="266"/>
            <ac:spMk id="7" creationId="{1D6EB617-E017-4B26-9576-8578E948979A}"/>
          </ac:spMkLst>
        </pc:spChg>
      </pc:sldChg>
      <pc:sldChg chg="addSp delSp modSp mod modClrScheme chgLayout">
        <pc:chgData name="Worrall, Jonathan R." userId="38fac7d6-5099-4f17-be1f-ddf7ea8dcb1a" providerId="ADAL" clId="{BF8D2954-99E0-4367-9599-181D2D4588BE}" dt="2023-06-01T18:08:45.308" v="1648" actId="20577"/>
        <pc:sldMkLst>
          <pc:docMk/>
          <pc:sldMk cId="3462884272" sldId="272"/>
        </pc:sldMkLst>
        <pc:spChg chg="add del mod ord">
          <ac:chgData name="Worrall, Jonathan R." userId="38fac7d6-5099-4f17-be1f-ddf7ea8dcb1a" providerId="ADAL" clId="{BF8D2954-99E0-4367-9599-181D2D4588BE}" dt="2023-06-01T13:48:55.667" v="675"/>
          <ac:spMkLst>
            <pc:docMk/>
            <pc:sldMk cId="3462884272" sldId="272"/>
            <ac:spMk id="2" creationId="{A1212E84-A9C0-E85B-C687-D3DB8534C954}"/>
          </ac:spMkLst>
        </pc:spChg>
        <pc:spChg chg="mod ord">
          <ac:chgData name="Worrall, Jonathan R." userId="38fac7d6-5099-4f17-be1f-ddf7ea8dcb1a" providerId="ADAL" clId="{BF8D2954-99E0-4367-9599-181D2D4588BE}" dt="2023-06-01T13:48:48.547" v="674" actId="700"/>
          <ac:spMkLst>
            <pc:docMk/>
            <pc:sldMk cId="3462884272" sldId="272"/>
            <ac:spMk id="3" creationId="{C9D622C3-EE4F-4FB9-94FB-550563528286}"/>
          </ac:spMkLst>
        </pc:spChg>
        <pc:spChg chg="mod ord">
          <ac:chgData name="Worrall, Jonathan R." userId="38fac7d6-5099-4f17-be1f-ddf7ea8dcb1a" providerId="ADAL" clId="{BF8D2954-99E0-4367-9599-181D2D4588BE}" dt="2023-06-01T14:48:03.654" v="1459" actId="20577"/>
          <ac:spMkLst>
            <pc:docMk/>
            <pc:sldMk cId="3462884272" sldId="272"/>
            <ac:spMk id="5" creationId="{6F3494C0-ABDD-4C4D-8C46-49B8F20CC7E9}"/>
          </ac:spMkLst>
        </pc:spChg>
        <pc:spChg chg="add del mod">
          <ac:chgData name="Worrall, Jonathan R." userId="38fac7d6-5099-4f17-be1f-ddf7ea8dcb1a" providerId="ADAL" clId="{BF8D2954-99E0-4367-9599-181D2D4588BE}" dt="2023-06-01T13:49:53.434" v="691"/>
          <ac:spMkLst>
            <pc:docMk/>
            <pc:sldMk cId="3462884272" sldId="272"/>
            <ac:spMk id="6" creationId="{103428B9-4B31-8FBC-F4DC-F98D19B611C4}"/>
          </ac:spMkLst>
        </pc:spChg>
        <pc:spChg chg="add del mod">
          <ac:chgData name="Worrall, Jonathan R." userId="38fac7d6-5099-4f17-be1f-ddf7ea8dcb1a" providerId="ADAL" clId="{BF8D2954-99E0-4367-9599-181D2D4588BE}" dt="2023-06-01T13:49:40.131" v="687" actId="478"/>
          <ac:spMkLst>
            <pc:docMk/>
            <pc:sldMk cId="3462884272" sldId="272"/>
            <ac:spMk id="7" creationId="{61AD99E0-9113-4B1A-D545-0A924B3216C7}"/>
          </ac:spMkLst>
        </pc:spChg>
        <pc:spChg chg="add del mod">
          <ac:chgData name="Worrall, Jonathan R." userId="38fac7d6-5099-4f17-be1f-ddf7ea8dcb1a" providerId="ADAL" clId="{BF8D2954-99E0-4367-9599-181D2D4588BE}" dt="2023-06-01T13:49:39.540" v="686" actId="478"/>
          <ac:spMkLst>
            <pc:docMk/>
            <pc:sldMk cId="3462884272" sldId="272"/>
            <ac:spMk id="9" creationId="{6EB7141B-7DEE-2DBA-58F9-43068AB48C68}"/>
          </ac:spMkLst>
        </pc:spChg>
        <pc:spChg chg="add del mod">
          <ac:chgData name="Worrall, Jonathan R." userId="38fac7d6-5099-4f17-be1f-ddf7ea8dcb1a" providerId="ADAL" clId="{BF8D2954-99E0-4367-9599-181D2D4588BE}" dt="2023-06-01T13:49:38.764" v="684" actId="478"/>
          <ac:spMkLst>
            <pc:docMk/>
            <pc:sldMk cId="3462884272" sldId="272"/>
            <ac:spMk id="10" creationId="{913722F6-D616-6B4A-F8DB-16239E8CD902}"/>
          </ac:spMkLst>
        </pc:spChg>
        <pc:spChg chg="add mod">
          <ac:chgData name="Worrall, Jonathan R." userId="38fac7d6-5099-4f17-be1f-ddf7ea8dcb1a" providerId="ADAL" clId="{BF8D2954-99E0-4367-9599-181D2D4588BE}" dt="2023-06-01T18:08:45.308" v="1648" actId="20577"/>
          <ac:spMkLst>
            <pc:docMk/>
            <pc:sldMk cId="3462884272" sldId="272"/>
            <ac:spMk id="11" creationId="{752690D1-DC6A-B868-F5B2-D6AF56AD0928}"/>
          </ac:spMkLst>
        </pc:spChg>
        <pc:spChg chg="add del mod">
          <ac:chgData name="Worrall, Jonathan R." userId="38fac7d6-5099-4f17-be1f-ddf7ea8dcb1a" providerId="ADAL" clId="{BF8D2954-99E0-4367-9599-181D2D4588BE}" dt="2023-06-01T14:48:02.576" v="1458" actId="478"/>
          <ac:spMkLst>
            <pc:docMk/>
            <pc:sldMk cId="3462884272" sldId="272"/>
            <ac:spMk id="12" creationId="{4F2AD840-07FC-C5B8-39FA-33F8D0463B07}"/>
          </ac:spMkLst>
        </pc:spChg>
        <pc:spChg chg="del mod ord">
          <ac:chgData name="Worrall, Jonathan R." userId="38fac7d6-5099-4f17-be1f-ddf7ea8dcb1a" providerId="ADAL" clId="{BF8D2954-99E0-4367-9599-181D2D4588BE}" dt="2023-06-01T13:48:48.547" v="674" actId="700"/>
          <ac:spMkLst>
            <pc:docMk/>
            <pc:sldMk cId="3462884272" sldId="272"/>
            <ac:spMk id="13" creationId="{C72150D8-D745-00A1-2DE8-2E5C45D60C51}"/>
          </ac:spMkLst>
        </pc:spChg>
        <pc:picChg chg="add del mod ord modCrop">
          <ac:chgData name="Worrall, Jonathan R." userId="38fac7d6-5099-4f17-be1f-ddf7ea8dcb1a" providerId="ADAL" clId="{BF8D2954-99E0-4367-9599-181D2D4588BE}" dt="2023-06-01T13:49:43.076" v="690" actId="478"/>
          <ac:picMkLst>
            <pc:docMk/>
            <pc:sldMk cId="3462884272" sldId="272"/>
            <ac:picMk id="8" creationId="{2DE860BC-070C-49AE-AF30-7F05D59402B6}"/>
          </ac:picMkLst>
        </pc:picChg>
        <pc:picChg chg="add del mod">
          <ac:chgData name="Worrall, Jonathan R." userId="38fac7d6-5099-4f17-be1f-ddf7ea8dcb1a" providerId="ADAL" clId="{BF8D2954-99E0-4367-9599-181D2D4588BE}" dt="2023-06-01T13:49:55.552" v="692" actId="478"/>
          <ac:picMkLst>
            <pc:docMk/>
            <pc:sldMk cId="3462884272" sldId="272"/>
            <ac:picMk id="2050" creationId="{28A3B642-5022-6425-7C36-EF183F82E8A5}"/>
          </ac:picMkLst>
        </pc:picChg>
        <pc:picChg chg="add del mod">
          <ac:chgData name="Worrall, Jonathan R." userId="38fac7d6-5099-4f17-be1f-ddf7ea8dcb1a" providerId="ADAL" clId="{BF8D2954-99E0-4367-9599-181D2D4588BE}" dt="2023-06-01T13:49:40.829" v="688"/>
          <ac:picMkLst>
            <pc:docMk/>
            <pc:sldMk cId="3462884272" sldId="272"/>
            <ac:picMk id="2052" creationId="{00BC0F5E-8075-EC0A-0F2F-180E685B65B2}"/>
          </ac:picMkLst>
        </pc:picChg>
        <pc:picChg chg="add del mod">
          <ac:chgData name="Worrall, Jonathan R." userId="38fac7d6-5099-4f17-be1f-ddf7ea8dcb1a" providerId="ADAL" clId="{BF8D2954-99E0-4367-9599-181D2D4588BE}" dt="2023-06-01T13:49:39.037" v="685"/>
          <ac:picMkLst>
            <pc:docMk/>
            <pc:sldMk cId="3462884272" sldId="272"/>
            <ac:picMk id="2054" creationId="{B705A42E-0F4F-E3A1-3F6E-57BAA8A7F5ED}"/>
          </ac:picMkLst>
        </pc:picChg>
        <pc:picChg chg="add del mod">
          <ac:chgData name="Worrall, Jonathan R." userId="38fac7d6-5099-4f17-be1f-ddf7ea8dcb1a" providerId="ADAL" clId="{BF8D2954-99E0-4367-9599-181D2D4588BE}" dt="2023-06-01T14:48:02.576" v="1458" actId="478"/>
          <ac:picMkLst>
            <pc:docMk/>
            <pc:sldMk cId="3462884272" sldId="272"/>
            <ac:picMk id="2056" creationId="{7BF62D50-CDFB-FB71-69A0-78295C3C96B8}"/>
          </ac:picMkLst>
        </pc:picChg>
        <pc:picChg chg="add del mod">
          <ac:chgData name="Worrall, Jonathan R." userId="38fac7d6-5099-4f17-be1f-ddf7ea8dcb1a" providerId="ADAL" clId="{BF8D2954-99E0-4367-9599-181D2D4588BE}" dt="2023-06-01T14:48:01.888" v="1457"/>
          <ac:picMkLst>
            <pc:docMk/>
            <pc:sldMk cId="3462884272" sldId="272"/>
            <ac:picMk id="2058" creationId="{D32AC340-397D-09D4-C256-E9B01C7DBEEA}"/>
          </ac:picMkLst>
        </pc:picChg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3242389936" sldId="273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196070355" sldId="282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1154969311" sldId="286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3149670743" sldId="289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1163063007" sldId="293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2971040159" sldId="298"/>
        </pc:sldMkLst>
      </pc:sldChg>
      <pc:sldChg chg="del">
        <pc:chgData name="Worrall, Jonathan R." userId="38fac7d6-5099-4f17-be1f-ddf7ea8dcb1a" providerId="ADAL" clId="{BF8D2954-99E0-4367-9599-181D2D4588BE}" dt="2023-06-01T13:54:29.701" v="1073" actId="2696"/>
        <pc:sldMkLst>
          <pc:docMk/>
          <pc:sldMk cId="2900026269" sldId="300"/>
        </pc:sldMkLst>
      </pc:sldChg>
      <pc:sldChg chg="addSp delSp modSp new mod modClrScheme chgLayout">
        <pc:chgData name="Worrall, Jonathan R." userId="38fac7d6-5099-4f17-be1f-ddf7ea8dcb1a" providerId="ADAL" clId="{BF8D2954-99E0-4367-9599-181D2D4588BE}" dt="2023-06-01T14:19:39.711" v="1439" actId="20577"/>
        <pc:sldMkLst>
          <pc:docMk/>
          <pc:sldMk cId="1352687808" sldId="301"/>
        </pc:sldMkLst>
        <pc:spChg chg="del mod ord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2" creationId="{0E7BDE51-4AC2-32A1-2015-DF6577090AB4}"/>
          </ac:spMkLst>
        </pc:spChg>
        <pc:spChg chg="mod ord">
          <ac:chgData name="Worrall, Jonathan R." userId="38fac7d6-5099-4f17-be1f-ddf7ea8dcb1a" providerId="ADAL" clId="{BF8D2954-99E0-4367-9599-181D2D4588BE}" dt="2023-06-01T12:13:40.121" v="329" actId="700"/>
          <ac:spMkLst>
            <pc:docMk/>
            <pc:sldMk cId="1352687808" sldId="301"/>
            <ac:spMk id="3" creationId="{BCEE41FE-FF0B-2D6B-F7BA-863D538B168C}"/>
          </ac:spMkLst>
        </pc:spChg>
        <pc:spChg chg="del mod ord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4" creationId="{1142F8AE-0673-64B5-D862-5B774142F210}"/>
          </ac:spMkLst>
        </pc:spChg>
        <pc:spChg chg="del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5" creationId="{43B5B6D9-5577-9AD9-8092-BB3FC6BA0CC1}"/>
          </ac:spMkLst>
        </pc:spChg>
        <pc:spChg chg="del mod ord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6" creationId="{DF499890-1D51-03B7-08B3-5B4481D678D2}"/>
          </ac:spMkLst>
        </pc:spChg>
        <pc:spChg chg="del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7" creationId="{E7411B97-1F78-7104-2557-795D480DFB52}"/>
          </ac:spMkLst>
        </pc:spChg>
        <pc:spChg chg="del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8" creationId="{116EEF1F-EDF3-6365-20BA-0182C5662A3D}"/>
          </ac:spMkLst>
        </pc:spChg>
        <pc:spChg chg="del mod ord">
          <ac:chgData name="Worrall, Jonathan R." userId="38fac7d6-5099-4f17-be1f-ddf7ea8dcb1a" providerId="ADAL" clId="{BF8D2954-99E0-4367-9599-181D2D4588BE}" dt="2023-06-01T12:12:08.613" v="325" actId="700"/>
          <ac:spMkLst>
            <pc:docMk/>
            <pc:sldMk cId="1352687808" sldId="301"/>
            <ac:spMk id="9" creationId="{4817D008-6BFC-29A3-49D5-6F9AE6A5FECA}"/>
          </ac:spMkLst>
        </pc:spChg>
        <pc:spChg chg="add del mod ord">
          <ac:chgData name="Worrall, Jonathan R." userId="38fac7d6-5099-4f17-be1f-ddf7ea8dcb1a" providerId="ADAL" clId="{BF8D2954-99E0-4367-9599-181D2D4588BE}" dt="2023-06-01T12:12:49.675" v="328" actId="700"/>
          <ac:spMkLst>
            <pc:docMk/>
            <pc:sldMk cId="1352687808" sldId="301"/>
            <ac:spMk id="10" creationId="{1D40993D-38C9-8A8C-F58B-2BEBCD0ED250}"/>
          </ac:spMkLst>
        </pc:spChg>
        <pc:spChg chg="add del mod ord">
          <ac:chgData name="Worrall, Jonathan R." userId="38fac7d6-5099-4f17-be1f-ddf7ea8dcb1a" providerId="ADAL" clId="{BF8D2954-99E0-4367-9599-181D2D4588BE}" dt="2023-06-01T12:12:49.675" v="328" actId="700"/>
          <ac:spMkLst>
            <pc:docMk/>
            <pc:sldMk cId="1352687808" sldId="301"/>
            <ac:spMk id="11" creationId="{395A7331-715F-49F2-1A47-1C775BDD661D}"/>
          </ac:spMkLst>
        </pc:spChg>
        <pc:spChg chg="add del mod ord">
          <ac:chgData name="Worrall, Jonathan R." userId="38fac7d6-5099-4f17-be1f-ddf7ea8dcb1a" providerId="ADAL" clId="{BF8D2954-99E0-4367-9599-181D2D4588BE}" dt="2023-06-01T12:12:49.675" v="328" actId="700"/>
          <ac:spMkLst>
            <pc:docMk/>
            <pc:sldMk cId="1352687808" sldId="301"/>
            <ac:spMk id="12" creationId="{653F5B4D-4153-36DF-5CAC-7FCAD7FF62C6}"/>
          </ac:spMkLst>
        </pc:spChg>
        <pc:spChg chg="add del mod ord">
          <ac:chgData name="Worrall, Jonathan R." userId="38fac7d6-5099-4f17-be1f-ddf7ea8dcb1a" providerId="ADAL" clId="{BF8D2954-99E0-4367-9599-181D2D4588BE}" dt="2023-06-01T12:12:16.683" v="326" actId="478"/>
          <ac:spMkLst>
            <pc:docMk/>
            <pc:sldMk cId="1352687808" sldId="301"/>
            <ac:spMk id="13" creationId="{C8BF2886-8D10-F735-C17D-E00B92A6001A}"/>
          </ac:spMkLst>
        </pc:spChg>
        <pc:spChg chg="add del mod ord">
          <ac:chgData name="Worrall, Jonathan R." userId="38fac7d6-5099-4f17-be1f-ddf7ea8dcb1a" providerId="ADAL" clId="{BF8D2954-99E0-4367-9599-181D2D4588BE}" dt="2023-06-01T12:13:40.121" v="329" actId="700"/>
          <ac:spMkLst>
            <pc:docMk/>
            <pc:sldMk cId="1352687808" sldId="301"/>
            <ac:spMk id="14" creationId="{FCA82491-807F-42E3-D2EE-5BBF9A4AAA10}"/>
          </ac:spMkLst>
        </pc:spChg>
        <pc:spChg chg="add del mod ord">
          <ac:chgData name="Worrall, Jonathan R." userId="38fac7d6-5099-4f17-be1f-ddf7ea8dcb1a" providerId="ADAL" clId="{BF8D2954-99E0-4367-9599-181D2D4588BE}" dt="2023-06-01T12:13:40.121" v="329" actId="700"/>
          <ac:spMkLst>
            <pc:docMk/>
            <pc:sldMk cId="1352687808" sldId="301"/>
            <ac:spMk id="15" creationId="{DECCF64B-23DF-1DFE-C026-C3884079FF89}"/>
          </ac:spMkLst>
        </pc:spChg>
        <pc:spChg chg="add del mod ord">
          <ac:chgData name="Worrall, Jonathan R." userId="38fac7d6-5099-4f17-be1f-ddf7ea8dcb1a" providerId="ADAL" clId="{BF8D2954-99E0-4367-9599-181D2D4588BE}" dt="2023-06-01T12:13:40.121" v="329" actId="700"/>
          <ac:spMkLst>
            <pc:docMk/>
            <pc:sldMk cId="1352687808" sldId="301"/>
            <ac:spMk id="16" creationId="{5485F394-7CD5-A6E4-9940-C1D2C95E4F79}"/>
          </ac:spMkLst>
        </pc:spChg>
        <pc:spChg chg="add del mod ord">
          <ac:chgData name="Worrall, Jonathan R." userId="38fac7d6-5099-4f17-be1f-ddf7ea8dcb1a" providerId="ADAL" clId="{BF8D2954-99E0-4367-9599-181D2D4588BE}" dt="2023-06-01T12:13:40.121" v="329" actId="700"/>
          <ac:spMkLst>
            <pc:docMk/>
            <pc:sldMk cId="1352687808" sldId="301"/>
            <ac:spMk id="17" creationId="{76146193-0E57-75FA-4A2E-A5E04D3928D2}"/>
          </ac:spMkLst>
        </pc:spChg>
        <pc:spChg chg="add mod ord">
          <ac:chgData name="Worrall, Jonathan R." userId="38fac7d6-5099-4f17-be1f-ddf7ea8dcb1a" providerId="ADAL" clId="{BF8D2954-99E0-4367-9599-181D2D4588BE}" dt="2023-06-01T12:26:43.060" v="413" actId="20577"/>
          <ac:spMkLst>
            <pc:docMk/>
            <pc:sldMk cId="1352687808" sldId="301"/>
            <ac:spMk id="18" creationId="{DC94C988-F188-DAE0-0872-94359194C0D7}"/>
          </ac:spMkLst>
        </pc:spChg>
        <pc:spChg chg="add del mod ord">
          <ac:chgData name="Worrall, Jonathan R." userId="38fac7d6-5099-4f17-be1f-ddf7ea8dcb1a" providerId="ADAL" clId="{BF8D2954-99E0-4367-9599-181D2D4588BE}" dt="2023-06-01T14:19:39.711" v="1439" actId="20577"/>
          <ac:spMkLst>
            <pc:docMk/>
            <pc:sldMk cId="1352687808" sldId="301"/>
            <ac:spMk id="19" creationId="{488FFBED-FF9C-5DA0-1E91-4DBCA98D3D8F}"/>
          </ac:spMkLst>
        </pc:spChg>
        <pc:spChg chg="add mod ord">
          <ac:chgData name="Worrall, Jonathan R." userId="38fac7d6-5099-4f17-be1f-ddf7ea8dcb1a" providerId="ADAL" clId="{BF8D2954-99E0-4367-9599-181D2D4588BE}" dt="2023-06-01T14:08:04.460" v="1413" actId="20577"/>
          <ac:spMkLst>
            <pc:docMk/>
            <pc:sldMk cId="1352687808" sldId="301"/>
            <ac:spMk id="20" creationId="{4CBE91C6-23AD-BEB3-83E4-8CABDFAF8340}"/>
          </ac:spMkLst>
        </pc:spChg>
        <pc:spChg chg="add del mod ord">
          <ac:chgData name="Worrall, Jonathan R." userId="38fac7d6-5099-4f17-be1f-ddf7ea8dcb1a" providerId="ADAL" clId="{BF8D2954-99E0-4367-9599-181D2D4588BE}" dt="2023-06-01T12:22:51.811" v="367"/>
          <ac:spMkLst>
            <pc:docMk/>
            <pc:sldMk cId="1352687808" sldId="301"/>
            <ac:spMk id="21" creationId="{1E46C66D-6B92-71E1-5FF0-64678839BE96}"/>
          </ac:spMkLst>
        </pc:spChg>
        <pc:spChg chg="add del mod">
          <ac:chgData name="Worrall, Jonathan R." userId="38fac7d6-5099-4f17-be1f-ddf7ea8dcb1a" providerId="ADAL" clId="{BF8D2954-99E0-4367-9599-181D2D4588BE}" dt="2023-06-01T12:26:09.475" v="369"/>
          <ac:spMkLst>
            <pc:docMk/>
            <pc:sldMk cId="1352687808" sldId="301"/>
            <ac:spMk id="25" creationId="{36B67D06-DA5B-8BFF-B302-7FF86787ECDD}"/>
          </ac:spMkLst>
        </pc:spChg>
        <pc:picChg chg="add del mod">
          <ac:chgData name="Worrall, Jonathan R." userId="38fac7d6-5099-4f17-be1f-ddf7ea8dcb1a" providerId="ADAL" clId="{BF8D2954-99E0-4367-9599-181D2D4588BE}" dt="2023-06-01T12:15:31.412" v="366"/>
          <ac:picMkLst>
            <pc:docMk/>
            <pc:sldMk cId="1352687808" sldId="301"/>
            <ac:picMk id="22" creationId="{66F0CBD7-FEDE-4456-7B62-1AC4ED4E1014}"/>
          </ac:picMkLst>
        </pc:picChg>
        <pc:picChg chg="add del mod">
          <ac:chgData name="Worrall, Jonathan R." userId="38fac7d6-5099-4f17-be1f-ddf7ea8dcb1a" providerId="ADAL" clId="{BF8D2954-99E0-4367-9599-181D2D4588BE}" dt="2023-06-01T12:25:59.251" v="368" actId="478"/>
          <ac:picMkLst>
            <pc:docMk/>
            <pc:sldMk cId="1352687808" sldId="301"/>
            <ac:picMk id="23" creationId="{001BEB46-A93F-91DB-36F9-96FDACC2DA74}"/>
          </ac:picMkLst>
        </pc:picChg>
        <pc:picChg chg="add mod">
          <ac:chgData name="Worrall, Jonathan R." userId="38fac7d6-5099-4f17-be1f-ddf7ea8dcb1a" providerId="ADAL" clId="{BF8D2954-99E0-4367-9599-181D2D4588BE}" dt="2023-06-01T12:26:22.323" v="373" actId="1076"/>
          <ac:picMkLst>
            <pc:docMk/>
            <pc:sldMk cId="1352687808" sldId="301"/>
            <ac:picMk id="1026" creationId="{D5638CCE-0394-432B-4C03-B504822652AB}"/>
          </ac:picMkLst>
        </pc:picChg>
      </pc:sldChg>
      <pc:sldChg chg="addSp delSp modSp del mod">
        <pc:chgData name="Worrall, Jonathan R." userId="38fac7d6-5099-4f17-be1f-ddf7ea8dcb1a" providerId="ADAL" clId="{BF8D2954-99E0-4367-9599-181D2D4588BE}" dt="2023-06-01T11:58:20.274" v="301" actId="2696"/>
        <pc:sldMkLst>
          <pc:docMk/>
          <pc:sldMk cId="3070463924" sldId="301"/>
        </pc:sldMkLst>
        <pc:spChg chg="mod">
          <ac:chgData name="Worrall, Jonathan R." userId="38fac7d6-5099-4f17-be1f-ddf7ea8dcb1a" providerId="ADAL" clId="{BF8D2954-99E0-4367-9599-181D2D4588BE}" dt="2023-06-01T11:44:13.662" v="24" actId="20577"/>
          <ac:spMkLst>
            <pc:docMk/>
            <pc:sldMk cId="3070463924" sldId="301"/>
            <ac:spMk id="4" creationId="{4A718868-7908-AD2E-A116-17DEB3DA4D77}"/>
          </ac:spMkLst>
        </pc:spChg>
        <pc:spChg chg="add del mod">
          <ac:chgData name="Worrall, Jonathan R." userId="38fac7d6-5099-4f17-be1f-ddf7ea8dcb1a" providerId="ADAL" clId="{BF8D2954-99E0-4367-9599-181D2D4588BE}" dt="2023-06-01T11:43:41.644" v="20" actId="478"/>
          <ac:spMkLst>
            <pc:docMk/>
            <pc:sldMk cId="3070463924" sldId="301"/>
            <ac:spMk id="6" creationId="{AE1AC04A-A984-5BA1-2478-D3F25A46B16B}"/>
          </ac:spMkLst>
        </pc:spChg>
        <pc:picChg chg="del">
          <ac:chgData name="Worrall, Jonathan R." userId="38fac7d6-5099-4f17-be1f-ddf7ea8dcb1a" providerId="ADAL" clId="{BF8D2954-99E0-4367-9599-181D2D4588BE}" dt="2023-06-01T11:43:39.377" v="19" actId="478"/>
          <ac:picMkLst>
            <pc:docMk/>
            <pc:sldMk cId="3070463924" sldId="301"/>
            <ac:picMk id="2050" creationId="{F341C28A-EB69-84C8-01A6-15ADE2906C0E}"/>
          </ac:picMkLst>
        </pc:picChg>
      </pc:sldChg>
      <pc:sldChg chg="new del">
        <pc:chgData name="Worrall, Jonathan R." userId="38fac7d6-5099-4f17-be1f-ddf7ea8dcb1a" providerId="ADAL" clId="{BF8D2954-99E0-4367-9599-181D2D4588BE}" dt="2023-06-01T11:43:15.863" v="18" actId="2696"/>
        <pc:sldMkLst>
          <pc:docMk/>
          <pc:sldMk cId="207660050" sldId="302"/>
        </pc:sldMkLst>
      </pc:sldChg>
      <pc:sldChg chg="modSp new del mod">
        <pc:chgData name="Worrall, Jonathan R." userId="38fac7d6-5099-4f17-be1f-ddf7ea8dcb1a" providerId="ADAL" clId="{BF8D2954-99E0-4367-9599-181D2D4588BE}" dt="2023-06-01T11:42:54.091" v="16" actId="2696"/>
        <pc:sldMkLst>
          <pc:docMk/>
          <pc:sldMk cId="1968950010" sldId="302"/>
        </pc:sldMkLst>
        <pc:spChg chg="mod">
          <ac:chgData name="Worrall, Jonathan R." userId="38fac7d6-5099-4f17-be1f-ddf7ea8dcb1a" providerId="ADAL" clId="{BF8D2954-99E0-4367-9599-181D2D4588BE}" dt="2023-06-01T11:42:47.509" v="15" actId="20577"/>
          <ac:spMkLst>
            <pc:docMk/>
            <pc:sldMk cId="1968950010" sldId="302"/>
            <ac:spMk id="3" creationId="{8EF8121C-7B96-9993-2B6F-54D6F7588A55}"/>
          </ac:spMkLst>
        </pc:spChg>
      </pc:sldChg>
      <pc:sldChg chg="addSp delSp modSp new mod modClrScheme chgLayout">
        <pc:chgData name="Worrall, Jonathan R." userId="38fac7d6-5099-4f17-be1f-ddf7ea8dcb1a" providerId="ADAL" clId="{BF8D2954-99E0-4367-9599-181D2D4588BE}" dt="2023-06-01T13:41:48.715" v="673" actId="22"/>
        <pc:sldMkLst>
          <pc:docMk/>
          <pc:sldMk cId="3713641245" sldId="302"/>
        </pc:sldMkLst>
        <pc:spChg chg="del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2" creationId="{2B8647AB-A584-A1AA-A670-9EBC0C13ECE8}"/>
          </ac:spMkLst>
        </pc:spChg>
        <pc:spChg chg="del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3" creationId="{76915172-F63F-A77A-4FC6-3CF17E1C6D02}"/>
          </ac:spMkLst>
        </pc:spChg>
        <pc:spChg chg="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4" creationId="{BE7E5861-8521-1191-AAA5-431845D7086A}"/>
          </ac:spMkLst>
        </pc:spChg>
        <pc:spChg chg="del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5" creationId="{DF32A401-CD4E-A476-F410-D8AC9B2299F4}"/>
          </ac:spMkLst>
        </pc:spChg>
        <pc:spChg chg="del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6" creationId="{37380FAE-6889-CBF9-0B56-A2F0C570D30C}"/>
          </ac:spMkLst>
        </pc:spChg>
        <pc:spChg chg="add mod ord">
          <ac:chgData name="Worrall, Jonathan R." userId="38fac7d6-5099-4f17-be1f-ddf7ea8dcb1a" providerId="ADAL" clId="{BF8D2954-99E0-4367-9599-181D2D4588BE}" dt="2023-06-01T13:20:33.244" v="665" actId="20577"/>
          <ac:spMkLst>
            <pc:docMk/>
            <pc:sldMk cId="3713641245" sldId="302"/>
            <ac:spMk id="7" creationId="{1F642B4A-8CE2-F837-CA7F-09F8BBF754CE}"/>
          </ac:spMkLst>
        </pc:spChg>
        <pc:spChg chg="add del mod ord">
          <ac:chgData name="Worrall, Jonathan R." userId="38fac7d6-5099-4f17-be1f-ddf7ea8dcb1a" providerId="ADAL" clId="{BF8D2954-99E0-4367-9599-181D2D4588BE}" dt="2023-06-01T13:36:27.362" v="666" actId="22"/>
          <ac:spMkLst>
            <pc:docMk/>
            <pc:sldMk cId="3713641245" sldId="302"/>
            <ac:spMk id="8" creationId="{3C1FEA6A-91EF-C4C5-9F79-93DB6D28E44D}"/>
          </ac:spMkLst>
        </pc:spChg>
        <pc:spChg chg="add del mod ord">
          <ac:chgData name="Worrall, Jonathan R." userId="38fac7d6-5099-4f17-be1f-ddf7ea8dcb1a" providerId="ADAL" clId="{BF8D2954-99E0-4367-9599-181D2D4588BE}" dt="2023-06-01T13:41:48.715" v="673" actId="22"/>
          <ac:spMkLst>
            <pc:docMk/>
            <pc:sldMk cId="3713641245" sldId="302"/>
            <ac:spMk id="9" creationId="{A9D615C0-B4FD-ADD2-BDE0-EF9339482634}"/>
          </ac:spMkLst>
        </pc:spChg>
        <pc:spChg chg="add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10" creationId="{CF575523-CC69-9350-A580-33E5EA2624A8}"/>
          </ac:spMkLst>
        </pc:spChg>
        <pc:spChg chg="add mod ord">
          <ac:chgData name="Worrall, Jonathan R." userId="38fac7d6-5099-4f17-be1f-ddf7ea8dcb1a" providerId="ADAL" clId="{BF8D2954-99E0-4367-9599-181D2D4588BE}" dt="2023-06-01T13:20:18.348" v="653" actId="700"/>
          <ac:spMkLst>
            <pc:docMk/>
            <pc:sldMk cId="3713641245" sldId="302"/>
            <ac:spMk id="11" creationId="{AA31C8B4-3109-5B1B-900B-0EE1ED845D95}"/>
          </ac:spMkLst>
        </pc:spChg>
        <pc:spChg chg="add del mod">
          <ac:chgData name="Worrall, Jonathan R." userId="38fac7d6-5099-4f17-be1f-ddf7ea8dcb1a" providerId="ADAL" clId="{BF8D2954-99E0-4367-9599-181D2D4588BE}" dt="2023-06-01T13:38:02.829" v="670" actId="22"/>
          <ac:spMkLst>
            <pc:docMk/>
            <pc:sldMk cId="3713641245" sldId="302"/>
            <ac:spMk id="15" creationId="{B56CD212-5163-42ED-0211-81475F425FFB}"/>
          </ac:spMkLst>
        </pc:spChg>
        <pc:spChg chg="add del mod">
          <ac:chgData name="Worrall, Jonathan R." userId="38fac7d6-5099-4f17-be1f-ddf7ea8dcb1a" providerId="ADAL" clId="{BF8D2954-99E0-4367-9599-181D2D4588BE}" dt="2023-06-01T13:40:31.863" v="672" actId="22"/>
          <ac:spMkLst>
            <pc:docMk/>
            <pc:sldMk cId="3713641245" sldId="302"/>
            <ac:spMk id="19" creationId="{7BACB6ED-6D98-6ABD-360D-CD27AD5BF409}"/>
          </ac:spMkLst>
        </pc:spChg>
        <pc:picChg chg="add del mod ord modCrop">
          <ac:chgData name="Worrall, Jonathan R." userId="38fac7d6-5099-4f17-be1f-ddf7ea8dcb1a" providerId="ADAL" clId="{BF8D2954-99E0-4367-9599-181D2D4588BE}" dt="2023-06-01T13:36:42.532" v="669" actId="478"/>
          <ac:picMkLst>
            <pc:docMk/>
            <pc:sldMk cId="3713641245" sldId="302"/>
            <ac:picMk id="13" creationId="{5EAB197E-2EB9-FE60-3CFC-362C562F8429}"/>
          </ac:picMkLst>
        </pc:picChg>
        <pc:picChg chg="add del mod ord modCrop">
          <ac:chgData name="Worrall, Jonathan R." userId="38fac7d6-5099-4f17-be1f-ddf7ea8dcb1a" providerId="ADAL" clId="{BF8D2954-99E0-4367-9599-181D2D4588BE}" dt="2023-06-01T13:38:34.551" v="671" actId="478"/>
          <ac:picMkLst>
            <pc:docMk/>
            <pc:sldMk cId="3713641245" sldId="302"/>
            <ac:picMk id="17" creationId="{D6BDD459-60A2-4785-95FD-9BBF3EF182D5}"/>
          </ac:picMkLst>
        </pc:picChg>
        <pc:picChg chg="add mod ord modCrop">
          <ac:chgData name="Worrall, Jonathan R." userId="38fac7d6-5099-4f17-be1f-ddf7ea8dcb1a" providerId="ADAL" clId="{BF8D2954-99E0-4367-9599-181D2D4588BE}" dt="2023-06-01T13:40:31.863" v="672" actId="22"/>
          <ac:picMkLst>
            <pc:docMk/>
            <pc:sldMk cId="3713641245" sldId="302"/>
            <ac:picMk id="21" creationId="{DF778FE7-06D6-4BC0-1650-45AFB4D13ACF}"/>
          </ac:picMkLst>
        </pc:picChg>
        <pc:picChg chg="add mod ord modCrop">
          <ac:chgData name="Worrall, Jonathan R." userId="38fac7d6-5099-4f17-be1f-ddf7ea8dcb1a" providerId="ADAL" clId="{BF8D2954-99E0-4367-9599-181D2D4588BE}" dt="2023-06-01T13:41:48.715" v="673" actId="22"/>
          <ac:picMkLst>
            <pc:docMk/>
            <pc:sldMk cId="3713641245" sldId="302"/>
            <ac:picMk id="23" creationId="{969090F7-5E15-523A-D99A-2E45A4E876F0}"/>
          </ac:picMkLst>
        </pc:picChg>
      </pc:sldChg>
      <pc:sldChg chg="addSp delSp modSp new mod modClrScheme chgLayout">
        <pc:chgData name="Worrall, Jonathan R." userId="38fac7d6-5099-4f17-be1f-ddf7ea8dcb1a" providerId="ADAL" clId="{BF8D2954-99E0-4367-9599-181D2D4588BE}" dt="2023-06-01T14:53:24.245" v="1460" actId="26606"/>
        <pc:sldMkLst>
          <pc:docMk/>
          <pc:sldMk cId="3486373030" sldId="303"/>
        </pc:sldMkLst>
        <pc:spChg chg="del mod ord">
          <ac:chgData name="Worrall, Jonathan R." userId="38fac7d6-5099-4f17-be1f-ddf7ea8dcb1a" providerId="ADAL" clId="{BF8D2954-99E0-4367-9599-181D2D4588BE}" dt="2023-06-01T13:55:47.533" v="1075" actId="700"/>
          <ac:spMkLst>
            <pc:docMk/>
            <pc:sldMk cId="3486373030" sldId="303"/>
            <ac:spMk id="2" creationId="{D1A22342-56ED-DFB4-C44D-B28037C03596}"/>
          </ac:spMkLst>
        </pc:spChg>
        <pc:spChg chg="del mod ord">
          <ac:chgData name="Worrall, Jonathan R." userId="38fac7d6-5099-4f17-be1f-ddf7ea8dcb1a" providerId="ADAL" clId="{BF8D2954-99E0-4367-9599-181D2D4588BE}" dt="2023-06-01T13:55:47.533" v="1075" actId="700"/>
          <ac:spMkLst>
            <pc:docMk/>
            <pc:sldMk cId="3486373030" sldId="303"/>
            <ac:spMk id="3" creationId="{FC05AD58-F326-733A-8F38-0E9348229CEE}"/>
          </ac:spMkLst>
        </pc:spChg>
        <pc:spChg chg="mod ord">
          <ac:chgData name="Worrall, Jonathan R." userId="38fac7d6-5099-4f17-be1f-ddf7ea8dcb1a" providerId="ADAL" clId="{BF8D2954-99E0-4367-9599-181D2D4588BE}" dt="2023-06-01T14:53:24.245" v="1460" actId="26606"/>
          <ac:spMkLst>
            <pc:docMk/>
            <pc:sldMk cId="3486373030" sldId="303"/>
            <ac:spMk id="4" creationId="{DFE58E67-6D84-FCEA-4C37-CC18687C73CA}"/>
          </ac:spMkLst>
        </pc:spChg>
        <pc:spChg chg="add del mod ord">
          <ac:chgData name="Worrall, Jonathan R." userId="38fac7d6-5099-4f17-be1f-ddf7ea8dcb1a" providerId="ADAL" clId="{BF8D2954-99E0-4367-9599-181D2D4588BE}" dt="2023-06-01T14:53:24.245" v="1460" actId="26606"/>
          <ac:spMkLst>
            <pc:docMk/>
            <pc:sldMk cId="3486373030" sldId="303"/>
            <ac:spMk id="5" creationId="{235DD829-1340-9E2C-C8E7-45577E2768E3}"/>
          </ac:spMkLst>
        </pc:spChg>
        <pc:spChg chg="add mod ord">
          <ac:chgData name="Worrall, Jonathan R." userId="38fac7d6-5099-4f17-be1f-ddf7ea8dcb1a" providerId="ADAL" clId="{BF8D2954-99E0-4367-9599-181D2D4588BE}" dt="2023-06-01T14:53:24.245" v="1460" actId="26606"/>
          <ac:spMkLst>
            <pc:docMk/>
            <pc:sldMk cId="3486373030" sldId="303"/>
            <ac:spMk id="6" creationId="{27D1F446-E000-4FFC-EF3F-9F618D883819}"/>
          </ac:spMkLst>
        </pc:spChg>
        <pc:spChg chg="add del mod ord">
          <ac:chgData name="Worrall, Jonathan R." userId="38fac7d6-5099-4f17-be1f-ddf7ea8dcb1a" providerId="ADAL" clId="{BF8D2954-99E0-4367-9599-181D2D4588BE}" dt="2023-06-01T13:55:55.082" v="1076"/>
          <ac:spMkLst>
            <pc:docMk/>
            <pc:sldMk cId="3486373030" sldId="303"/>
            <ac:spMk id="7" creationId="{5D240CC2-073F-9479-71B3-BD5B7E0613C4}"/>
          </ac:spMkLst>
        </pc:spChg>
        <pc:picChg chg="add mod ord">
          <ac:chgData name="Worrall, Jonathan R." userId="38fac7d6-5099-4f17-be1f-ddf7ea8dcb1a" providerId="ADAL" clId="{BF8D2954-99E0-4367-9599-181D2D4588BE}" dt="2023-06-01T14:53:24.245" v="1460" actId="26606"/>
          <ac:picMkLst>
            <pc:docMk/>
            <pc:sldMk cId="3486373030" sldId="303"/>
            <ac:picMk id="3074" creationId="{7D4CBF8C-28CF-AABC-40F1-0286137B1BE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4133">
          <p15:clr>
            <a:srgbClr val="F26B43"/>
          </p15:clr>
        </p15:guide>
        <p15:guide id="4" pos="7491">
          <p15:clr>
            <a:srgbClr val="F26B43"/>
          </p15:clr>
        </p15:guide>
        <p15:guide id="5" orient="horz" pos="640">
          <p15:clr>
            <a:srgbClr val="F26B43"/>
          </p15:clr>
        </p15:guide>
        <p15:guide id="6" orient="horz" pos="777">
          <p15:clr>
            <a:srgbClr val="F26B43"/>
          </p15:clr>
        </p15:guide>
        <p15:guide id="7" orient="horz" pos="4020">
          <p15:clr>
            <a:srgbClr val="F26B43"/>
          </p15:clr>
        </p15:guide>
        <p15:guide id="8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worrall@nd.gov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51CEBEB-5088-4E63-81A4-0DCEB5B45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71500" y="540"/>
            <a:ext cx="6034088" cy="6856918"/>
          </a:xfr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>
            <a:normAutofit/>
          </a:bodyPr>
          <a:lstStyle/>
          <a:p>
            <a:r>
              <a:rPr lang="en-US"/>
              <a:t>How to Figure Out Bank Reconciliations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>
            <a:normAutofit/>
          </a:bodyPr>
          <a:lstStyle/>
          <a:p>
            <a:r>
              <a:rPr lang="en-US" dirty="0"/>
              <a:t>Jon Worrall, CPA</a:t>
            </a:r>
          </a:p>
        </p:txBody>
      </p:sp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 fontScale="90000"/>
          </a:bodyPr>
          <a:lstStyle/>
          <a:p>
            <a:r>
              <a:rPr lang="en-US" sz="6000" dirty="0"/>
              <a:t>Bank Recons explained</a:t>
            </a:r>
          </a:p>
        </p:txBody>
      </p:sp>
      <p:pic>
        <p:nvPicPr>
          <p:cNvPr id="1026" name="Picture 2" descr="Top 10 Best Accounting Jokes Ever To Brighten Up You Day | Ageras">
            <a:extLst>
              <a:ext uri="{FF2B5EF4-FFF2-40B4-BE49-F238E27FC236}">
                <a16:creationId xmlns:a16="http://schemas.microsoft.com/office/drawing/2014/main" id="{A9DFCA84-0C07-D46C-498F-755C107226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32475" y="987425"/>
            <a:ext cx="4873625" cy="48736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/>
          <a:p>
            <a:r>
              <a:rPr lang="en-US" dirty="0"/>
              <a:t>Process where an entity’s General Ledger cash balance is reconciled to the bank statement</a:t>
            </a:r>
          </a:p>
          <a:p>
            <a:r>
              <a:rPr lang="en-US" dirty="0"/>
              <a:t>Reconciling items can include:	</a:t>
            </a:r>
          </a:p>
          <a:p>
            <a:pPr lvl="1"/>
            <a:r>
              <a:rPr lang="en-US" sz="1600" dirty="0"/>
              <a:t>Uncleared Checks</a:t>
            </a:r>
          </a:p>
          <a:p>
            <a:pPr lvl="1"/>
            <a:r>
              <a:rPr lang="en-US" sz="1600" dirty="0"/>
              <a:t>Deposits in Transit</a:t>
            </a:r>
          </a:p>
          <a:p>
            <a:pPr lvl="1"/>
            <a:r>
              <a:rPr lang="en-US" sz="1600" dirty="0"/>
              <a:t>Interest Earned</a:t>
            </a:r>
          </a:p>
          <a:p>
            <a:pPr lvl="1"/>
            <a:r>
              <a:rPr lang="en-US" sz="1600" dirty="0"/>
              <a:t>ACH/wire items, NSF Fees, Service Fees</a:t>
            </a:r>
          </a:p>
          <a:p>
            <a:r>
              <a:rPr lang="en-US" dirty="0"/>
              <a:t>Serves as periodic check for Cash:	</a:t>
            </a:r>
          </a:p>
          <a:p>
            <a:pPr lvl="1"/>
            <a:r>
              <a:rPr lang="en-US" sz="1600" dirty="0"/>
              <a:t>Catch items not recorded in Ledger</a:t>
            </a:r>
          </a:p>
          <a:p>
            <a:pPr lvl="1"/>
            <a:r>
              <a:rPr lang="en-US" sz="1600" dirty="0"/>
              <a:t>Detect fraud</a:t>
            </a:r>
          </a:p>
          <a:p>
            <a:pPr lvl="1"/>
            <a:r>
              <a:rPr lang="en-US" sz="1600" dirty="0"/>
              <a:t>Identify bank errors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3DC2DEF-D2FE-4B45-ABA4-9F153FD1C98A}" type="slidenum">
              <a:rPr lang="en-US" sz="8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3003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C94C988-F188-DAE0-0872-94359194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Paper/Excel vs. Software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488FFBED-FF9C-5DA0-1E91-4DBCA98D3D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Paper/Excel</a:t>
            </a:r>
          </a:p>
          <a:p>
            <a:pPr lvl="1"/>
            <a:r>
              <a:rPr lang="en-US" dirty="0"/>
              <a:t>Start with prior reconciliation including reconciling items</a:t>
            </a:r>
          </a:p>
          <a:p>
            <a:pPr lvl="1"/>
            <a:r>
              <a:rPr lang="en-US" dirty="0"/>
              <a:t>Print off Cash Ledger for the current month</a:t>
            </a:r>
          </a:p>
          <a:p>
            <a:pPr lvl="1"/>
            <a:r>
              <a:rPr lang="en-US" dirty="0"/>
              <a:t>Grab/Print Bank Statement</a:t>
            </a:r>
          </a:p>
          <a:p>
            <a:pPr lvl="1"/>
            <a:r>
              <a:rPr lang="en-US" dirty="0"/>
              <a:t>Mark off items that have cleared the bank statement</a:t>
            </a:r>
          </a:p>
          <a:p>
            <a:pPr lvl="1"/>
            <a:r>
              <a:rPr lang="en-US" dirty="0"/>
              <a:t>Compile new list of reconciling items</a:t>
            </a:r>
          </a:p>
          <a:p>
            <a:pPr lvl="1"/>
            <a:r>
              <a:rPr lang="en-US" dirty="0"/>
              <a:t>Record any transactions discovered on the bank statement that wasn’t previously recorded</a:t>
            </a:r>
          </a:p>
          <a:p>
            <a:pPr lvl="1"/>
            <a:r>
              <a:rPr lang="en-US" dirty="0"/>
              <a:t>Buy new highlighter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CBE91C6-23AD-BEB3-83E4-8CABDFAF83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  <a:p>
            <a:pPr lvl="1"/>
            <a:r>
              <a:rPr lang="en-US" dirty="0"/>
              <a:t>Enter bank statement balance</a:t>
            </a:r>
          </a:p>
          <a:p>
            <a:pPr lvl="1"/>
            <a:r>
              <a:rPr lang="en-US" dirty="0"/>
              <a:t>Check off items that have cleared</a:t>
            </a:r>
          </a:p>
          <a:p>
            <a:pPr lvl="1"/>
            <a:r>
              <a:rPr lang="en-US" dirty="0"/>
              <a:t>Record any transactions discovered on the bank statement that wasn’t previously recorded</a:t>
            </a:r>
          </a:p>
          <a:p>
            <a:pPr lvl="1"/>
            <a:r>
              <a:rPr lang="en-US" dirty="0"/>
              <a:t>Print for your records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EE41FE-FF0B-2D6B-F7BA-863D538B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638CCE-0394-432B-4C03-B504822652AB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3" b="7203"/>
          <a:stretch>
            <a:fillRect/>
          </a:stretch>
        </p:blipFill>
        <p:spPr bwMode="auto">
          <a:xfrm>
            <a:off x="3958941" y="1083036"/>
            <a:ext cx="4257675" cy="487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687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F642B4A-8CE2-F837-CA7F-09F8BBF75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vs. bad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7E5861-8521-1191-AAA5-431845D7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 dirty="0"/>
          </a:p>
        </p:txBody>
      </p:sp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969090F7-5E15-523A-D99A-2E45A4E876F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/>
          <a:srcRect t="1066" b="1066"/>
          <a:stretch/>
        </p:blipFill>
        <p:spPr/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F575523-CC69-9350-A580-33E5EA2624A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1C8B4-3109-5B1B-900B-0EE1ED845D9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DF778FE7-06D6-4BC0-1650-45AFB4D13A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170" b="170"/>
          <a:stretch/>
        </p:blipFill>
        <p:spPr/>
      </p:pic>
    </p:spTree>
    <p:extLst>
      <p:ext uri="{BB962C8B-B14F-4D97-AF65-F5344CB8AC3E}">
        <p14:creationId xmlns:p14="http://schemas.microsoft.com/office/powerpoint/2010/main" val="371364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3494C0-ABDD-4C4D-8C46-49B8F20C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Slide Number Placeholder 2" hidden="1">
            <a:extLst>
              <a:ext uri="{FF2B5EF4-FFF2-40B4-BE49-F238E27FC236}">
                <a16:creationId xmlns:a16="http://schemas.microsoft.com/office/drawing/2014/main" id="{C9D622C3-EE4F-4FB9-94FB-55056352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03DC2DEF-D2FE-4B45-ABA4-9F153FD1C98A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2056" name="Picture 8" descr="Tips and Tricks">
            <a:extLst>
              <a:ext uri="{FF2B5EF4-FFF2-40B4-BE49-F238E27FC236}">
                <a16:creationId xmlns:a16="http://schemas.microsoft.com/office/drawing/2014/main" id="{7BF62D50-CDFB-FB71-69A0-78295C3C96B8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07" b="910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2690D1-DC6A-B868-F5B2-D6AF56AD0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Utilize your software</a:t>
            </a:r>
          </a:p>
          <a:p>
            <a:pPr lvl="1"/>
            <a:r>
              <a:rPr lang="en-US" dirty="0"/>
              <a:t>Can help prevent human error</a:t>
            </a:r>
          </a:p>
          <a:p>
            <a:pPr lvl="1"/>
            <a:r>
              <a:rPr lang="en-US" dirty="0"/>
              <a:t>Not as much printing and highlighting</a:t>
            </a:r>
          </a:p>
          <a:p>
            <a:pPr lvl="1"/>
            <a:r>
              <a:rPr lang="en-US" dirty="0"/>
              <a:t>If that’s not an option</a:t>
            </a:r>
          </a:p>
          <a:p>
            <a:pPr lvl="2"/>
            <a:r>
              <a:rPr lang="en-US" dirty="0"/>
              <a:t>Utilize excel</a:t>
            </a:r>
          </a:p>
          <a:p>
            <a:pPr lvl="2"/>
            <a:r>
              <a:rPr lang="en-US" dirty="0"/>
              <a:t>Verify your formulas</a:t>
            </a:r>
          </a:p>
          <a:p>
            <a:r>
              <a:rPr lang="en-US" dirty="0"/>
              <a:t>Perform timely</a:t>
            </a:r>
          </a:p>
          <a:p>
            <a:r>
              <a:rPr lang="en-US" dirty="0"/>
              <a:t>Have someone else review</a:t>
            </a:r>
          </a:p>
          <a:p>
            <a:pPr lvl="1"/>
            <a:r>
              <a:rPr lang="en-US" dirty="0"/>
              <a:t>Other accounting department staff</a:t>
            </a:r>
          </a:p>
          <a:p>
            <a:pPr lvl="1"/>
            <a:r>
              <a:rPr lang="en-US" dirty="0"/>
              <a:t>Finance Committee/Board</a:t>
            </a:r>
          </a:p>
          <a:p>
            <a:r>
              <a:rPr lang="en-US" dirty="0"/>
              <a:t>Look at old outstanding items on reconciliation</a:t>
            </a:r>
          </a:p>
          <a:p>
            <a:r>
              <a:rPr lang="en-US" dirty="0"/>
              <a:t>Look for cutoff issues</a:t>
            </a:r>
          </a:p>
          <a:p>
            <a:r>
              <a:rPr lang="en-US" dirty="0"/>
              <a:t>Save it so </a:t>
            </a:r>
            <a:r>
              <a:rPr lang="en-US"/>
              <a:t>the pesky auditors can see them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8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conciliation feels good...at least to accountants. | Accounting humor,  Accounting jokes, Love you meme">
            <a:extLst>
              <a:ext uri="{FF2B5EF4-FFF2-40B4-BE49-F238E27FC236}">
                <a16:creationId xmlns:a16="http://schemas.microsoft.com/office/drawing/2014/main" id="{7D4CBF8C-28CF-AABC-40F1-0286137B1BE1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5" b="2"/>
          <a:stretch/>
        </p:blipFill>
        <p:spPr bwMode="auto">
          <a:xfrm>
            <a:off x="5400675" y="260350"/>
            <a:ext cx="6499502" cy="59404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1F446-E000-4FFC-EF3F-9F618D883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>
            <a:normAutofit/>
          </a:bodyPr>
          <a:lstStyle/>
          <a:p>
            <a:r>
              <a:rPr lang="en-US" sz="4700"/>
              <a:t>Questions?</a:t>
            </a:r>
          </a:p>
          <a:p>
            <a:pPr lvl="1" algn="l"/>
            <a:r>
              <a:rPr lang="en-US" sz="4700">
                <a:solidFill>
                  <a:schemeClr val="accent5"/>
                </a:solidFill>
                <a:hlinkClick r:id="rId3"/>
              </a:rPr>
              <a:t>jworrall@nd.gov</a:t>
            </a:r>
            <a:endParaRPr lang="en-US" sz="4700">
              <a:solidFill>
                <a:schemeClr val="accent5"/>
              </a:solidFill>
            </a:endParaRPr>
          </a:p>
          <a:p>
            <a:pPr lvl="1" algn="l"/>
            <a:endParaRPr lang="en-US" sz="4700">
              <a:solidFill>
                <a:schemeClr val="accent5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58E67-6D84-FCEA-4C37-CC18687C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3DC2DEF-D2FE-4B45-ABA4-9F153FD1C98A}" type="slidenum">
              <a:rPr lang="en-US" sz="8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486373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236</TotalTime>
  <Words>231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How to Figure Out Bank Reconciliations</vt:lpstr>
      <vt:lpstr>Bank Recons explained</vt:lpstr>
      <vt:lpstr>Paper/Excel vs. Software</vt:lpstr>
      <vt:lpstr>Good vs. bad</vt:lpstr>
      <vt:lpstr>Slide Title</vt:lpstr>
      <vt:lpstr>Questions? jworrall@nd.gov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Figure Out Bank Reconciliations</dc:title>
  <dc:creator>Worrall, Jonathan R.</dc:creator>
  <cp:lastModifiedBy>Worrall, Jonathan R.</cp:lastModifiedBy>
  <cp:revision>1</cp:revision>
  <dcterms:created xsi:type="dcterms:W3CDTF">2023-05-25T13:05:05Z</dcterms:created>
  <dcterms:modified xsi:type="dcterms:W3CDTF">2023-06-01T18:08:49Z</dcterms:modified>
</cp:coreProperties>
</file>