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4" r:id="rId9"/>
    <p:sldId id="263" r:id="rId10"/>
    <p:sldId id="262" r:id="rId11"/>
    <p:sldId id="265" r:id="rId12"/>
    <p:sldId id="284" r:id="rId13"/>
    <p:sldId id="267" r:id="rId14"/>
    <p:sldId id="268" r:id="rId15"/>
    <p:sldId id="269" r:id="rId16"/>
    <p:sldId id="270" r:id="rId17"/>
    <p:sldId id="271" r:id="rId18"/>
    <p:sldId id="285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387" autoAdjust="0"/>
  </p:normalViewPr>
  <p:slideViewPr>
    <p:cSldViewPr snapToGrid="0">
      <p:cViewPr varScale="1">
        <p:scale>
          <a:sx n="91" d="100"/>
          <a:sy n="91" d="100"/>
        </p:scale>
        <p:origin x="82" y="41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A6AA5-3C8F-F55E-02E1-05F75FC9EE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B17CD-0917-9FDE-B40D-407681F63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EBF39-4499-8B85-BF17-9379F20F9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8BD03-C8DF-0D5F-FAA7-BDB2E4ED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F9BA4-E75E-586E-2420-59735E851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6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2139-55F4-9666-8540-5283B1A0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63FC6-D92E-023B-B031-68B4708A0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08A3B-E90D-CA25-9257-56282227A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E2B98-14DC-DB6F-F262-0A8E228E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5967-663D-3785-C330-C47F685D1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5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AAB7C1-11A7-7A4C-0A12-CD8A35095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E6681-F79A-2606-C31E-6CA091661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0E6D9-EF0C-A278-37AB-398D0CD5B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B5498-72A8-AC0B-029D-5E528D8D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3C6A3-A498-8C7E-FBC9-A62F6D35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66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6D42-5F19-ED1E-F265-1D82C342D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D33E3-B012-8D33-B17C-8CB5F07A4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9320F-12ED-9CC2-43F3-056F76D5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75D82-6655-B542-2848-0530BA43F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A8686-2173-FEC9-B8B1-1D272DBA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8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CE77-45A7-B9B3-89E2-6CDA60EDD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470F0-2428-9290-B2B3-E3010428F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94D68-AC9D-A39F-D9B3-6DA7900E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E78A6-8A68-2830-278A-46929B47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43EB6-36AB-125C-D419-F5976244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0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359E-5AA5-4A0B-F71C-82CAAB97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B6C7B-3B0E-55FA-2C35-C47822943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5F393-E060-0B23-8C69-964927758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641D4-CC0D-B301-4E2B-B3B953B3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53AB2-FC9B-3462-C0D9-15D64FA7F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0B5CA-F253-399D-4A47-A33FC74B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8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8ED7A-1471-9A51-9BD8-13CED0E2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FF04C-521C-C592-F4AF-8A04BAFC1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CE314-4D66-6DB0-B58E-683840CCE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08C6A-4314-8BB7-1D23-C377DB932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A4971F-4373-4F40-0E8E-E91EADA9B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F0BF4-BAE6-A644-B1D3-AE57781A7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B083E4-2CDC-452B-45AC-8F175F66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A10D62-8739-E7BD-C273-C34AD0E3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7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098F2-2804-B9A3-3578-E4A704169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B9F17-314C-6337-D20B-23FE1B419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BDDDD-80B4-66F2-FED5-C6C1138E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44501-8FA9-8458-B588-597E0461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90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4C3F20-5D4B-5D87-2440-512263F81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8E9A06-4DD7-04C1-BABD-1FACE198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15D32-641D-9E0A-1EA2-B1478E1F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7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1A1D-BE5E-7556-1CB3-5C3CBD05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84C36-E6D7-525F-52CD-23FB461A0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F06F2-F1A5-1D82-61FB-CDE9B2966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50A77-7EB6-AD74-473E-99FC39A8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9C4F4-D6E9-8E7C-62B8-D1D697BB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94521-05F7-CDFC-BA46-54596892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9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763D-616E-ED59-7D87-E7DBA980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B193B5-E614-AE68-8EEC-C07D7DA25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7C4AD-CEE8-9EB0-F569-53F248E78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38E5A-258E-3015-4D32-D0DB5F145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489D2-B812-BAB2-4EEA-84E74E20F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35B54-7FF2-7058-63B8-C7B5D9A3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33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233AB-4C29-3EBE-9E07-77EDD509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A313B-8C03-B98D-613A-831C0CF96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510E6-BCBD-57D2-4455-285960496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A11FB-8D06-4098-890D-5785A2A037BE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02098-8B60-025D-25AA-82DA84BE1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6788-67B7-9EDB-05D3-103807C47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DCB19-A9E8-4568-94AB-0334309F1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8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DC080079-A8D0-B9DB-9644-9C7D38955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41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7DD76DF-28EA-9255-4DFB-914BBDC4E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4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flag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7FEF792-3DEA-8EF2-F5BB-FE695273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16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9AFF11-B883-6982-4F90-9FF50D047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38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7911F3-0949-3C96-3A24-2E780707F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07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020CD0-3B96-22CB-3CDD-F04DC92B3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57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E2DE921-E3AC-FD1F-CD51-39CA2E6F0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72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F00370F-1211-484D-E329-59C0CF0C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07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71727E58-EBFA-BFC9-A967-83B98366D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0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B77CC5-8D43-CC03-3D7D-A2DDC7446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45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ign on a road&#10;&#10;Description automatically generated with low confidence">
            <a:extLst>
              <a:ext uri="{FF2B5EF4-FFF2-40B4-BE49-F238E27FC236}">
                <a16:creationId xmlns:a16="http://schemas.microsoft.com/office/drawing/2014/main" id="{B98E7718-B1D7-E7C9-8ACF-2E6EE2294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2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99FC035-B90D-96F0-9C45-B86F3F93A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15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26FF74-F07C-F0C5-0C74-B1105EC3F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30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C1F3A7E-DB0C-4AB0-19EC-E223E785C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51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50C220-FD10-BB67-8126-1040A5E23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8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636A5EC-6A2C-0125-0C31-AA79CDC94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0C4012C7-026E-B6BA-84CC-D03756C8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26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3991597-9886-B118-4D43-6CE2523D7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2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B86C84F-6AC9-035E-30F5-5DC16FA4D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84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9390F34-6D2C-8EB9-D710-1FEFCA736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21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384263-D7C8-33FD-1997-9737348F4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66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3FEBA89-CE82-E58D-2C22-2F76DFB0D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31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3DE5A180-CD7B-49A4-288A-5C47D71AC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0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28A92B7-2A5B-9FAA-82BE-2B9DFB257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1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69D0029-3164-3E34-F7D7-2DF36C3EB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EBFD7E8-4B21-716A-84C1-C13B87EFE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62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CDCF7F0-A57C-BC65-C577-A16564182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369590-420B-8199-D733-DE25E1095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49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34DDD7C-4D6D-0CAC-083A-EBBB15AD4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71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1D6E873-0486-DFDF-716F-C0D03EBE5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8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564E5BA-79FB-236D-E13D-37B3954AA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E3D837D-D14F-50F3-8AEC-ECC57F9D0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39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Caldwell, Shiri M.</dc:creator>
  <cp:lastModifiedBy>Caldwell, Shiri M.</cp:lastModifiedBy>
  <cp:revision>6</cp:revision>
  <dcterms:created xsi:type="dcterms:W3CDTF">2023-06-22T17:28:48Z</dcterms:created>
  <dcterms:modified xsi:type="dcterms:W3CDTF">2023-07-13T19:28:03Z</dcterms:modified>
</cp:coreProperties>
</file>