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6" r:id="rId4"/>
  </p:sldMasterIdLst>
  <p:notesMasterIdLst>
    <p:notesMasterId r:id="rId59"/>
  </p:notesMasterIdLst>
  <p:handoutMasterIdLst>
    <p:handoutMasterId r:id="rId60"/>
  </p:handoutMasterIdLst>
  <p:sldIdLst>
    <p:sldId id="332" r:id="rId5"/>
    <p:sldId id="334" r:id="rId6"/>
    <p:sldId id="336" r:id="rId7"/>
    <p:sldId id="333" r:id="rId8"/>
    <p:sldId id="349" r:id="rId9"/>
    <p:sldId id="337" r:id="rId10"/>
    <p:sldId id="346" r:id="rId11"/>
    <p:sldId id="347" r:id="rId12"/>
    <p:sldId id="348" r:id="rId13"/>
    <p:sldId id="350" r:id="rId14"/>
    <p:sldId id="351" r:id="rId15"/>
    <p:sldId id="338" r:id="rId16"/>
    <p:sldId id="352" r:id="rId17"/>
    <p:sldId id="353" r:id="rId18"/>
    <p:sldId id="354" r:id="rId19"/>
    <p:sldId id="355" r:id="rId20"/>
    <p:sldId id="339" r:id="rId21"/>
    <p:sldId id="356" r:id="rId22"/>
    <p:sldId id="357" r:id="rId23"/>
    <p:sldId id="358" r:id="rId24"/>
    <p:sldId id="340" r:id="rId25"/>
    <p:sldId id="341" r:id="rId26"/>
    <p:sldId id="359" r:id="rId27"/>
    <p:sldId id="360" r:id="rId28"/>
    <p:sldId id="361" r:id="rId29"/>
    <p:sldId id="362" r:id="rId30"/>
    <p:sldId id="363" r:id="rId31"/>
    <p:sldId id="364" r:id="rId32"/>
    <p:sldId id="365" r:id="rId33"/>
    <p:sldId id="366" r:id="rId34"/>
    <p:sldId id="367" r:id="rId35"/>
    <p:sldId id="368" r:id="rId36"/>
    <p:sldId id="369" r:id="rId37"/>
    <p:sldId id="370" r:id="rId38"/>
    <p:sldId id="371" r:id="rId39"/>
    <p:sldId id="372" r:id="rId40"/>
    <p:sldId id="373" r:id="rId41"/>
    <p:sldId id="374" r:id="rId42"/>
    <p:sldId id="375" r:id="rId43"/>
    <p:sldId id="376" r:id="rId44"/>
    <p:sldId id="377" r:id="rId45"/>
    <p:sldId id="378" r:id="rId46"/>
    <p:sldId id="379" r:id="rId47"/>
    <p:sldId id="380" r:id="rId48"/>
    <p:sldId id="381" r:id="rId49"/>
    <p:sldId id="382" r:id="rId50"/>
    <p:sldId id="383" r:id="rId51"/>
    <p:sldId id="384" r:id="rId52"/>
    <p:sldId id="385" r:id="rId53"/>
    <p:sldId id="386" r:id="rId54"/>
    <p:sldId id="387" r:id="rId55"/>
    <p:sldId id="388" r:id="rId56"/>
    <p:sldId id="389" r:id="rId57"/>
    <p:sldId id="345"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D45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A14CFA-EBB2-4994-8651-59D4DDEE1757}" v="464" dt="2024-06-14T14:15:17.520"/>
  </p1510:revLst>
</p1510:revInfo>
</file>

<file path=ppt/tableStyles.xml><?xml version="1.0" encoding="utf-8"?>
<a:tblStyleLst xmlns:a="http://schemas.openxmlformats.org/drawingml/2006/main" def="{C083E6E3-FA7D-4D7B-A595-EF9225AFEA82}">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388" autoAdjust="0"/>
  </p:normalViewPr>
  <p:slideViewPr>
    <p:cSldViewPr snapToGrid="0">
      <p:cViewPr varScale="1">
        <p:scale>
          <a:sx n="113" d="100"/>
          <a:sy n="113" d="100"/>
        </p:scale>
        <p:origin x="510" y="102"/>
      </p:cViewPr>
      <p:guideLst>
        <p:guide orient="horz" pos="2160"/>
        <p:guide pos="3840"/>
      </p:guideLst>
    </p:cSldViewPr>
  </p:slideViewPr>
  <p:outlineViewPr>
    <p:cViewPr>
      <p:scale>
        <a:sx n="33" d="100"/>
        <a:sy n="33" d="100"/>
      </p:scale>
      <p:origin x="0" y="-3456"/>
    </p:cViewPr>
  </p:outlineViewPr>
  <p:notesTextViewPr>
    <p:cViewPr>
      <p:scale>
        <a:sx n="1" d="1"/>
        <a:sy n="1" d="1"/>
      </p:scale>
      <p:origin x="0" y="0"/>
    </p:cViewPr>
  </p:notesTextViewPr>
  <p:sorterViewPr>
    <p:cViewPr>
      <p:scale>
        <a:sx n="100" d="100"/>
        <a:sy n="100" d="100"/>
      </p:scale>
      <p:origin x="0" y="-7325"/>
    </p:cViewPr>
  </p:sorterViewPr>
  <p:notesViewPr>
    <p:cSldViewPr snapToGrid="0">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err, Michael A." userId="91e8a432-bea8-44b3-b95e-be0eea8b2aa1" providerId="ADAL" clId="{57A14CFA-EBB2-4994-8651-59D4DDEE1757}"/>
    <pc:docChg chg="undo custSel addSld delSld modSld sldOrd">
      <pc:chgData name="Scherr, Michael A." userId="91e8a432-bea8-44b3-b95e-be0eea8b2aa1" providerId="ADAL" clId="{57A14CFA-EBB2-4994-8651-59D4DDEE1757}" dt="2024-06-21T13:33:57.643" v="3353" actId="207"/>
      <pc:docMkLst>
        <pc:docMk/>
      </pc:docMkLst>
      <pc:sldChg chg="addSp delSp modSp mod">
        <pc:chgData name="Scherr, Michael A." userId="91e8a432-bea8-44b3-b95e-be0eea8b2aa1" providerId="ADAL" clId="{57A14CFA-EBB2-4994-8651-59D4DDEE1757}" dt="2024-06-14T14:15:27.496" v="2942" actId="1076"/>
        <pc:sldMkLst>
          <pc:docMk/>
          <pc:sldMk cId="2922288996" sldId="332"/>
        </pc:sldMkLst>
        <pc:spChg chg="add del mod">
          <ac:chgData name="Scherr, Michael A." userId="91e8a432-bea8-44b3-b95e-be0eea8b2aa1" providerId="ADAL" clId="{57A14CFA-EBB2-4994-8651-59D4DDEE1757}" dt="2024-06-14T14:14:53.408" v="2933"/>
          <ac:spMkLst>
            <pc:docMk/>
            <pc:sldMk cId="2922288996" sldId="332"/>
            <ac:spMk id="3" creationId="{BB2DCAC5-7336-226C-894C-25C361677D6E}"/>
          </ac:spMkLst>
        </pc:spChg>
        <pc:spChg chg="mod">
          <ac:chgData name="Scherr, Michael A." userId="91e8a432-bea8-44b3-b95e-be0eea8b2aa1" providerId="ADAL" clId="{57A14CFA-EBB2-4994-8651-59D4DDEE1757}" dt="2024-06-14T12:59:45.293" v="2138" actId="20577"/>
          <ac:spMkLst>
            <pc:docMk/>
            <pc:sldMk cId="2922288996" sldId="332"/>
            <ac:spMk id="4" creationId="{499D8326-B701-CBE8-39AA-6C700DA49CE4}"/>
          </ac:spMkLst>
        </pc:spChg>
        <pc:spChg chg="add del mod">
          <ac:chgData name="Scherr, Michael A." userId="91e8a432-bea8-44b3-b95e-be0eea8b2aa1" providerId="ADAL" clId="{57A14CFA-EBB2-4994-8651-59D4DDEE1757}" dt="2024-06-14T14:15:06.157" v="2937" actId="478"/>
          <ac:spMkLst>
            <pc:docMk/>
            <pc:sldMk cId="2922288996" sldId="332"/>
            <ac:spMk id="7" creationId="{B7F63F7B-F0B0-0F2B-4C11-434DE263748F}"/>
          </ac:spMkLst>
        </pc:spChg>
        <pc:picChg chg="add del mod">
          <ac:chgData name="Scherr, Michael A." userId="91e8a432-bea8-44b3-b95e-be0eea8b2aa1" providerId="ADAL" clId="{57A14CFA-EBB2-4994-8651-59D4DDEE1757}" dt="2024-06-14T14:15:01.143" v="2935" actId="478"/>
          <ac:picMkLst>
            <pc:docMk/>
            <pc:sldMk cId="2922288996" sldId="332"/>
            <ac:picMk id="5" creationId="{BE02BA4A-EABE-5966-FEF5-E84F75CE7F56}"/>
          </ac:picMkLst>
        </pc:picChg>
        <pc:picChg chg="add mod">
          <ac:chgData name="Scherr, Michael A." userId="91e8a432-bea8-44b3-b95e-be0eea8b2aa1" providerId="ADAL" clId="{57A14CFA-EBB2-4994-8651-59D4DDEE1757}" dt="2024-06-14T14:15:27.496" v="2942" actId="1076"/>
          <ac:picMkLst>
            <pc:docMk/>
            <pc:sldMk cId="2922288996" sldId="332"/>
            <ac:picMk id="8" creationId="{B7D6AF33-D0D2-8835-54E6-EA00594C59C4}"/>
          </ac:picMkLst>
        </pc:picChg>
        <pc:picChg chg="del mod">
          <ac:chgData name="Scherr, Michael A." userId="91e8a432-bea8-44b3-b95e-be0eea8b2aa1" providerId="ADAL" clId="{57A14CFA-EBB2-4994-8651-59D4DDEE1757}" dt="2024-06-14T14:14:48.126" v="2932" actId="478"/>
          <ac:picMkLst>
            <pc:docMk/>
            <pc:sldMk cId="2922288996" sldId="332"/>
            <ac:picMk id="21" creationId="{C20E6470-2A51-9BD8-A3AD-8FF59C7D0916}"/>
          </ac:picMkLst>
        </pc:picChg>
      </pc:sldChg>
      <pc:sldChg chg="addSp delSp modSp mod setBg">
        <pc:chgData name="Scherr, Michael A." userId="91e8a432-bea8-44b3-b95e-be0eea8b2aa1" providerId="ADAL" clId="{57A14CFA-EBB2-4994-8651-59D4DDEE1757}" dt="2024-06-07T14:33:34.913" v="351" actId="20577"/>
        <pc:sldMkLst>
          <pc:docMk/>
          <pc:sldMk cId="918817140" sldId="333"/>
        </pc:sldMkLst>
        <pc:spChg chg="mod">
          <ac:chgData name="Scherr, Michael A." userId="91e8a432-bea8-44b3-b95e-be0eea8b2aa1" providerId="ADAL" clId="{57A14CFA-EBB2-4994-8651-59D4DDEE1757}" dt="2024-06-07T14:32:22.526" v="296" actId="26606"/>
          <ac:spMkLst>
            <pc:docMk/>
            <pc:sldMk cId="918817140" sldId="333"/>
            <ac:spMk id="2" creationId="{DA128192-0728-892D-258C-A8F14C65D606}"/>
          </ac:spMkLst>
        </pc:spChg>
        <pc:spChg chg="mod">
          <ac:chgData name="Scherr, Michael A." userId="91e8a432-bea8-44b3-b95e-be0eea8b2aa1" providerId="ADAL" clId="{57A14CFA-EBB2-4994-8651-59D4DDEE1757}" dt="2024-06-07T14:33:34.913" v="351" actId="20577"/>
          <ac:spMkLst>
            <pc:docMk/>
            <pc:sldMk cId="918817140" sldId="333"/>
            <ac:spMk id="3" creationId="{408BEF5F-00BC-5BA7-C0E2-94A5C1FC0D29}"/>
          </ac:spMkLst>
        </pc:spChg>
        <pc:spChg chg="mod">
          <ac:chgData name="Scherr, Michael A." userId="91e8a432-bea8-44b3-b95e-be0eea8b2aa1" providerId="ADAL" clId="{57A14CFA-EBB2-4994-8651-59D4DDEE1757}" dt="2024-06-07T14:32:49.623" v="322" actId="27636"/>
          <ac:spMkLst>
            <pc:docMk/>
            <pc:sldMk cId="918817140" sldId="333"/>
            <ac:spMk id="4" creationId="{2B7243AA-A570-5533-577C-6CF74FAD07DC}"/>
          </ac:spMkLst>
        </pc:spChg>
        <pc:spChg chg="add del">
          <ac:chgData name="Scherr, Michael A." userId="91e8a432-bea8-44b3-b95e-be0eea8b2aa1" providerId="ADAL" clId="{57A14CFA-EBB2-4994-8651-59D4DDEE1757}" dt="2024-06-07T14:32:22.526" v="295" actId="26606"/>
          <ac:spMkLst>
            <pc:docMk/>
            <pc:sldMk cId="918817140" sldId="333"/>
            <ac:spMk id="2059" creationId="{E49D7415-2F11-44C2-B6AA-13A25B6814B9}"/>
          </ac:spMkLst>
        </pc:spChg>
        <pc:spChg chg="add">
          <ac:chgData name="Scherr, Michael A." userId="91e8a432-bea8-44b3-b95e-be0eea8b2aa1" providerId="ADAL" clId="{57A14CFA-EBB2-4994-8651-59D4DDEE1757}" dt="2024-06-07T14:32:22.526" v="296" actId="26606"/>
          <ac:spMkLst>
            <pc:docMk/>
            <pc:sldMk cId="918817140" sldId="333"/>
            <ac:spMk id="2065" creationId="{E49D7415-2F11-44C2-B6AA-13A25B6814B9}"/>
          </ac:spMkLst>
        </pc:spChg>
        <pc:picChg chg="add mod ord">
          <ac:chgData name="Scherr, Michael A." userId="91e8a432-bea8-44b3-b95e-be0eea8b2aa1" providerId="ADAL" clId="{57A14CFA-EBB2-4994-8651-59D4DDEE1757}" dt="2024-06-07T14:32:22.526" v="296" actId="26606"/>
          <ac:picMkLst>
            <pc:docMk/>
            <pc:sldMk cId="918817140" sldId="333"/>
            <ac:picMk id="2050" creationId="{F829DF9E-021C-2488-93F4-BBA865E1BF59}"/>
          </ac:picMkLst>
        </pc:picChg>
        <pc:cxnChg chg="add del">
          <ac:chgData name="Scherr, Michael A." userId="91e8a432-bea8-44b3-b95e-be0eea8b2aa1" providerId="ADAL" clId="{57A14CFA-EBB2-4994-8651-59D4DDEE1757}" dt="2024-06-07T14:32:22.526" v="295" actId="26606"/>
          <ac:cxnSpMkLst>
            <pc:docMk/>
            <pc:sldMk cId="918817140" sldId="333"/>
            <ac:cxnSpMk id="2055" creationId="{F64F9B95-9045-48D2-B9F3-2927E98F54AA}"/>
          </ac:cxnSpMkLst>
        </pc:cxnChg>
        <pc:cxnChg chg="add del">
          <ac:chgData name="Scherr, Michael A." userId="91e8a432-bea8-44b3-b95e-be0eea8b2aa1" providerId="ADAL" clId="{57A14CFA-EBB2-4994-8651-59D4DDEE1757}" dt="2024-06-07T14:32:22.526" v="295" actId="26606"/>
          <ac:cxnSpMkLst>
            <pc:docMk/>
            <pc:sldMk cId="918817140" sldId="333"/>
            <ac:cxnSpMk id="2057" creationId="{085AA86F-6A4D-4BCB-A045-D992CDC2959B}"/>
          </ac:cxnSpMkLst>
        </pc:cxnChg>
        <pc:cxnChg chg="add del">
          <ac:chgData name="Scherr, Michael A." userId="91e8a432-bea8-44b3-b95e-be0eea8b2aa1" providerId="ADAL" clId="{57A14CFA-EBB2-4994-8651-59D4DDEE1757}" dt="2024-06-07T14:32:22.526" v="295" actId="26606"/>
          <ac:cxnSpMkLst>
            <pc:docMk/>
            <pc:sldMk cId="918817140" sldId="333"/>
            <ac:cxnSpMk id="2061" creationId="{4E495065-8864-87FB-2BCC-254769963EA4}"/>
          </ac:cxnSpMkLst>
        </pc:cxnChg>
        <pc:cxnChg chg="add">
          <ac:chgData name="Scherr, Michael A." userId="91e8a432-bea8-44b3-b95e-be0eea8b2aa1" providerId="ADAL" clId="{57A14CFA-EBB2-4994-8651-59D4DDEE1757}" dt="2024-06-07T14:32:22.526" v="296" actId="26606"/>
          <ac:cxnSpMkLst>
            <pc:docMk/>
            <pc:sldMk cId="918817140" sldId="333"/>
            <ac:cxnSpMk id="2063" creationId="{F64F9B95-9045-48D2-B9F3-2927E98F54AA}"/>
          </ac:cxnSpMkLst>
        </pc:cxnChg>
        <pc:cxnChg chg="add">
          <ac:chgData name="Scherr, Michael A." userId="91e8a432-bea8-44b3-b95e-be0eea8b2aa1" providerId="ADAL" clId="{57A14CFA-EBB2-4994-8651-59D4DDEE1757}" dt="2024-06-07T14:32:22.526" v="296" actId="26606"/>
          <ac:cxnSpMkLst>
            <pc:docMk/>
            <pc:sldMk cId="918817140" sldId="333"/>
            <ac:cxnSpMk id="2064" creationId="{085AA86F-6A4D-4BCB-A045-D992CDC2959B}"/>
          </ac:cxnSpMkLst>
        </pc:cxnChg>
        <pc:cxnChg chg="add">
          <ac:chgData name="Scherr, Michael A." userId="91e8a432-bea8-44b3-b95e-be0eea8b2aa1" providerId="ADAL" clId="{57A14CFA-EBB2-4994-8651-59D4DDEE1757}" dt="2024-06-07T14:32:22.526" v="296" actId="26606"/>
          <ac:cxnSpMkLst>
            <pc:docMk/>
            <pc:sldMk cId="918817140" sldId="333"/>
            <ac:cxnSpMk id="2066" creationId="{8E0104E4-99BC-494F-8342-F250828E574F}"/>
          </ac:cxnSpMkLst>
        </pc:cxnChg>
      </pc:sldChg>
      <pc:sldChg chg="addSp delSp modSp mod ord setBg setClrOvrMap">
        <pc:chgData name="Scherr, Michael A." userId="91e8a432-bea8-44b3-b95e-be0eea8b2aa1" providerId="ADAL" clId="{57A14CFA-EBB2-4994-8651-59D4DDEE1757}" dt="2024-06-07T14:26:52.910" v="116" actId="26606"/>
        <pc:sldMkLst>
          <pc:docMk/>
          <pc:sldMk cId="3250560684" sldId="334"/>
        </pc:sldMkLst>
        <pc:spChg chg="add del mod">
          <ac:chgData name="Scherr, Michael A." userId="91e8a432-bea8-44b3-b95e-be0eea8b2aa1" providerId="ADAL" clId="{57A14CFA-EBB2-4994-8651-59D4DDEE1757}" dt="2024-06-07T14:23:15.046" v="113" actId="478"/>
          <ac:spMkLst>
            <pc:docMk/>
            <pc:sldMk cId="3250560684" sldId="334"/>
            <ac:spMk id="3" creationId="{FED55EC6-327E-75AE-9A9E-44B22E2BF246}"/>
          </ac:spMkLst>
        </pc:spChg>
        <pc:spChg chg="add del mod">
          <ac:chgData name="Scherr, Michael A." userId="91e8a432-bea8-44b3-b95e-be0eea8b2aa1" providerId="ADAL" clId="{57A14CFA-EBB2-4994-8651-59D4DDEE1757}" dt="2024-06-07T14:26:49.290" v="115"/>
          <ac:spMkLst>
            <pc:docMk/>
            <pc:sldMk cId="3250560684" sldId="334"/>
            <ac:spMk id="6" creationId="{ACBA1484-0312-C509-5D85-D942A5C2FA76}"/>
          </ac:spMkLst>
        </pc:spChg>
        <pc:spChg chg="mod ord">
          <ac:chgData name="Scherr, Michael A." userId="91e8a432-bea8-44b3-b95e-be0eea8b2aa1" providerId="ADAL" clId="{57A14CFA-EBB2-4994-8651-59D4DDEE1757}" dt="2024-06-07T14:26:52.910" v="116" actId="26606"/>
          <ac:spMkLst>
            <pc:docMk/>
            <pc:sldMk cId="3250560684" sldId="334"/>
            <ac:spMk id="8" creationId="{10417AF4-08C0-FC51-8823-C041945D63A4}"/>
          </ac:spMkLst>
        </pc:spChg>
        <pc:spChg chg="add">
          <ac:chgData name="Scherr, Michael A." userId="91e8a432-bea8-44b3-b95e-be0eea8b2aa1" providerId="ADAL" clId="{57A14CFA-EBB2-4994-8651-59D4DDEE1757}" dt="2024-06-07T14:26:52.910" v="116" actId="26606"/>
          <ac:spMkLst>
            <pc:docMk/>
            <pc:sldMk cId="3250560684" sldId="334"/>
            <ac:spMk id="17" creationId="{85CB65D0-496F-4797-A015-C85839E35D1A}"/>
          </ac:spMkLst>
        </pc:spChg>
        <pc:spChg chg="add">
          <ac:chgData name="Scherr, Michael A." userId="91e8a432-bea8-44b3-b95e-be0eea8b2aa1" providerId="ADAL" clId="{57A14CFA-EBB2-4994-8651-59D4DDEE1757}" dt="2024-06-07T14:26:52.910" v="116" actId="26606"/>
          <ac:spMkLst>
            <pc:docMk/>
            <pc:sldMk cId="3250560684" sldId="334"/>
            <ac:spMk id="19" creationId="{95D2C779-8883-4E5F-A170-0F464918C1B7}"/>
          </ac:spMkLst>
        </pc:spChg>
        <pc:picChg chg="add del">
          <ac:chgData name="Scherr, Michael A." userId="91e8a432-bea8-44b3-b95e-be0eea8b2aa1" providerId="ADAL" clId="{57A14CFA-EBB2-4994-8651-59D4DDEE1757}" dt="2024-06-07T14:26:39.499" v="114" actId="478"/>
          <ac:picMkLst>
            <pc:docMk/>
            <pc:sldMk cId="3250560684" sldId="334"/>
            <ac:picMk id="5" creationId="{91CDF817-5DD8-B6A6-422E-3161F6D60CCA}"/>
          </ac:picMkLst>
        </pc:picChg>
        <pc:picChg chg="add mod">
          <ac:chgData name="Scherr, Michael A." userId="91e8a432-bea8-44b3-b95e-be0eea8b2aa1" providerId="ADAL" clId="{57A14CFA-EBB2-4994-8651-59D4DDEE1757}" dt="2024-06-07T14:26:52.910" v="116" actId="26606"/>
          <ac:picMkLst>
            <pc:docMk/>
            <pc:sldMk cId="3250560684" sldId="334"/>
            <ac:picMk id="7" creationId="{148BE52E-CF84-C522-1EC6-521D1EDD2003}"/>
          </ac:picMkLst>
        </pc:picChg>
        <pc:cxnChg chg="add">
          <ac:chgData name="Scherr, Michael A." userId="91e8a432-bea8-44b3-b95e-be0eea8b2aa1" providerId="ADAL" clId="{57A14CFA-EBB2-4994-8651-59D4DDEE1757}" dt="2024-06-07T14:26:52.910" v="116" actId="26606"/>
          <ac:cxnSpMkLst>
            <pc:docMk/>
            <pc:sldMk cId="3250560684" sldId="334"/>
            <ac:cxnSpMk id="13" creationId="{F64F9B95-9045-48D2-B9F3-2927E98F54AA}"/>
          </ac:cxnSpMkLst>
        </pc:cxnChg>
        <pc:cxnChg chg="add">
          <ac:chgData name="Scherr, Michael A." userId="91e8a432-bea8-44b3-b95e-be0eea8b2aa1" providerId="ADAL" clId="{57A14CFA-EBB2-4994-8651-59D4DDEE1757}" dt="2024-06-07T14:26:52.910" v="116" actId="26606"/>
          <ac:cxnSpMkLst>
            <pc:docMk/>
            <pc:sldMk cId="3250560684" sldId="334"/>
            <ac:cxnSpMk id="15" creationId="{085AA86F-6A4D-4BCB-A045-D992CDC2959B}"/>
          </ac:cxnSpMkLst>
        </pc:cxnChg>
        <pc:cxnChg chg="add">
          <ac:chgData name="Scherr, Michael A." userId="91e8a432-bea8-44b3-b95e-be0eea8b2aa1" providerId="ADAL" clId="{57A14CFA-EBB2-4994-8651-59D4DDEE1757}" dt="2024-06-07T14:26:52.910" v="116" actId="26606"/>
          <ac:cxnSpMkLst>
            <pc:docMk/>
            <pc:sldMk cId="3250560684" sldId="334"/>
            <ac:cxnSpMk id="21" creationId="{BD96A694-258D-4418-A83C-B9BA72FD44B8}"/>
          </ac:cxnSpMkLst>
        </pc:cxnChg>
      </pc:sldChg>
      <pc:sldChg chg="addSp delSp modSp mod ord setBg">
        <pc:chgData name="Scherr, Michael A." userId="91e8a432-bea8-44b3-b95e-be0eea8b2aa1" providerId="ADAL" clId="{57A14CFA-EBB2-4994-8651-59D4DDEE1757}" dt="2024-06-07T14:30:40.117" v="292" actId="26606"/>
        <pc:sldMkLst>
          <pc:docMk/>
          <pc:sldMk cId="1889560571" sldId="336"/>
        </pc:sldMkLst>
        <pc:spChg chg="add del mod">
          <ac:chgData name="Scherr, Michael A." userId="91e8a432-bea8-44b3-b95e-be0eea8b2aa1" providerId="ADAL" clId="{57A14CFA-EBB2-4994-8651-59D4DDEE1757}" dt="2024-06-07T14:30:04.720" v="285"/>
          <ac:spMkLst>
            <pc:docMk/>
            <pc:sldMk cId="1889560571" sldId="336"/>
            <ac:spMk id="3" creationId="{872B3AD4-76C3-E25C-DB13-965FE8622B5C}"/>
          </ac:spMkLst>
        </pc:spChg>
        <pc:spChg chg="mod">
          <ac:chgData name="Scherr, Michael A." userId="91e8a432-bea8-44b3-b95e-be0eea8b2aa1" providerId="ADAL" clId="{57A14CFA-EBB2-4994-8651-59D4DDEE1757}" dt="2024-06-07T14:30:40.117" v="292" actId="26606"/>
          <ac:spMkLst>
            <pc:docMk/>
            <pc:sldMk cId="1889560571" sldId="336"/>
            <ac:spMk id="13" creationId="{2BF5439E-A994-3EE5-80B8-64D8C5A922E8}"/>
          </ac:spMkLst>
        </pc:spChg>
        <pc:spChg chg="mod">
          <ac:chgData name="Scherr, Michael A." userId="91e8a432-bea8-44b3-b95e-be0eea8b2aa1" providerId="ADAL" clId="{57A14CFA-EBB2-4994-8651-59D4DDEE1757}" dt="2024-06-07T14:30:40.117" v="292" actId="26606"/>
          <ac:spMkLst>
            <pc:docMk/>
            <pc:sldMk cId="1889560571" sldId="336"/>
            <ac:spMk id="23" creationId="{D5FF0C52-0A5C-D2E2-6605-0DCC0E0DCE6C}"/>
          </ac:spMkLst>
        </pc:spChg>
        <pc:spChg chg="add del">
          <ac:chgData name="Scherr, Michael A." userId="91e8a432-bea8-44b3-b95e-be0eea8b2aa1" providerId="ADAL" clId="{57A14CFA-EBB2-4994-8651-59D4DDEE1757}" dt="2024-06-07T14:30:33.410" v="287" actId="26606"/>
          <ac:spMkLst>
            <pc:docMk/>
            <pc:sldMk cId="1889560571" sldId="336"/>
            <ac:spMk id="1035" creationId="{E49D7415-2F11-44C2-B6AA-13A25B6814B9}"/>
          </ac:spMkLst>
        </pc:spChg>
        <pc:spChg chg="add del">
          <ac:chgData name="Scherr, Michael A." userId="91e8a432-bea8-44b3-b95e-be0eea8b2aa1" providerId="ADAL" clId="{57A14CFA-EBB2-4994-8651-59D4DDEE1757}" dt="2024-06-07T14:30:36.195" v="289" actId="26606"/>
          <ac:spMkLst>
            <pc:docMk/>
            <pc:sldMk cId="1889560571" sldId="336"/>
            <ac:spMk id="1043" creationId="{E49D7415-2F11-44C2-B6AA-13A25B6814B9}"/>
          </ac:spMkLst>
        </pc:spChg>
        <pc:spChg chg="add del">
          <ac:chgData name="Scherr, Michael A." userId="91e8a432-bea8-44b3-b95e-be0eea8b2aa1" providerId="ADAL" clId="{57A14CFA-EBB2-4994-8651-59D4DDEE1757}" dt="2024-06-07T14:30:40.117" v="291" actId="26606"/>
          <ac:spMkLst>
            <pc:docMk/>
            <pc:sldMk cId="1889560571" sldId="336"/>
            <ac:spMk id="1048" creationId="{E49D7415-2F11-44C2-B6AA-13A25B6814B9}"/>
          </ac:spMkLst>
        </pc:spChg>
        <pc:spChg chg="add">
          <ac:chgData name="Scherr, Michael A." userId="91e8a432-bea8-44b3-b95e-be0eea8b2aa1" providerId="ADAL" clId="{57A14CFA-EBB2-4994-8651-59D4DDEE1757}" dt="2024-06-07T14:30:40.117" v="292" actId="26606"/>
          <ac:spMkLst>
            <pc:docMk/>
            <pc:sldMk cId="1889560571" sldId="336"/>
            <ac:spMk id="1053" creationId="{E49D7415-2F11-44C2-B6AA-13A25B6814B9}"/>
          </ac:spMkLst>
        </pc:spChg>
        <pc:picChg chg="del">
          <ac:chgData name="Scherr, Michael A." userId="91e8a432-bea8-44b3-b95e-be0eea8b2aa1" providerId="ADAL" clId="{57A14CFA-EBB2-4994-8651-59D4DDEE1757}" dt="2024-06-07T14:30:02.951" v="284" actId="478"/>
          <ac:picMkLst>
            <pc:docMk/>
            <pc:sldMk cId="1889560571" sldId="336"/>
            <ac:picMk id="8" creationId="{D97472DC-8A80-1368-489B-875AC64FA5D8}"/>
          </ac:picMkLst>
        </pc:picChg>
        <pc:picChg chg="add mod ord">
          <ac:chgData name="Scherr, Michael A." userId="91e8a432-bea8-44b3-b95e-be0eea8b2aa1" providerId="ADAL" clId="{57A14CFA-EBB2-4994-8651-59D4DDEE1757}" dt="2024-06-07T14:30:40.117" v="292" actId="26606"/>
          <ac:picMkLst>
            <pc:docMk/>
            <pc:sldMk cId="1889560571" sldId="336"/>
            <ac:picMk id="1026" creationId="{AC705822-CF24-DF4E-8BD4-87066A06D25B}"/>
          </ac:picMkLst>
        </pc:picChg>
        <pc:cxnChg chg="add del">
          <ac:chgData name="Scherr, Michael A." userId="91e8a432-bea8-44b3-b95e-be0eea8b2aa1" providerId="ADAL" clId="{57A14CFA-EBB2-4994-8651-59D4DDEE1757}" dt="2024-06-07T14:30:33.410" v="287" actId="26606"/>
          <ac:cxnSpMkLst>
            <pc:docMk/>
            <pc:sldMk cId="1889560571" sldId="336"/>
            <ac:cxnSpMk id="1031" creationId="{F64F9B95-9045-48D2-B9F3-2927E98F54AA}"/>
          </ac:cxnSpMkLst>
        </pc:cxnChg>
        <pc:cxnChg chg="add del">
          <ac:chgData name="Scherr, Michael A." userId="91e8a432-bea8-44b3-b95e-be0eea8b2aa1" providerId="ADAL" clId="{57A14CFA-EBB2-4994-8651-59D4DDEE1757}" dt="2024-06-07T14:30:33.410" v="287" actId="26606"/>
          <ac:cxnSpMkLst>
            <pc:docMk/>
            <pc:sldMk cId="1889560571" sldId="336"/>
            <ac:cxnSpMk id="1033" creationId="{085AA86F-6A4D-4BCB-A045-D992CDC2959B}"/>
          </ac:cxnSpMkLst>
        </pc:cxnChg>
        <pc:cxnChg chg="add del">
          <ac:chgData name="Scherr, Michael A." userId="91e8a432-bea8-44b3-b95e-be0eea8b2aa1" providerId="ADAL" clId="{57A14CFA-EBB2-4994-8651-59D4DDEE1757}" dt="2024-06-07T14:30:33.410" v="287" actId="26606"/>
          <ac:cxnSpMkLst>
            <pc:docMk/>
            <pc:sldMk cId="1889560571" sldId="336"/>
            <ac:cxnSpMk id="1037" creationId="{A7C10D4C-8DED-200E-3237-3345F3F2A188}"/>
          </ac:cxnSpMkLst>
        </pc:cxnChg>
        <pc:cxnChg chg="add del">
          <ac:chgData name="Scherr, Michael A." userId="91e8a432-bea8-44b3-b95e-be0eea8b2aa1" providerId="ADAL" clId="{57A14CFA-EBB2-4994-8651-59D4DDEE1757}" dt="2024-06-07T14:30:33.410" v="287" actId="26606"/>
          <ac:cxnSpMkLst>
            <pc:docMk/>
            <pc:sldMk cId="1889560571" sldId="336"/>
            <ac:cxnSpMk id="1039" creationId="{E8F7F80F-9EDD-0EEA-B6D7-E116EBA4FAD2}"/>
          </ac:cxnSpMkLst>
        </pc:cxnChg>
        <pc:cxnChg chg="add del">
          <ac:chgData name="Scherr, Michael A." userId="91e8a432-bea8-44b3-b95e-be0eea8b2aa1" providerId="ADAL" clId="{57A14CFA-EBB2-4994-8651-59D4DDEE1757}" dt="2024-06-07T14:30:36.195" v="289" actId="26606"/>
          <ac:cxnSpMkLst>
            <pc:docMk/>
            <pc:sldMk cId="1889560571" sldId="336"/>
            <ac:cxnSpMk id="1041" creationId="{F64F9B95-9045-48D2-B9F3-2927E98F54AA}"/>
          </ac:cxnSpMkLst>
        </pc:cxnChg>
        <pc:cxnChg chg="add del">
          <ac:chgData name="Scherr, Michael A." userId="91e8a432-bea8-44b3-b95e-be0eea8b2aa1" providerId="ADAL" clId="{57A14CFA-EBB2-4994-8651-59D4DDEE1757}" dt="2024-06-07T14:30:36.195" v="289" actId="26606"/>
          <ac:cxnSpMkLst>
            <pc:docMk/>
            <pc:sldMk cId="1889560571" sldId="336"/>
            <ac:cxnSpMk id="1042" creationId="{085AA86F-6A4D-4BCB-A045-D992CDC2959B}"/>
          </ac:cxnSpMkLst>
        </pc:cxnChg>
        <pc:cxnChg chg="add del">
          <ac:chgData name="Scherr, Michael A." userId="91e8a432-bea8-44b3-b95e-be0eea8b2aa1" providerId="ADAL" clId="{57A14CFA-EBB2-4994-8651-59D4DDEE1757}" dt="2024-06-07T14:30:36.195" v="289" actId="26606"/>
          <ac:cxnSpMkLst>
            <pc:docMk/>
            <pc:sldMk cId="1889560571" sldId="336"/>
            <ac:cxnSpMk id="1044" creationId="{4583FD9E-C5A7-96F7-951D-7D292013CD58}"/>
          </ac:cxnSpMkLst>
        </pc:cxnChg>
        <pc:cxnChg chg="add del">
          <ac:chgData name="Scherr, Michael A." userId="91e8a432-bea8-44b3-b95e-be0eea8b2aa1" providerId="ADAL" clId="{57A14CFA-EBB2-4994-8651-59D4DDEE1757}" dt="2024-06-07T14:30:40.117" v="291" actId="26606"/>
          <ac:cxnSpMkLst>
            <pc:docMk/>
            <pc:sldMk cId="1889560571" sldId="336"/>
            <ac:cxnSpMk id="1046" creationId="{F64F9B95-9045-48D2-B9F3-2927E98F54AA}"/>
          </ac:cxnSpMkLst>
        </pc:cxnChg>
        <pc:cxnChg chg="add del">
          <ac:chgData name="Scherr, Michael A." userId="91e8a432-bea8-44b3-b95e-be0eea8b2aa1" providerId="ADAL" clId="{57A14CFA-EBB2-4994-8651-59D4DDEE1757}" dt="2024-06-07T14:30:40.117" v="291" actId="26606"/>
          <ac:cxnSpMkLst>
            <pc:docMk/>
            <pc:sldMk cId="1889560571" sldId="336"/>
            <ac:cxnSpMk id="1047" creationId="{085AA86F-6A4D-4BCB-A045-D992CDC2959B}"/>
          </ac:cxnSpMkLst>
        </pc:cxnChg>
        <pc:cxnChg chg="add del">
          <ac:chgData name="Scherr, Michael A." userId="91e8a432-bea8-44b3-b95e-be0eea8b2aa1" providerId="ADAL" clId="{57A14CFA-EBB2-4994-8651-59D4DDEE1757}" dt="2024-06-07T14:30:40.117" v="291" actId="26606"/>
          <ac:cxnSpMkLst>
            <pc:docMk/>
            <pc:sldMk cId="1889560571" sldId="336"/>
            <ac:cxnSpMk id="1049" creationId="{8E0104E4-99BC-494F-8342-F250828E574F}"/>
          </ac:cxnSpMkLst>
        </pc:cxnChg>
        <pc:cxnChg chg="add">
          <ac:chgData name="Scherr, Michael A." userId="91e8a432-bea8-44b3-b95e-be0eea8b2aa1" providerId="ADAL" clId="{57A14CFA-EBB2-4994-8651-59D4DDEE1757}" dt="2024-06-07T14:30:40.117" v="292" actId="26606"/>
          <ac:cxnSpMkLst>
            <pc:docMk/>
            <pc:sldMk cId="1889560571" sldId="336"/>
            <ac:cxnSpMk id="1051" creationId="{F64F9B95-9045-48D2-B9F3-2927E98F54AA}"/>
          </ac:cxnSpMkLst>
        </pc:cxnChg>
        <pc:cxnChg chg="add">
          <ac:chgData name="Scherr, Michael A." userId="91e8a432-bea8-44b3-b95e-be0eea8b2aa1" providerId="ADAL" clId="{57A14CFA-EBB2-4994-8651-59D4DDEE1757}" dt="2024-06-07T14:30:40.117" v="292" actId="26606"/>
          <ac:cxnSpMkLst>
            <pc:docMk/>
            <pc:sldMk cId="1889560571" sldId="336"/>
            <ac:cxnSpMk id="1052" creationId="{085AA86F-6A4D-4BCB-A045-D992CDC2959B}"/>
          </ac:cxnSpMkLst>
        </pc:cxnChg>
        <pc:cxnChg chg="add">
          <ac:chgData name="Scherr, Michael A." userId="91e8a432-bea8-44b3-b95e-be0eea8b2aa1" providerId="ADAL" clId="{57A14CFA-EBB2-4994-8651-59D4DDEE1757}" dt="2024-06-07T14:30:40.117" v="292" actId="26606"/>
          <ac:cxnSpMkLst>
            <pc:docMk/>
            <pc:sldMk cId="1889560571" sldId="336"/>
            <ac:cxnSpMk id="1054" creationId="{511FC409-B3C2-4F68-865C-C5333D6F2710}"/>
          </ac:cxnSpMkLst>
        </pc:cxnChg>
        <pc:cxnChg chg="add">
          <ac:chgData name="Scherr, Michael A." userId="91e8a432-bea8-44b3-b95e-be0eea8b2aa1" providerId="ADAL" clId="{57A14CFA-EBB2-4994-8651-59D4DDEE1757}" dt="2024-06-07T14:30:40.117" v="292" actId="26606"/>
          <ac:cxnSpMkLst>
            <pc:docMk/>
            <pc:sldMk cId="1889560571" sldId="336"/>
            <ac:cxnSpMk id="1055" creationId="{B810270D-76A7-44B3-9746-7EDF5788602E}"/>
          </ac:cxnSpMkLst>
        </pc:cxnChg>
      </pc:sldChg>
      <pc:sldChg chg="addSp delSp modSp mod setBg">
        <pc:chgData name="Scherr, Michael A." userId="91e8a432-bea8-44b3-b95e-be0eea8b2aa1" providerId="ADAL" clId="{57A14CFA-EBB2-4994-8651-59D4DDEE1757}" dt="2024-06-07T14:37:43.012" v="422" actId="14100"/>
        <pc:sldMkLst>
          <pc:docMk/>
          <pc:sldMk cId="1553300136" sldId="337"/>
        </pc:sldMkLst>
        <pc:spChg chg="mod">
          <ac:chgData name="Scherr, Michael A." userId="91e8a432-bea8-44b3-b95e-be0eea8b2aa1" providerId="ADAL" clId="{57A14CFA-EBB2-4994-8651-59D4DDEE1757}" dt="2024-06-07T14:37:21.302" v="416" actId="26606"/>
          <ac:spMkLst>
            <pc:docMk/>
            <pc:sldMk cId="1553300136" sldId="337"/>
            <ac:spMk id="2" creationId="{2BF6C19A-30E3-001C-1A19-8812A6F8D8EC}"/>
          </ac:spMkLst>
        </pc:spChg>
        <pc:spChg chg="mod">
          <ac:chgData name="Scherr, Michael A." userId="91e8a432-bea8-44b3-b95e-be0eea8b2aa1" providerId="ADAL" clId="{57A14CFA-EBB2-4994-8651-59D4DDEE1757}" dt="2024-06-07T14:37:21.302" v="416" actId="26606"/>
          <ac:spMkLst>
            <pc:docMk/>
            <pc:sldMk cId="1553300136" sldId="337"/>
            <ac:spMk id="3" creationId="{CE941DE2-1E04-BCDD-5770-8991998B6B7B}"/>
          </ac:spMkLst>
        </pc:spChg>
        <pc:spChg chg="mod">
          <ac:chgData name="Scherr, Michael A." userId="91e8a432-bea8-44b3-b95e-be0eea8b2aa1" providerId="ADAL" clId="{57A14CFA-EBB2-4994-8651-59D4DDEE1757}" dt="2024-06-07T14:37:21.302" v="416" actId="26606"/>
          <ac:spMkLst>
            <pc:docMk/>
            <pc:sldMk cId="1553300136" sldId="337"/>
            <ac:spMk id="6" creationId="{5632A4BB-EBAC-A965-82D8-1198A802BA6C}"/>
          </ac:spMkLst>
        </pc:spChg>
        <pc:spChg chg="add del">
          <ac:chgData name="Scherr, Michael A." userId="91e8a432-bea8-44b3-b95e-be0eea8b2aa1" providerId="ADAL" clId="{57A14CFA-EBB2-4994-8651-59D4DDEE1757}" dt="2024-06-07T14:37:39.206" v="421" actId="26606"/>
          <ac:spMkLst>
            <pc:docMk/>
            <pc:sldMk cId="1553300136" sldId="337"/>
            <ac:spMk id="3083" creationId="{E49D7415-2F11-44C2-B6AA-13A25B6814B9}"/>
          </ac:spMkLst>
        </pc:spChg>
        <pc:spChg chg="add">
          <ac:chgData name="Scherr, Michael A." userId="91e8a432-bea8-44b3-b95e-be0eea8b2aa1" providerId="ADAL" clId="{57A14CFA-EBB2-4994-8651-59D4DDEE1757}" dt="2024-06-07T14:37:39.206" v="421" actId="26606"/>
          <ac:spMkLst>
            <pc:docMk/>
            <pc:sldMk cId="1553300136" sldId="337"/>
            <ac:spMk id="3094" creationId="{E49D7415-2F11-44C2-B6AA-13A25B6814B9}"/>
          </ac:spMkLst>
        </pc:spChg>
        <pc:picChg chg="add mod ord">
          <ac:chgData name="Scherr, Michael A." userId="91e8a432-bea8-44b3-b95e-be0eea8b2aa1" providerId="ADAL" clId="{57A14CFA-EBB2-4994-8651-59D4DDEE1757}" dt="2024-06-07T14:37:43.012" v="422" actId="14100"/>
          <ac:picMkLst>
            <pc:docMk/>
            <pc:sldMk cId="1553300136" sldId="337"/>
            <ac:picMk id="3074" creationId="{818AF720-6ACD-8E1C-53AA-5A274E9CC2BC}"/>
          </ac:picMkLst>
        </pc:picChg>
        <pc:cxnChg chg="add del">
          <ac:chgData name="Scherr, Michael A." userId="91e8a432-bea8-44b3-b95e-be0eea8b2aa1" providerId="ADAL" clId="{57A14CFA-EBB2-4994-8651-59D4DDEE1757}" dt="2024-06-07T14:37:39.206" v="421" actId="26606"/>
          <ac:cxnSpMkLst>
            <pc:docMk/>
            <pc:sldMk cId="1553300136" sldId="337"/>
            <ac:cxnSpMk id="3079" creationId="{F64F9B95-9045-48D2-B9F3-2927E98F54AA}"/>
          </ac:cxnSpMkLst>
        </pc:cxnChg>
        <pc:cxnChg chg="add del">
          <ac:chgData name="Scherr, Michael A." userId="91e8a432-bea8-44b3-b95e-be0eea8b2aa1" providerId="ADAL" clId="{57A14CFA-EBB2-4994-8651-59D4DDEE1757}" dt="2024-06-07T14:37:39.206" v="421" actId="26606"/>
          <ac:cxnSpMkLst>
            <pc:docMk/>
            <pc:sldMk cId="1553300136" sldId="337"/>
            <ac:cxnSpMk id="3081" creationId="{085AA86F-6A4D-4BCB-A045-D992CDC2959B}"/>
          </ac:cxnSpMkLst>
        </pc:cxnChg>
        <pc:cxnChg chg="add del">
          <ac:chgData name="Scherr, Michael A." userId="91e8a432-bea8-44b3-b95e-be0eea8b2aa1" providerId="ADAL" clId="{57A14CFA-EBB2-4994-8651-59D4DDEE1757}" dt="2024-06-07T14:37:39.206" v="421" actId="26606"/>
          <ac:cxnSpMkLst>
            <pc:docMk/>
            <pc:sldMk cId="1553300136" sldId="337"/>
            <ac:cxnSpMk id="3085" creationId="{8E0104E4-99BC-494F-8342-F250828E574F}"/>
          </ac:cxnSpMkLst>
        </pc:cxnChg>
        <pc:cxnChg chg="add">
          <ac:chgData name="Scherr, Michael A." userId="91e8a432-bea8-44b3-b95e-be0eea8b2aa1" providerId="ADAL" clId="{57A14CFA-EBB2-4994-8651-59D4DDEE1757}" dt="2024-06-07T14:37:39.206" v="421" actId="26606"/>
          <ac:cxnSpMkLst>
            <pc:docMk/>
            <pc:sldMk cId="1553300136" sldId="337"/>
            <ac:cxnSpMk id="3090" creationId="{F64F9B95-9045-48D2-B9F3-2927E98F54AA}"/>
          </ac:cxnSpMkLst>
        </pc:cxnChg>
        <pc:cxnChg chg="add">
          <ac:chgData name="Scherr, Michael A." userId="91e8a432-bea8-44b3-b95e-be0eea8b2aa1" providerId="ADAL" clId="{57A14CFA-EBB2-4994-8651-59D4DDEE1757}" dt="2024-06-07T14:37:39.206" v="421" actId="26606"/>
          <ac:cxnSpMkLst>
            <pc:docMk/>
            <pc:sldMk cId="1553300136" sldId="337"/>
            <ac:cxnSpMk id="3092" creationId="{085AA86F-6A4D-4BCB-A045-D992CDC2959B}"/>
          </ac:cxnSpMkLst>
        </pc:cxnChg>
        <pc:cxnChg chg="add">
          <ac:chgData name="Scherr, Michael A." userId="91e8a432-bea8-44b3-b95e-be0eea8b2aa1" providerId="ADAL" clId="{57A14CFA-EBB2-4994-8651-59D4DDEE1757}" dt="2024-06-07T14:37:39.206" v="421" actId="26606"/>
          <ac:cxnSpMkLst>
            <pc:docMk/>
            <pc:sldMk cId="1553300136" sldId="337"/>
            <ac:cxnSpMk id="3096" creationId="{8E0104E4-99BC-494F-8342-F250828E574F}"/>
          </ac:cxnSpMkLst>
        </pc:cxnChg>
      </pc:sldChg>
      <pc:sldChg chg="addSp delSp modSp mod setBg addAnim delAnim modAnim">
        <pc:chgData name="Scherr, Michael A." userId="91e8a432-bea8-44b3-b95e-be0eea8b2aa1" providerId="ADAL" clId="{57A14CFA-EBB2-4994-8651-59D4DDEE1757}" dt="2024-06-07T15:10:36.228" v="829" actId="14100"/>
        <pc:sldMkLst>
          <pc:docMk/>
          <pc:sldMk cId="209861386" sldId="338"/>
        </pc:sldMkLst>
        <pc:spChg chg="add del mod">
          <ac:chgData name="Scherr, Michael A." userId="91e8a432-bea8-44b3-b95e-be0eea8b2aa1" providerId="ADAL" clId="{57A14CFA-EBB2-4994-8651-59D4DDEE1757}" dt="2024-06-07T15:09:23.914" v="754" actId="26606"/>
          <ac:spMkLst>
            <pc:docMk/>
            <pc:sldMk cId="209861386" sldId="338"/>
            <ac:spMk id="3" creationId="{68734B37-449A-7D09-A3A1-4965225E8672}"/>
          </ac:spMkLst>
        </pc:spChg>
        <pc:spChg chg="mod">
          <ac:chgData name="Scherr, Michael A." userId="91e8a432-bea8-44b3-b95e-be0eea8b2aa1" providerId="ADAL" clId="{57A14CFA-EBB2-4994-8651-59D4DDEE1757}" dt="2024-06-07T15:10:36.228" v="829" actId="14100"/>
          <ac:spMkLst>
            <pc:docMk/>
            <pc:sldMk cId="209861386" sldId="338"/>
            <ac:spMk id="4" creationId="{90E82A33-7ED3-A4A3-7E06-B568D6D134CD}"/>
          </ac:spMkLst>
        </pc:spChg>
        <pc:spChg chg="mod">
          <ac:chgData name="Scherr, Michael A." userId="91e8a432-bea8-44b3-b95e-be0eea8b2aa1" providerId="ADAL" clId="{57A14CFA-EBB2-4994-8651-59D4DDEE1757}" dt="2024-06-07T15:10:12.898" v="826" actId="26606"/>
          <ac:spMkLst>
            <pc:docMk/>
            <pc:sldMk cId="209861386" sldId="338"/>
            <ac:spMk id="9" creationId="{6777958E-E73E-C5A9-C0E3-3DD9808453DB}"/>
          </ac:spMkLst>
        </pc:spChg>
        <pc:spChg chg="add del">
          <ac:chgData name="Scherr, Michael A." userId="91e8a432-bea8-44b3-b95e-be0eea8b2aa1" providerId="ADAL" clId="{57A14CFA-EBB2-4994-8651-59D4DDEE1757}" dt="2024-06-07T15:09:23.914" v="754" actId="26606"/>
          <ac:spMkLst>
            <pc:docMk/>
            <pc:sldMk cId="209861386" sldId="338"/>
            <ac:spMk id="18" creationId="{85CB65D0-496F-4797-A015-C85839E35D1A}"/>
          </ac:spMkLst>
        </pc:spChg>
        <pc:spChg chg="add del">
          <ac:chgData name="Scherr, Michael A." userId="91e8a432-bea8-44b3-b95e-be0eea8b2aa1" providerId="ADAL" clId="{57A14CFA-EBB2-4994-8651-59D4DDEE1757}" dt="2024-06-07T15:09:23.914" v="754" actId="26606"/>
          <ac:spMkLst>
            <pc:docMk/>
            <pc:sldMk cId="209861386" sldId="338"/>
            <ac:spMk id="20" creationId="{95D2C779-8883-4E5F-A170-0F464918C1B7}"/>
          </ac:spMkLst>
        </pc:spChg>
        <pc:spChg chg="add del">
          <ac:chgData name="Scherr, Michael A." userId="91e8a432-bea8-44b3-b95e-be0eea8b2aa1" providerId="ADAL" clId="{57A14CFA-EBB2-4994-8651-59D4DDEE1757}" dt="2024-06-07T15:06:21.700" v="696" actId="26606"/>
          <ac:spMkLst>
            <pc:docMk/>
            <pc:sldMk cId="209861386" sldId="338"/>
            <ac:spMk id="23" creationId="{85CB65D0-496F-4797-A015-C85839E35D1A}"/>
          </ac:spMkLst>
        </pc:spChg>
        <pc:spChg chg="add del">
          <ac:chgData name="Scherr, Michael A." userId="91e8a432-bea8-44b3-b95e-be0eea8b2aa1" providerId="ADAL" clId="{57A14CFA-EBB2-4994-8651-59D4DDEE1757}" dt="2024-06-07T15:06:21.700" v="696" actId="26606"/>
          <ac:spMkLst>
            <pc:docMk/>
            <pc:sldMk cId="209861386" sldId="338"/>
            <ac:spMk id="25" creationId="{95D2C779-8883-4E5F-A170-0F464918C1B7}"/>
          </ac:spMkLst>
        </pc:spChg>
        <pc:spChg chg="add del">
          <ac:chgData name="Scherr, Michael A." userId="91e8a432-bea8-44b3-b95e-be0eea8b2aa1" providerId="ADAL" clId="{57A14CFA-EBB2-4994-8651-59D4DDEE1757}" dt="2024-06-07T15:10:12.898" v="826" actId="26606"/>
          <ac:spMkLst>
            <pc:docMk/>
            <pc:sldMk cId="209861386" sldId="338"/>
            <ac:spMk id="10251" creationId="{33E93247-6229-44AB-A550-739E971E690B}"/>
          </ac:spMkLst>
        </pc:spChg>
        <pc:spChg chg="add del">
          <ac:chgData name="Scherr, Michael A." userId="91e8a432-bea8-44b3-b95e-be0eea8b2aa1" providerId="ADAL" clId="{57A14CFA-EBB2-4994-8651-59D4DDEE1757}" dt="2024-06-07T15:10:12.898" v="826" actId="26606"/>
          <ac:spMkLst>
            <pc:docMk/>
            <pc:sldMk cId="209861386" sldId="338"/>
            <ac:spMk id="10253" creationId="{6BB6B482-ACCA-4938-8AEA-49D525C17221}"/>
          </ac:spMkLst>
        </pc:spChg>
        <pc:spChg chg="add">
          <ac:chgData name="Scherr, Michael A." userId="91e8a432-bea8-44b3-b95e-be0eea8b2aa1" providerId="ADAL" clId="{57A14CFA-EBB2-4994-8651-59D4DDEE1757}" dt="2024-06-07T15:10:12.898" v="826" actId="26606"/>
          <ac:spMkLst>
            <pc:docMk/>
            <pc:sldMk cId="209861386" sldId="338"/>
            <ac:spMk id="10264" creationId="{85CB65D0-496F-4797-A015-C85839E35D1A}"/>
          </ac:spMkLst>
        </pc:spChg>
        <pc:spChg chg="add">
          <ac:chgData name="Scherr, Michael A." userId="91e8a432-bea8-44b3-b95e-be0eea8b2aa1" providerId="ADAL" clId="{57A14CFA-EBB2-4994-8651-59D4DDEE1757}" dt="2024-06-07T15:10:12.898" v="826" actId="26606"/>
          <ac:spMkLst>
            <pc:docMk/>
            <pc:sldMk cId="209861386" sldId="338"/>
            <ac:spMk id="10266" creationId="{95D2C779-8883-4E5F-A170-0F464918C1B7}"/>
          </ac:spMkLst>
        </pc:spChg>
        <pc:picChg chg="del mod ord">
          <ac:chgData name="Scherr, Michael A." userId="91e8a432-bea8-44b3-b95e-be0eea8b2aa1" providerId="ADAL" clId="{57A14CFA-EBB2-4994-8651-59D4DDEE1757}" dt="2024-06-07T15:09:15.860" v="752" actId="478"/>
          <ac:picMkLst>
            <pc:docMk/>
            <pc:sldMk cId="209861386" sldId="338"/>
            <ac:picMk id="14" creationId="{C87A0E87-E987-D779-B17A-3A89F2E6F373}"/>
          </ac:picMkLst>
        </pc:picChg>
        <pc:picChg chg="add mod ord">
          <ac:chgData name="Scherr, Michael A." userId="91e8a432-bea8-44b3-b95e-be0eea8b2aa1" providerId="ADAL" clId="{57A14CFA-EBB2-4994-8651-59D4DDEE1757}" dt="2024-06-07T15:09:23.914" v="754" actId="26606"/>
          <ac:picMkLst>
            <pc:docMk/>
            <pc:sldMk cId="209861386" sldId="338"/>
            <ac:picMk id="10242" creationId="{EAF7A161-FD12-CF1F-8464-0C1A5A52E484}"/>
          </ac:picMkLst>
        </pc:picChg>
        <pc:cxnChg chg="add del">
          <ac:chgData name="Scherr, Michael A." userId="91e8a432-bea8-44b3-b95e-be0eea8b2aa1" providerId="ADAL" clId="{57A14CFA-EBB2-4994-8651-59D4DDEE1757}" dt="2024-06-07T15:09:23.914" v="754" actId="26606"/>
          <ac:cxnSpMkLst>
            <pc:docMk/>
            <pc:sldMk cId="209861386" sldId="338"/>
            <ac:cxnSpMk id="16" creationId="{F64F9B95-9045-48D2-B9F3-2927E98F54AA}"/>
          </ac:cxnSpMkLst>
        </pc:cxnChg>
        <pc:cxnChg chg="add del">
          <ac:chgData name="Scherr, Michael A." userId="91e8a432-bea8-44b3-b95e-be0eea8b2aa1" providerId="ADAL" clId="{57A14CFA-EBB2-4994-8651-59D4DDEE1757}" dt="2024-06-07T15:09:23.914" v="754" actId="26606"/>
          <ac:cxnSpMkLst>
            <pc:docMk/>
            <pc:sldMk cId="209861386" sldId="338"/>
            <ac:cxnSpMk id="17" creationId="{085AA86F-6A4D-4BCB-A045-D992CDC2959B}"/>
          </ac:cxnSpMkLst>
        </pc:cxnChg>
        <pc:cxnChg chg="add del">
          <ac:chgData name="Scherr, Michael A." userId="91e8a432-bea8-44b3-b95e-be0eea8b2aa1" providerId="ADAL" clId="{57A14CFA-EBB2-4994-8651-59D4DDEE1757}" dt="2024-06-07T15:06:21.700" v="696" actId="26606"/>
          <ac:cxnSpMkLst>
            <pc:docMk/>
            <pc:sldMk cId="209861386" sldId="338"/>
            <ac:cxnSpMk id="19" creationId="{F64F9B95-9045-48D2-B9F3-2927E98F54AA}"/>
          </ac:cxnSpMkLst>
        </pc:cxnChg>
        <pc:cxnChg chg="add del">
          <ac:chgData name="Scherr, Michael A." userId="91e8a432-bea8-44b3-b95e-be0eea8b2aa1" providerId="ADAL" clId="{57A14CFA-EBB2-4994-8651-59D4DDEE1757}" dt="2024-06-07T15:06:21.700" v="696" actId="26606"/>
          <ac:cxnSpMkLst>
            <pc:docMk/>
            <pc:sldMk cId="209861386" sldId="338"/>
            <ac:cxnSpMk id="21" creationId="{085AA86F-6A4D-4BCB-A045-D992CDC2959B}"/>
          </ac:cxnSpMkLst>
        </pc:cxnChg>
        <pc:cxnChg chg="add del">
          <ac:chgData name="Scherr, Michael A." userId="91e8a432-bea8-44b3-b95e-be0eea8b2aa1" providerId="ADAL" clId="{57A14CFA-EBB2-4994-8651-59D4DDEE1757}" dt="2024-06-07T15:09:23.914" v="754" actId="26606"/>
          <ac:cxnSpMkLst>
            <pc:docMk/>
            <pc:sldMk cId="209861386" sldId="338"/>
            <ac:cxnSpMk id="22" creationId="{BD96A694-258D-4418-A83C-B9BA72FD44B8}"/>
          </ac:cxnSpMkLst>
        </pc:cxnChg>
        <pc:cxnChg chg="add del">
          <ac:chgData name="Scherr, Michael A." userId="91e8a432-bea8-44b3-b95e-be0eea8b2aa1" providerId="ADAL" clId="{57A14CFA-EBB2-4994-8651-59D4DDEE1757}" dt="2024-06-07T15:06:21.700" v="696" actId="26606"/>
          <ac:cxnSpMkLst>
            <pc:docMk/>
            <pc:sldMk cId="209861386" sldId="338"/>
            <ac:cxnSpMk id="27" creationId="{BD96A694-258D-4418-A83C-B9BA72FD44B8}"/>
          </ac:cxnSpMkLst>
        </pc:cxnChg>
        <pc:cxnChg chg="add del">
          <ac:chgData name="Scherr, Michael A." userId="91e8a432-bea8-44b3-b95e-be0eea8b2aa1" providerId="ADAL" clId="{57A14CFA-EBB2-4994-8651-59D4DDEE1757}" dt="2024-06-07T15:10:12.898" v="826" actId="26606"/>
          <ac:cxnSpMkLst>
            <pc:docMk/>
            <pc:sldMk cId="209861386" sldId="338"/>
            <ac:cxnSpMk id="10247" creationId="{F64F9B95-9045-48D2-B9F3-2927E98F54AA}"/>
          </ac:cxnSpMkLst>
        </pc:cxnChg>
        <pc:cxnChg chg="add del">
          <ac:chgData name="Scherr, Michael A." userId="91e8a432-bea8-44b3-b95e-be0eea8b2aa1" providerId="ADAL" clId="{57A14CFA-EBB2-4994-8651-59D4DDEE1757}" dt="2024-06-07T15:10:12.898" v="826" actId="26606"/>
          <ac:cxnSpMkLst>
            <pc:docMk/>
            <pc:sldMk cId="209861386" sldId="338"/>
            <ac:cxnSpMk id="10249" creationId="{085AA86F-6A4D-4BCB-A045-D992CDC2959B}"/>
          </ac:cxnSpMkLst>
        </pc:cxnChg>
        <pc:cxnChg chg="add del">
          <ac:chgData name="Scherr, Michael A." userId="91e8a432-bea8-44b3-b95e-be0eea8b2aa1" providerId="ADAL" clId="{57A14CFA-EBB2-4994-8651-59D4DDEE1757}" dt="2024-06-07T15:10:12.898" v="826" actId="26606"/>
          <ac:cxnSpMkLst>
            <pc:docMk/>
            <pc:sldMk cId="209861386" sldId="338"/>
            <ac:cxnSpMk id="10255" creationId="{EE2E603F-4A95-4FE8-BB06-211DFD75DBEF}"/>
          </ac:cxnSpMkLst>
        </pc:cxnChg>
        <pc:cxnChg chg="add">
          <ac:chgData name="Scherr, Michael A." userId="91e8a432-bea8-44b3-b95e-be0eea8b2aa1" providerId="ADAL" clId="{57A14CFA-EBB2-4994-8651-59D4DDEE1757}" dt="2024-06-07T15:10:12.898" v="826" actId="26606"/>
          <ac:cxnSpMkLst>
            <pc:docMk/>
            <pc:sldMk cId="209861386" sldId="338"/>
            <ac:cxnSpMk id="10260" creationId="{F64F9B95-9045-48D2-B9F3-2927E98F54AA}"/>
          </ac:cxnSpMkLst>
        </pc:cxnChg>
        <pc:cxnChg chg="add">
          <ac:chgData name="Scherr, Michael A." userId="91e8a432-bea8-44b3-b95e-be0eea8b2aa1" providerId="ADAL" clId="{57A14CFA-EBB2-4994-8651-59D4DDEE1757}" dt="2024-06-07T15:10:12.898" v="826" actId="26606"/>
          <ac:cxnSpMkLst>
            <pc:docMk/>
            <pc:sldMk cId="209861386" sldId="338"/>
            <ac:cxnSpMk id="10262" creationId="{085AA86F-6A4D-4BCB-A045-D992CDC2959B}"/>
          </ac:cxnSpMkLst>
        </pc:cxnChg>
        <pc:cxnChg chg="add">
          <ac:chgData name="Scherr, Michael A." userId="91e8a432-bea8-44b3-b95e-be0eea8b2aa1" providerId="ADAL" clId="{57A14CFA-EBB2-4994-8651-59D4DDEE1757}" dt="2024-06-07T15:10:12.898" v="826" actId="26606"/>
          <ac:cxnSpMkLst>
            <pc:docMk/>
            <pc:sldMk cId="209861386" sldId="338"/>
            <ac:cxnSpMk id="10268" creationId="{BD96A694-258D-4418-A83C-B9BA72FD44B8}"/>
          </ac:cxnSpMkLst>
        </pc:cxnChg>
      </pc:sldChg>
      <pc:sldChg chg="addSp delSp modSp mod setBg setClrOvrMap">
        <pc:chgData name="Scherr, Michael A." userId="91e8a432-bea8-44b3-b95e-be0eea8b2aa1" providerId="ADAL" clId="{57A14CFA-EBB2-4994-8651-59D4DDEE1757}" dt="2024-06-13T19:34:27.860" v="1114" actId="1076"/>
        <pc:sldMkLst>
          <pc:docMk/>
          <pc:sldMk cId="2656198574" sldId="339"/>
        </pc:sldMkLst>
        <pc:spChg chg="add del mod">
          <ac:chgData name="Scherr, Michael A." userId="91e8a432-bea8-44b3-b95e-be0eea8b2aa1" providerId="ADAL" clId="{57A14CFA-EBB2-4994-8651-59D4DDEE1757}" dt="2024-06-13T19:33:54.778" v="1104" actId="26606"/>
          <ac:spMkLst>
            <pc:docMk/>
            <pc:sldMk cId="2656198574" sldId="339"/>
            <ac:spMk id="2" creationId="{53F9FE95-42FD-9AB0-913D-DFE3A18AFAE9}"/>
          </ac:spMkLst>
        </pc:spChg>
        <pc:spChg chg="mod">
          <ac:chgData name="Scherr, Michael A." userId="91e8a432-bea8-44b3-b95e-be0eea8b2aa1" providerId="ADAL" clId="{57A14CFA-EBB2-4994-8651-59D4DDEE1757}" dt="2024-06-13T19:33:54.778" v="1104" actId="26606"/>
          <ac:spMkLst>
            <pc:docMk/>
            <pc:sldMk cId="2656198574" sldId="339"/>
            <ac:spMk id="3" creationId="{DCBC99EE-15DF-A164-D7A5-05B6D09C808B}"/>
          </ac:spMkLst>
        </pc:spChg>
        <pc:spChg chg="del mod">
          <ac:chgData name="Scherr, Michael A." userId="91e8a432-bea8-44b3-b95e-be0eea8b2aa1" providerId="ADAL" clId="{57A14CFA-EBB2-4994-8651-59D4DDEE1757}" dt="2024-06-13T19:33:35.050" v="1099"/>
          <ac:spMkLst>
            <pc:docMk/>
            <pc:sldMk cId="2656198574" sldId="339"/>
            <ac:spMk id="4" creationId="{85DD9D89-0B97-5577-308E-9F320E5DC495}"/>
          </ac:spMkLst>
        </pc:spChg>
        <pc:spChg chg="add mod">
          <ac:chgData name="Scherr, Michael A." userId="91e8a432-bea8-44b3-b95e-be0eea8b2aa1" providerId="ADAL" clId="{57A14CFA-EBB2-4994-8651-59D4DDEE1757}" dt="2024-06-13T19:34:01.282" v="1106" actId="478"/>
          <ac:spMkLst>
            <pc:docMk/>
            <pc:sldMk cId="2656198574" sldId="339"/>
            <ac:spMk id="7" creationId="{29685E80-2A9D-2BA8-8425-2CE1597C8C09}"/>
          </ac:spMkLst>
        </pc:spChg>
        <pc:spChg chg="add del mod">
          <ac:chgData name="Scherr, Michael A." userId="91e8a432-bea8-44b3-b95e-be0eea8b2aa1" providerId="ADAL" clId="{57A14CFA-EBB2-4994-8651-59D4DDEE1757}" dt="2024-06-13T19:33:54.778" v="1104" actId="26606"/>
          <ac:spMkLst>
            <pc:docMk/>
            <pc:sldMk cId="2656198574" sldId="339"/>
            <ac:spMk id="8" creationId="{A021E0D1-93E4-278F-190D-F92AD1861694}"/>
          </ac:spMkLst>
        </pc:spChg>
        <pc:spChg chg="add del">
          <ac:chgData name="Scherr, Michael A." userId="91e8a432-bea8-44b3-b95e-be0eea8b2aa1" providerId="ADAL" clId="{57A14CFA-EBB2-4994-8651-59D4DDEE1757}" dt="2024-06-13T19:33:48.360" v="1101" actId="26606"/>
          <ac:spMkLst>
            <pc:docMk/>
            <pc:sldMk cId="2656198574" sldId="339"/>
            <ac:spMk id="17" creationId="{B9C0E6AB-EAB6-41E0-9D49-369643E873A7}"/>
          </ac:spMkLst>
        </pc:spChg>
        <pc:spChg chg="add del">
          <ac:chgData name="Scherr, Michael A." userId="91e8a432-bea8-44b3-b95e-be0eea8b2aa1" providerId="ADAL" clId="{57A14CFA-EBB2-4994-8651-59D4DDEE1757}" dt="2024-06-13T19:33:54.772" v="1103" actId="26606"/>
          <ac:spMkLst>
            <pc:docMk/>
            <pc:sldMk cId="2656198574" sldId="339"/>
            <ac:spMk id="25" creationId="{33E93247-6229-44AB-A550-739E971E690B}"/>
          </ac:spMkLst>
        </pc:spChg>
        <pc:spChg chg="add del">
          <ac:chgData name="Scherr, Michael A." userId="91e8a432-bea8-44b3-b95e-be0eea8b2aa1" providerId="ADAL" clId="{57A14CFA-EBB2-4994-8651-59D4DDEE1757}" dt="2024-06-13T19:33:54.772" v="1103" actId="26606"/>
          <ac:spMkLst>
            <pc:docMk/>
            <pc:sldMk cId="2656198574" sldId="339"/>
            <ac:spMk id="26" creationId="{6BB6B482-ACCA-4938-8AEA-49D525C17221}"/>
          </ac:spMkLst>
        </pc:spChg>
        <pc:spChg chg="add del">
          <ac:chgData name="Scherr, Michael A." userId="91e8a432-bea8-44b3-b95e-be0eea8b2aa1" providerId="ADAL" clId="{57A14CFA-EBB2-4994-8651-59D4DDEE1757}" dt="2024-06-13T19:33:54.772" v="1103" actId="26606"/>
          <ac:spMkLst>
            <pc:docMk/>
            <pc:sldMk cId="2656198574" sldId="339"/>
            <ac:spMk id="27" creationId="{53F9FE95-42FD-9AB0-913D-DFE3A18AFAE9}"/>
          </ac:spMkLst>
        </pc:spChg>
        <pc:spChg chg="add">
          <ac:chgData name="Scherr, Michael A." userId="91e8a432-bea8-44b3-b95e-be0eea8b2aa1" providerId="ADAL" clId="{57A14CFA-EBB2-4994-8651-59D4DDEE1757}" dt="2024-06-13T19:33:54.778" v="1104" actId="26606"/>
          <ac:spMkLst>
            <pc:docMk/>
            <pc:sldMk cId="2656198574" sldId="339"/>
            <ac:spMk id="32" creationId="{B9C0E6AB-EAB6-41E0-9D49-369643E873A7}"/>
          </ac:spMkLst>
        </pc:spChg>
        <pc:picChg chg="add del mod">
          <ac:chgData name="Scherr, Michael A." userId="91e8a432-bea8-44b3-b95e-be0eea8b2aa1" providerId="ADAL" clId="{57A14CFA-EBB2-4994-8651-59D4DDEE1757}" dt="2024-06-13T19:34:01.282" v="1106" actId="478"/>
          <ac:picMkLst>
            <pc:docMk/>
            <pc:sldMk cId="2656198574" sldId="339"/>
            <ac:picMk id="5" creationId="{19CEC390-631A-E280-B4BE-28DD142F5EBB}"/>
          </ac:picMkLst>
        </pc:picChg>
        <pc:picChg chg="add mod">
          <ac:chgData name="Scherr, Michael A." userId="91e8a432-bea8-44b3-b95e-be0eea8b2aa1" providerId="ADAL" clId="{57A14CFA-EBB2-4994-8651-59D4DDEE1757}" dt="2024-06-13T19:34:27.860" v="1114" actId="1076"/>
          <ac:picMkLst>
            <pc:docMk/>
            <pc:sldMk cId="2656198574" sldId="339"/>
            <ac:picMk id="9" creationId="{405E6C21-BA06-29AB-FB5A-D77868020A5E}"/>
          </ac:picMkLst>
        </pc:picChg>
        <pc:cxnChg chg="add del">
          <ac:chgData name="Scherr, Michael A." userId="91e8a432-bea8-44b3-b95e-be0eea8b2aa1" providerId="ADAL" clId="{57A14CFA-EBB2-4994-8651-59D4DDEE1757}" dt="2024-06-13T19:33:48.360" v="1101" actId="26606"/>
          <ac:cxnSpMkLst>
            <pc:docMk/>
            <pc:sldMk cId="2656198574" sldId="339"/>
            <ac:cxnSpMk id="13" creationId="{F64F9B95-9045-48D2-B9F3-2927E98F54AA}"/>
          </ac:cxnSpMkLst>
        </pc:cxnChg>
        <pc:cxnChg chg="add del">
          <ac:chgData name="Scherr, Michael A." userId="91e8a432-bea8-44b3-b95e-be0eea8b2aa1" providerId="ADAL" clId="{57A14CFA-EBB2-4994-8651-59D4DDEE1757}" dt="2024-06-13T19:33:48.360" v="1101" actId="26606"/>
          <ac:cxnSpMkLst>
            <pc:docMk/>
            <pc:sldMk cId="2656198574" sldId="339"/>
            <ac:cxnSpMk id="15" creationId="{085AA86F-6A4D-4BCB-A045-D992CDC2959B}"/>
          </ac:cxnSpMkLst>
        </pc:cxnChg>
        <pc:cxnChg chg="add del">
          <ac:chgData name="Scherr, Michael A." userId="91e8a432-bea8-44b3-b95e-be0eea8b2aa1" providerId="ADAL" clId="{57A14CFA-EBB2-4994-8651-59D4DDEE1757}" dt="2024-06-13T19:33:48.360" v="1101" actId="26606"/>
          <ac:cxnSpMkLst>
            <pc:docMk/>
            <pc:sldMk cId="2656198574" sldId="339"/>
            <ac:cxnSpMk id="19" creationId="{1A1FADC9-A0F4-4689-9608-959F3C23DD87}"/>
          </ac:cxnSpMkLst>
        </pc:cxnChg>
        <pc:cxnChg chg="add del">
          <ac:chgData name="Scherr, Michael A." userId="91e8a432-bea8-44b3-b95e-be0eea8b2aa1" providerId="ADAL" clId="{57A14CFA-EBB2-4994-8651-59D4DDEE1757}" dt="2024-06-13T19:33:48.360" v="1101" actId="26606"/>
          <ac:cxnSpMkLst>
            <pc:docMk/>
            <pc:sldMk cId="2656198574" sldId="339"/>
            <ac:cxnSpMk id="21" creationId="{8ED41C16-52CF-47AA-A5C9-95D10CB80DEE}"/>
          </ac:cxnSpMkLst>
        </pc:cxnChg>
        <pc:cxnChg chg="add del">
          <ac:chgData name="Scherr, Michael A." userId="91e8a432-bea8-44b3-b95e-be0eea8b2aa1" providerId="ADAL" clId="{57A14CFA-EBB2-4994-8651-59D4DDEE1757}" dt="2024-06-13T19:33:54.772" v="1103" actId="26606"/>
          <ac:cxnSpMkLst>
            <pc:docMk/>
            <pc:sldMk cId="2656198574" sldId="339"/>
            <ac:cxnSpMk id="23" creationId="{F64F9B95-9045-48D2-B9F3-2927E98F54AA}"/>
          </ac:cxnSpMkLst>
        </pc:cxnChg>
        <pc:cxnChg chg="add del">
          <ac:chgData name="Scherr, Michael A." userId="91e8a432-bea8-44b3-b95e-be0eea8b2aa1" providerId="ADAL" clId="{57A14CFA-EBB2-4994-8651-59D4DDEE1757}" dt="2024-06-13T19:33:54.772" v="1103" actId="26606"/>
          <ac:cxnSpMkLst>
            <pc:docMk/>
            <pc:sldMk cId="2656198574" sldId="339"/>
            <ac:cxnSpMk id="24" creationId="{085AA86F-6A4D-4BCB-A045-D992CDC2959B}"/>
          </ac:cxnSpMkLst>
        </pc:cxnChg>
        <pc:cxnChg chg="add del">
          <ac:chgData name="Scherr, Michael A." userId="91e8a432-bea8-44b3-b95e-be0eea8b2aa1" providerId="ADAL" clId="{57A14CFA-EBB2-4994-8651-59D4DDEE1757}" dt="2024-06-13T19:33:54.772" v="1103" actId="26606"/>
          <ac:cxnSpMkLst>
            <pc:docMk/>
            <pc:sldMk cId="2656198574" sldId="339"/>
            <ac:cxnSpMk id="28" creationId="{EE2E603F-4A95-4FE8-BB06-211DFD75DBEF}"/>
          </ac:cxnSpMkLst>
        </pc:cxnChg>
        <pc:cxnChg chg="add">
          <ac:chgData name="Scherr, Michael A." userId="91e8a432-bea8-44b3-b95e-be0eea8b2aa1" providerId="ADAL" clId="{57A14CFA-EBB2-4994-8651-59D4DDEE1757}" dt="2024-06-13T19:33:54.778" v="1104" actId="26606"/>
          <ac:cxnSpMkLst>
            <pc:docMk/>
            <pc:sldMk cId="2656198574" sldId="339"/>
            <ac:cxnSpMk id="30" creationId="{F64F9B95-9045-48D2-B9F3-2927E98F54AA}"/>
          </ac:cxnSpMkLst>
        </pc:cxnChg>
        <pc:cxnChg chg="add">
          <ac:chgData name="Scherr, Michael A." userId="91e8a432-bea8-44b3-b95e-be0eea8b2aa1" providerId="ADAL" clId="{57A14CFA-EBB2-4994-8651-59D4DDEE1757}" dt="2024-06-13T19:33:54.778" v="1104" actId="26606"/>
          <ac:cxnSpMkLst>
            <pc:docMk/>
            <pc:sldMk cId="2656198574" sldId="339"/>
            <ac:cxnSpMk id="31" creationId="{085AA86F-6A4D-4BCB-A045-D992CDC2959B}"/>
          </ac:cxnSpMkLst>
        </pc:cxnChg>
        <pc:cxnChg chg="add">
          <ac:chgData name="Scherr, Michael A." userId="91e8a432-bea8-44b3-b95e-be0eea8b2aa1" providerId="ADAL" clId="{57A14CFA-EBB2-4994-8651-59D4DDEE1757}" dt="2024-06-13T19:33:54.778" v="1104" actId="26606"/>
          <ac:cxnSpMkLst>
            <pc:docMk/>
            <pc:sldMk cId="2656198574" sldId="339"/>
            <ac:cxnSpMk id="33" creationId="{1A1FADC9-A0F4-4689-9608-959F3C23DD87}"/>
          </ac:cxnSpMkLst>
        </pc:cxnChg>
        <pc:cxnChg chg="add">
          <ac:chgData name="Scherr, Michael A." userId="91e8a432-bea8-44b3-b95e-be0eea8b2aa1" providerId="ADAL" clId="{57A14CFA-EBB2-4994-8651-59D4DDEE1757}" dt="2024-06-13T19:33:54.778" v="1104" actId="26606"/>
          <ac:cxnSpMkLst>
            <pc:docMk/>
            <pc:sldMk cId="2656198574" sldId="339"/>
            <ac:cxnSpMk id="34" creationId="{8ED41C16-52CF-47AA-A5C9-95D10CB80DEE}"/>
          </ac:cxnSpMkLst>
        </pc:cxnChg>
      </pc:sldChg>
      <pc:sldChg chg="delSp modSp mod">
        <pc:chgData name="Scherr, Michael A." userId="91e8a432-bea8-44b3-b95e-be0eea8b2aa1" providerId="ADAL" clId="{57A14CFA-EBB2-4994-8651-59D4DDEE1757}" dt="2024-06-13T19:41:40.934" v="1202" actId="255"/>
        <pc:sldMkLst>
          <pc:docMk/>
          <pc:sldMk cId="1475236966" sldId="340"/>
        </pc:sldMkLst>
        <pc:spChg chg="mod">
          <ac:chgData name="Scherr, Michael A." userId="91e8a432-bea8-44b3-b95e-be0eea8b2aa1" providerId="ADAL" clId="{57A14CFA-EBB2-4994-8651-59D4DDEE1757}" dt="2024-06-13T19:39:05.849" v="1164" actId="20577"/>
          <ac:spMkLst>
            <pc:docMk/>
            <pc:sldMk cId="1475236966" sldId="340"/>
            <ac:spMk id="2" creationId="{5B56E1DE-D988-960C-DAB5-9F76114BF8AF}"/>
          </ac:spMkLst>
        </pc:spChg>
        <pc:spChg chg="del mod">
          <ac:chgData name="Scherr, Michael A." userId="91e8a432-bea8-44b3-b95e-be0eea8b2aa1" providerId="ADAL" clId="{57A14CFA-EBB2-4994-8651-59D4DDEE1757}" dt="2024-06-13T19:39:23.661" v="1168" actId="478"/>
          <ac:spMkLst>
            <pc:docMk/>
            <pc:sldMk cId="1475236966" sldId="340"/>
            <ac:spMk id="8" creationId="{6B4A257E-4735-6F03-8A06-72A76A187FFA}"/>
          </ac:spMkLst>
        </pc:spChg>
        <pc:spChg chg="mod">
          <ac:chgData name="Scherr, Michael A." userId="91e8a432-bea8-44b3-b95e-be0eea8b2aa1" providerId="ADAL" clId="{57A14CFA-EBB2-4994-8651-59D4DDEE1757}" dt="2024-06-13T19:41:40.934" v="1202" actId="255"/>
          <ac:spMkLst>
            <pc:docMk/>
            <pc:sldMk cId="1475236966" sldId="340"/>
            <ac:spMk id="13" creationId="{2EBEEF04-935C-A06F-62F6-BCFF0B291A24}"/>
          </ac:spMkLst>
        </pc:spChg>
      </pc:sldChg>
      <pc:sldChg chg="addSp delSp modSp mod setBg">
        <pc:chgData name="Scherr, Michael A." userId="91e8a432-bea8-44b3-b95e-be0eea8b2aa1" providerId="ADAL" clId="{57A14CFA-EBB2-4994-8651-59D4DDEE1757}" dt="2024-06-14T14:04:02.538" v="2882" actId="26606"/>
        <pc:sldMkLst>
          <pc:docMk/>
          <pc:sldMk cId="3153150231" sldId="341"/>
        </pc:sldMkLst>
        <pc:spChg chg="add del mod">
          <ac:chgData name="Scherr, Michael A." userId="91e8a432-bea8-44b3-b95e-be0eea8b2aa1" providerId="ADAL" clId="{57A14CFA-EBB2-4994-8651-59D4DDEE1757}" dt="2024-06-14T14:04:02.538" v="2882" actId="26606"/>
          <ac:spMkLst>
            <pc:docMk/>
            <pc:sldMk cId="3153150231" sldId="341"/>
            <ac:spMk id="2" creationId="{58D68013-703C-BE7A-D4A6-009EEC065B75}"/>
          </ac:spMkLst>
        </pc:spChg>
        <pc:spChg chg="add del mod">
          <ac:chgData name="Scherr, Michael A." userId="91e8a432-bea8-44b3-b95e-be0eea8b2aa1" providerId="ADAL" clId="{57A14CFA-EBB2-4994-8651-59D4DDEE1757}" dt="2024-06-13T19:44:14.753" v="1258"/>
          <ac:spMkLst>
            <pc:docMk/>
            <pc:sldMk cId="3153150231" sldId="341"/>
            <ac:spMk id="3" creationId="{BEFD517E-D1A9-CF9E-6557-8C43D33972BE}"/>
          </ac:spMkLst>
        </pc:spChg>
        <pc:spChg chg="mod">
          <ac:chgData name="Scherr, Michael A." userId="91e8a432-bea8-44b3-b95e-be0eea8b2aa1" providerId="ADAL" clId="{57A14CFA-EBB2-4994-8651-59D4DDEE1757}" dt="2024-06-13T19:44:17.462" v="1259" actId="26606"/>
          <ac:spMkLst>
            <pc:docMk/>
            <pc:sldMk cId="3153150231" sldId="341"/>
            <ac:spMk id="5" creationId="{5A4025A9-7726-7F83-4A59-6CF84E4B9001}"/>
          </ac:spMkLst>
        </pc:spChg>
        <pc:spChg chg="mod">
          <ac:chgData name="Scherr, Michael A." userId="91e8a432-bea8-44b3-b95e-be0eea8b2aa1" providerId="ADAL" clId="{57A14CFA-EBB2-4994-8651-59D4DDEE1757}" dt="2024-06-13T19:44:17.462" v="1259" actId="26606"/>
          <ac:spMkLst>
            <pc:docMk/>
            <pc:sldMk cId="3153150231" sldId="341"/>
            <ac:spMk id="7" creationId="{C7D1EAF7-58DB-398E-A0A7-0514B6F3301A}"/>
          </ac:spMkLst>
        </pc:spChg>
        <pc:spChg chg="mod">
          <ac:chgData name="Scherr, Michael A." userId="91e8a432-bea8-44b3-b95e-be0eea8b2aa1" providerId="ADAL" clId="{57A14CFA-EBB2-4994-8651-59D4DDEE1757}" dt="2024-06-13T19:44:17.462" v="1259" actId="26606"/>
          <ac:spMkLst>
            <pc:docMk/>
            <pc:sldMk cId="3153150231" sldId="341"/>
            <ac:spMk id="27" creationId="{3A137E53-FBD3-20BC-7B61-06C47E63438B}"/>
          </ac:spMkLst>
        </pc:spChg>
        <pc:spChg chg="add del">
          <ac:chgData name="Scherr, Michael A." userId="91e8a432-bea8-44b3-b95e-be0eea8b2aa1" providerId="ADAL" clId="{57A14CFA-EBB2-4994-8651-59D4DDEE1757}" dt="2024-06-14T14:04:02.538" v="2882" actId="26606"/>
          <ac:spMkLst>
            <pc:docMk/>
            <pc:sldMk cId="3153150231" sldId="341"/>
            <ac:spMk id="1035" creationId="{E49D7415-2F11-44C2-B6AA-13A25B6814B9}"/>
          </ac:spMkLst>
        </pc:spChg>
        <pc:spChg chg="add">
          <ac:chgData name="Scherr, Michael A." userId="91e8a432-bea8-44b3-b95e-be0eea8b2aa1" providerId="ADAL" clId="{57A14CFA-EBB2-4994-8651-59D4DDEE1757}" dt="2024-06-14T14:04:02.538" v="2882" actId="26606"/>
          <ac:spMkLst>
            <pc:docMk/>
            <pc:sldMk cId="3153150231" sldId="341"/>
            <ac:spMk id="19467" creationId="{E49D7415-2F11-44C2-B6AA-13A25B6814B9}"/>
          </ac:spMkLst>
        </pc:spChg>
        <pc:picChg chg="del">
          <ac:chgData name="Scherr, Michael A." userId="91e8a432-bea8-44b3-b95e-be0eea8b2aa1" providerId="ADAL" clId="{57A14CFA-EBB2-4994-8651-59D4DDEE1757}" dt="2024-06-13T19:44:12.372" v="1257" actId="478"/>
          <ac:picMkLst>
            <pc:docMk/>
            <pc:sldMk cId="3153150231" sldId="341"/>
            <ac:picMk id="8" creationId="{4AA23396-D2B1-1CF5-8AD7-3F6BEDAE92D1}"/>
          </ac:picMkLst>
        </pc:picChg>
        <pc:picChg chg="add del mod ord">
          <ac:chgData name="Scherr, Michael A." userId="91e8a432-bea8-44b3-b95e-be0eea8b2aa1" providerId="ADAL" clId="{57A14CFA-EBB2-4994-8651-59D4DDEE1757}" dt="2024-06-14T14:03:36.717" v="2880" actId="478"/>
          <ac:picMkLst>
            <pc:docMk/>
            <pc:sldMk cId="3153150231" sldId="341"/>
            <ac:picMk id="1026" creationId="{3F890BC6-C6DC-EA95-DB47-816529CF7CF8}"/>
          </ac:picMkLst>
        </pc:picChg>
        <pc:picChg chg="add mod ord">
          <ac:chgData name="Scherr, Michael A." userId="91e8a432-bea8-44b3-b95e-be0eea8b2aa1" providerId="ADAL" clId="{57A14CFA-EBB2-4994-8651-59D4DDEE1757}" dt="2024-06-14T14:04:02.538" v="2882" actId="26606"/>
          <ac:picMkLst>
            <pc:docMk/>
            <pc:sldMk cId="3153150231" sldId="341"/>
            <ac:picMk id="19458" creationId="{B8AD71EF-ED1C-778A-8028-2129DABE683D}"/>
          </ac:picMkLst>
        </pc:picChg>
        <pc:cxnChg chg="add del">
          <ac:chgData name="Scherr, Michael A." userId="91e8a432-bea8-44b3-b95e-be0eea8b2aa1" providerId="ADAL" clId="{57A14CFA-EBB2-4994-8651-59D4DDEE1757}" dt="2024-06-14T14:04:02.538" v="2882" actId="26606"/>
          <ac:cxnSpMkLst>
            <pc:docMk/>
            <pc:sldMk cId="3153150231" sldId="341"/>
            <ac:cxnSpMk id="1031" creationId="{F64F9B95-9045-48D2-B9F3-2927E98F54AA}"/>
          </ac:cxnSpMkLst>
        </pc:cxnChg>
        <pc:cxnChg chg="add del">
          <ac:chgData name="Scherr, Michael A." userId="91e8a432-bea8-44b3-b95e-be0eea8b2aa1" providerId="ADAL" clId="{57A14CFA-EBB2-4994-8651-59D4DDEE1757}" dt="2024-06-14T14:04:02.538" v="2882" actId="26606"/>
          <ac:cxnSpMkLst>
            <pc:docMk/>
            <pc:sldMk cId="3153150231" sldId="341"/>
            <ac:cxnSpMk id="1033" creationId="{085AA86F-6A4D-4BCB-A045-D992CDC2959B}"/>
          </ac:cxnSpMkLst>
        </pc:cxnChg>
        <pc:cxnChg chg="add del">
          <ac:chgData name="Scherr, Michael A." userId="91e8a432-bea8-44b3-b95e-be0eea8b2aa1" providerId="ADAL" clId="{57A14CFA-EBB2-4994-8651-59D4DDEE1757}" dt="2024-06-14T14:04:02.538" v="2882" actId="26606"/>
          <ac:cxnSpMkLst>
            <pc:docMk/>
            <pc:sldMk cId="3153150231" sldId="341"/>
            <ac:cxnSpMk id="1037" creationId="{D2E57F3D-33BE-4306-87E6-245763719516}"/>
          </ac:cxnSpMkLst>
        </pc:cxnChg>
        <pc:cxnChg chg="add">
          <ac:chgData name="Scherr, Michael A." userId="91e8a432-bea8-44b3-b95e-be0eea8b2aa1" providerId="ADAL" clId="{57A14CFA-EBB2-4994-8651-59D4DDEE1757}" dt="2024-06-14T14:04:02.538" v="2882" actId="26606"/>
          <ac:cxnSpMkLst>
            <pc:docMk/>
            <pc:sldMk cId="3153150231" sldId="341"/>
            <ac:cxnSpMk id="19463" creationId="{F64F9B95-9045-48D2-B9F3-2927E98F54AA}"/>
          </ac:cxnSpMkLst>
        </pc:cxnChg>
        <pc:cxnChg chg="add">
          <ac:chgData name="Scherr, Michael A." userId="91e8a432-bea8-44b3-b95e-be0eea8b2aa1" providerId="ADAL" clId="{57A14CFA-EBB2-4994-8651-59D4DDEE1757}" dt="2024-06-14T14:04:02.538" v="2882" actId="26606"/>
          <ac:cxnSpMkLst>
            <pc:docMk/>
            <pc:sldMk cId="3153150231" sldId="341"/>
            <ac:cxnSpMk id="19465" creationId="{085AA86F-6A4D-4BCB-A045-D992CDC2959B}"/>
          </ac:cxnSpMkLst>
        </pc:cxnChg>
        <pc:cxnChg chg="add">
          <ac:chgData name="Scherr, Michael A." userId="91e8a432-bea8-44b3-b95e-be0eea8b2aa1" providerId="ADAL" clId="{57A14CFA-EBB2-4994-8651-59D4DDEE1757}" dt="2024-06-14T14:04:02.538" v="2882" actId="26606"/>
          <ac:cxnSpMkLst>
            <pc:docMk/>
            <pc:sldMk cId="3153150231" sldId="341"/>
            <ac:cxnSpMk id="19469" creationId="{D2E57F3D-33BE-4306-87E6-245763719516}"/>
          </ac:cxnSpMkLst>
        </pc:cxnChg>
      </pc:sldChg>
      <pc:sldChg chg="del">
        <pc:chgData name="Scherr, Michael A." userId="91e8a432-bea8-44b3-b95e-be0eea8b2aa1" providerId="ADAL" clId="{57A14CFA-EBB2-4994-8651-59D4DDEE1757}" dt="2024-06-14T13:21:48.156" v="2422" actId="2696"/>
        <pc:sldMkLst>
          <pc:docMk/>
          <pc:sldMk cId="1803119532" sldId="342"/>
        </pc:sldMkLst>
      </pc:sldChg>
      <pc:sldChg chg="del">
        <pc:chgData name="Scherr, Michael A." userId="91e8a432-bea8-44b3-b95e-be0eea8b2aa1" providerId="ADAL" clId="{57A14CFA-EBB2-4994-8651-59D4DDEE1757}" dt="2024-06-14T13:21:51.231" v="2423" actId="2696"/>
        <pc:sldMkLst>
          <pc:docMk/>
          <pc:sldMk cId="4180197648" sldId="343"/>
        </pc:sldMkLst>
      </pc:sldChg>
      <pc:sldChg chg="del">
        <pc:chgData name="Scherr, Michael A." userId="91e8a432-bea8-44b3-b95e-be0eea8b2aa1" providerId="ADAL" clId="{57A14CFA-EBB2-4994-8651-59D4DDEE1757}" dt="2024-06-14T13:21:53.162" v="2424" actId="2696"/>
        <pc:sldMkLst>
          <pc:docMk/>
          <pc:sldMk cId="2260296566" sldId="344"/>
        </pc:sldMkLst>
      </pc:sldChg>
      <pc:sldChg chg="addSp delSp modSp mod setBg">
        <pc:chgData name="Scherr, Michael A." userId="91e8a432-bea8-44b3-b95e-be0eea8b2aa1" providerId="ADAL" clId="{57A14CFA-EBB2-4994-8651-59D4DDEE1757}" dt="2024-06-14T14:14:33.561" v="2931" actId="1076"/>
        <pc:sldMkLst>
          <pc:docMk/>
          <pc:sldMk cId="1716896367" sldId="345"/>
        </pc:sldMkLst>
        <pc:spChg chg="mod">
          <ac:chgData name="Scherr, Michael A." userId="91e8a432-bea8-44b3-b95e-be0eea8b2aa1" providerId="ADAL" clId="{57A14CFA-EBB2-4994-8651-59D4DDEE1757}" dt="2024-06-14T13:58:19.524" v="2845" actId="26606"/>
          <ac:spMkLst>
            <pc:docMk/>
            <pc:sldMk cId="1716896367" sldId="345"/>
            <ac:spMk id="4" creationId="{C0796C4E-41C8-0AB3-6886-FBB7C569658B}"/>
          </ac:spMkLst>
        </pc:spChg>
        <pc:spChg chg="mod">
          <ac:chgData name="Scherr, Michael A." userId="91e8a432-bea8-44b3-b95e-be0eea8b2aa1" providerId="ADAL" clId="{57A14CFA-EBB2-4994-8651-59D4DDEE1757}" dt="2024-06-14T13:58:19.524" v="2845" actId="26606"/>
          <ac:spMkLst>
            <pc:docMk/>
            <pc:sldMk cId="1716896367" sldId="345"/>
            <ac:spMk id="9" creationId="{C1E39F92-B979-41AB-0918-CE4FADCA0D09}"/>
          </ac:spMkLst>
        </pc:spChg>
        <pc:spChg chg="add">
          <ac:chgData name="Scherr, Michael A." userId="91e8a432-bea8-44b3-b95e-be0eea8b2aa1" providerId="ADAL" clId="{57A14CFA-EBB2-4994-8651-59D4DDEE1757}" dt="2024-06-14T13:58:19.524" v="2845" actId="26606"/>
          <ac:spMkLst>
            <pc:docMk/>
            <pc:sldMk cId="1716896367" sldId="345"/>
            <ac:spMk id="17419" creationId="{E49D7415-2F11-44C2-B6AA-13A25B6814B9}"/>
          </ac:spMkLst>
        </pc:spChg>
        <pc:picChg chg="add mod">
          <ac:chgData name="Scherr, Michael A." userId="91e8a432-bea8-44b3-b95e-be0eea8b2aa1" providerId="ADAL" clId="{57A14CFA-EBB2-4994-8651-59D4DDEE1757}" dt="2024-06-14T14:14:33.561" v="2931" actId="1076"/>
          <ac:picMkLst>
            <pc:docMk/>
            <pc:sldMk cId="1716896367" sldId="345"/>
            <ac:picMk id="2" creationId="{6A8CA24F-309C-4891-B767-4C3B4E4E0926}"/>
          </ac:picMkLst>
        </pc:picChg>
        <pc:picChg chg="add del mod ord">
          <ac:chgData name="Scherr, Michael A." userId="91e8a432-bea8-44b3-b95e-be0eea8b2aa1" providerId="ADAL" clId="{57A14CFA-EBB2-4994-8651-59D4DDEE1757}" dt="2024-06-14T14:12:09.634" v="2926" actId="478"/>
          <ac:picMkLst>
            <pc:docMk/>
            <pc:sldMk cId="1716896367" sldId="345"/>
            <ac:picMk id="17410" creationId="{3D23D501-4812-F866-19D8-9EB68336AE60}"/>
          </ac:picMkLst>
        </pc:picChg>
        <pc:cxnChg chg="add">
          <ac:chgData name="Scherr, Michael A." userId="91e8a432-bea8-44b3-b95e-be0eea8b2aa1" providerId="ADAL" clId="{57A14CFA-EBB2-4994-8651-59D4DDEE1757}" dt="2024-06-14T13:58:19.524" v="2845" actId="26606"/>
          <ac:cxnSpMkLst>
            <pc:docMk/>
            <pc:sldMk cId="1716896367" sldId="345"/>
            <ac:cxnSpMk id="17415" creationId="{F64F9B95-9045-48D2-B9F3-2927E98F54AA}"/>
          </ac:cxnSpMkLst>
        </pc:cxnChg>
        <pc:cxnChg chg="add">
          <ac:chgData name="Scherr, Michael A." userId="91e8a432-bea8-44b3-b95e-be0eea8b2aa1" providerId="ADAL" clId="{57A14CFA-EBB2-4994-8651-59D4DDEE1757}" dt="2024-06-14T13:58:19.524" v="2845" actId="26606"/>
          <ac:cxnSpMkLst>
            <pc:docMk/>
            <pc:sldMk cId="1716896367" sldId="345"/>
            <ac:cxnSpMk id="17417" creationId="{085AA86F-6A4D-4BCB-A045-D992CDC2959B}"/>
          </ac:cxnSpMkLst>
        </pc:cxnChg>
        <pc:cxnChg chg="add">
          <ac:chgData name="Scherr, Michael A." userId="91e8a432-bea8-44b3-b95e-be0eea8b2aa1" providerId="ADAL" clId="{57A14CFA-EBB2-4994-8651-59D4DDEE1757}" dt="2024-06-14T13:58:19.524" v="2845" actId="26606"/>
          <ac:cxnSpMkLst>
            <pc:docMk/>
            <pc:sldMk cId="1716896367" sldId="345"/>
            <ac:cxnSpMk id="17421" creationId="{3815BE95-1337-20E2-B2EF-5DA486F72FCB}"/>
          </ac:cxnSpMkLst>
        </pc:cxnChg>
      </pc:sldChg>
      <pc:sldChg chg="addSp delSp modSp add mod setBg">
        <pc:chgData name="Scherr, Michael A." userId="91e8a432-bea8-44b3-b95e-be0eea8b2aa1" providerId="ADAL" clId="{57A14CFA-EBB2-4994-8651-59D4DDEE1757}" dt="2024-06-21T13:22:27.360" v="3020" actId="207"/>
        <pc:sldMkLst>
          <pc:docMk/>
          <pc:sldMk cId="3926641025" sldId="346"/>
        </pc:sldMkLst>
        <pc:spChg chg="mod">
          <ac:chgData name="Scherr, Michael A." userId="91e8a432-bea8-44b3-b95e-be0eea8b2aa1" providerId="ADAL" clId="{57A14CFA-EBB2-4994-8651-59D4DDEE1757}" dt="2024-06-07T14:44:27.227" v="467" actId="26606"/>
          <ac:spMkLst>
            <pc:docMk/>
            <pc:sldMk cId="3926641025" sldId="346"/>
            <ac:spMk id="2" creationId="{2BF6C19A-30E3-001C-1A19-8812A6F8D8EC}"/>
          </ac:spMkLst>
        </pc:spChg>
        <pc:spChg chg="mod">
          <ac:chgData name="Scherr, Michael A." userId="91e8a432-bea8-44b3-b95e-be0eea8b2aa1" providerId="ADAL" clId="{57A14CFA-EBB2-4994-8651-59D4DDEE1757}" dt="2024-06-07T14:42:31.464" v="456" actId="26606"/>
          <ac:spMkLst>
            <pc:docMk/>
            <pc:sldMk cId="3926641025" sldId="346"/>
            <ac:spMk id="3" creationId="{CE941DE2-1E04-BCDD-5770-8991998B6B7B}"/>
          </ac:spMkLst>
        </pc:spChg>
        <pc:spChg chg="mod">
          <ac:chgData name="Scherr, Michael A." userId="91e8a432-bea8-44b3-b95e-be0eea8b2aa1" providerId="ADAL" clId="{57A14CFA-EBB2-4994-8651-59D4DDEE1757}" dt="2024-06-21T13:22:27.360" v="3020" actId="207"/>
          <ac:spMkLst>
            <pc:docMk/>
            <pc:sldMk cId="3926641025" sldId="346"/>
            <ac:spMk id="6" creationId="{5632A4BB-EBAC-A965-82D8-1198A802BA6C}"/>
          </ac:spMkLst>
        </pc:spChg>
        <pc:spChg chg="add del">
          <ac:chgData name="Scherr, Michael A." userId="91e8a432-bea8-44b3-b95e-be0eea8b2aa1" providerId="ADAL" clId="{57A14CFA-EBB2-4994-8651-59D4DDEE1757}" dt="2024-06-07T14:41:49.283" v="447" actId="26606"/>
          <ac:spMkLst>
            <pc:docMk/>
            <pc:sldMk cId="3926641025" sldId="346"/>
            <ac:spMk id="3094" creationId="{E49D7415-2F11-44C2-B6AA-13A25B6814B9}"/>
          </ac:spMkLst>
        </pc:spChg>
        <pc:spChg chg="add del">
          <ac:chgData name="Scherr, Michael A." userId="91e8a432-bea8-44b3-b95e-be0eea8b2aa1" providerId="ADAL" clId="{57A14CFA-EBB2-4994-8651-59D4DDEE1757}" dt="2024-06-07T14:41:49.283" v="446" actId="26606"/>
          <ac:spMkLst>
            <pc:docMk/>
            <pc:sldMk cId="3926641025" sldId="346"/>
            <ac:spMk id="3105" creationId="{E49D7415-2F11-44C2-B6AA-13A25B6814B9}"/>
          </ac:spMkLst>
        </pc:spChg>
        <pc:spChg chg="add del">
          <ac:chgData name="Scherr, Michael A." userId="91e8a432-bea8-44b3-b95e-be0eea8b2aa1" providerId="ADAL" clId="{57A14CFA-EBB2-4994-8651-59D4DDEE1757}" dt="2024-06-07T14:42:31.464" v="456" actId="26606"/>
          <ac:spMkLst>
            <pc:docMk/>
            <pc:sldMk cId="3926641025" sldId="346"/>
            <ac:spMk id="3113" creationId="{E49D7415-2F11-44C2-B6AA-13A25B6814B9}"/>
          </ac:spMkLst>
        </pc:spChg>
        <pc:spChg chg="add del">
          <ac:chgData name="Scherr, Michael A." userId="91e8a432-bea8-44b3-b95e-be0eea8b2aa1" providerId="ADAL" clId="{57A14CFA-EBB2-4994-8651-59D4DDEE1757}" dt="2024-06-07T14:42:31.464" v="455" actId="26606"/>
          <ac:spMkLst>
            <pc:docMk/>
            <pc:sldMk cId="3926641025" sldId="346"/>
            <ac:spMk id="4111" creationId="{E49D7415-2F11-44C2-B6AA-13A25B6814B9}"/>
          </ac:spMkLst>
        </pc:spChg>
        <pc:spChg chg="add del">
          <ac:chgData name="Scherr, Michael A." userId="91e8a432-bea8-44b3-b95e-be0eea8b2aa1" providerId="ADAL" clId="{57A14CFA-EBB2-4994-8651-59D4DDEE1757}" dt="2024-06-07T14:44:27.227" v="467" actId="26606"/>
          <ac:spMkLst>
            <pc:docMk/>
            <pc:sldMk cId="3926641025" sldId="346"/>
            <ac:spMk id="4119" creationId="{E49D7415-2F11-44C2-B6AA-13A25B6814B9}"/>
          </ac:spMkLst>
        </pc:spChg>
        <pc:spChg chg="add del">
          <ac:chgData name="Scherr, Michael A." userId="91e8a432-bea8-44b3-b95e-be0eea8b2aa1" providerId="ADAL" clId="{57A14CFA-EBB2-4994-8651-59D4DDEE1757}" dt="2024-06-07T14:44:23.723" v="464" actId="26606"/>
          <ac:spMkLst>
            <pc:docMk/>
            <pc:sldMk cId="3926641025" sldId="346"/>
            <ac:spMk id="4129" creationId="{E49D7415-2F11-44C2-B6AA-13A25B6814B9}"/>
          </ac:spMkLst>
        </pc:spChg>
        <pc:spChg chg="add del">
          <ac:chgData name="Scherr, Michael A." userId="91e8a432-bea8-44b3-b95e-be0eea8b2aa1" providerId="ADAL" clId="{57A14CFA-EBB2-4994-8651-59D4DDEE1757}" dt="2024-06-07T14:44:27.227" v="466" actId="26606"/>
          <ac:spMkLst>
            <pc:docMk/>
            <pc:sldMk cId="3926641025" sldId="346"/>
            <ac:spMk id="4135" creationId="{E49D7415-2F11-44C2-B6AA-13A25B6814B9}"/>
          </ac:spMkLst>
        </pc:spChg>
        <pc:spChg chg="add">
          <ac:chgData name="Scherr, Michael A." userId="91e8a432-bea8-44b3-b95e-be0eea8b2aa1" providerId="ADAL" clId="{57A14CFA-EBB2-4994-8651-59D4DDEE1757}" dt="2024-06-07T14:44:27.227" v="467" actId="26606"/>
          <ac:spMkLst>
            <pc:docMk/>
            <pc:sldMk cId="3926641025" sldId="346"/>
            <ac:spMk id="4140" creationId="{E49D7415-2F11-44C2-B6AA-13A25B6814B9}"/>
          </ac:spMkLst>
        </pc:spChg>
        <pc:picChg chg="add del mod ord">
          <ac:chgData name="Scherr, Michael A." userId="91e8a432-bea8-44b3-b95e-be0eea8b2aa1" providerId="ADAL" clId="{57A14CFA-EBB2-4994-8651-59D4DDEE1757}" dt="2024-06-07T14:42:05.496" v="450" actId="478"/>
          <ac:picMkLst>
            <pc:docMk/>
            <pc:sldMk cId="3926641025" sldId="346"/>
            <ac:picMk id="4" creationId="{35B08237-30CC-4762-14F4-C95F4815E6E2}"/>
          </ac:picMkLst>
        </pc:picChg>
        <pc:picChg chg="del">
          <ac:chgData name="Scherr, Michael A." userId="91e8a432-bea8-44b3-b95e-be0eea8b2aa1" providerId="ADAL" clId="{57A14CFA-EBB2-4994-8651-59D4DDEE1757}" dt="2024-06-07T14:41:29.113" v="443" actId="478"/>
          <ac:picMkLst>
            <pc:docMk/>
            <pc:sldMk cId="3926641025" sldId="346"/>
            <ac:picMk id="3074" creationId="{818AF720-6ACD-8E1C-53AA-5A274E9CC2BC}"/>
          </ac:picMkLst>
        </pc:picChg>
        <pc:picChg chg="add del">
          <ac:chgData name="Scherr, Michael A." userId="91e8a432-bea8-44b3-b95e-be0eea8b2aa1" providerId="ADAL" clId="{57A14CFA-EBB2-4994-8651-59D4DDEE1757}" dt="2024-06-07T14:42:04.726" v="449" actId="478"/>
          <ac:picMkLst>
            <pc:docMk/>
            <pc:sldMk cId="3926641025" sldId="346"/>
            <ac:picMk id="4098" creationId="{42B708C6-AFDC-D694-9B12-9D4C880E3E6F}"/>
          </ac:picMkLst>
        </pc:picChg>
        <pc:picChg chg="add del">
          <ac:chgData name="Scherr, Michael A." userId="91e8a432-bea8-44b3-b95e-be0eea8b2aa1" providerId="ADAL" clId="{57A14CFA-EBB2-4994-8651-59D4DDEE1757}" dt="2024-06-07T14:42:20.553" v="452" actId="478"/>
          <ac:picMkLst>
            <pc:docMk/>
            <pc:sldMk cId="3926641025" sldId="346"/>
            <ac:picMk id="4100" creationId="{37574897-CC52-22BE-9F8F-6F058500BBAB}"/>
          </ac:picMkLst>
        </pc:picChg>
        <pc:picChg chg="add del mod ord">
          <ac:chgData name="Scherr, Michael A." userId="91e8a432-bea8-44b3-b95e-be0eea8b2aa1" providerId="ADAL" clId="{57A14CFA-EBB2-4994-8651-59D4DDEE1757}" dt="2024-06-07T14:44:27.227" v="467" actId="26606"/>
          <ac:picMkLst>
            <pc:docMk/>
            <pc:sldMk cId="3926641025" sldId="346"/>
            <ac:picMk id="4102" creationId="{B06B49E1-316D-634D-9D0D-29FC78BBED97}"/>
          </ac:picMkLst>
        </pc:picChg>
        <pc:cxnChg chg="add del">
          <ac:chgData name="Scherr, Michael A." userId="91e8a432-bea8-44b3-b95e-be0eea8b2aa1" providerId="ADAL" clId="{57A14CFA-EBB2-4994-8651-59D4DDEE1757}" dt="2024-06-07T14:41:49.283" v="447" actId="26606"/>
          <ac:cxnSpMkLst>
            <pc:docMk/>
            <pc:sldMk cId="3926641025" sldId="346"/>
            <ac:cxnSpMk id="3090" creationId="{F64F9B95-9045-48D2-B9F3-2927E98F54AA}"/>
          </ac:cxnSpMkLst>
        </pc:cxnChg>
        <pc:cxnChg chg="add del">
          <ac:chgData name="Scherr, Michael A." userId="91e8a432-bea8-44b3-b95e-be0eea8b2aa1" providerId="ADAL" clId="{57A14CFA-EBB2-4994-8651-59D4DDEE1757}" dt="2024-06-07T14:41:49.283" v="447" actId="26606"/>
          <ac:cxnSpMkLst>
            <pc:docMk/>
            <pc:sldMk cId="3926641025" sldId="346"/>
            <ac:cxnSpMk id="3092" creationId="{085AA86F-6A4D-4BCB-A045-D992CDC2959B}"/>
          </ac:cxnSpMkLst>
        </pc:cxnChg>
        <pc:cxnChg chg="add del">
          <ac:chgData name="Scherr, Michael A." userId="91e8a432-bea8-44b3-b95e-be0eea8b2aa1" providerId="ADAL" clId="{57A14CFA-EBB2-4994-8651-59D4DDEE1757}" dt="2024-06-07T14:41:49.283" v="447" actId="26606"/>
          <ac:cxnSpMkLst>
            <pc:docMk/>
            <pc:sldMk cId="3926641025" sldId="346"/>
            <ac:cxnSpMk id="3096" creationId="{8E0104E4-99BC-494F-8342-F250828E574F}"/>
          </ac:cxnSpMkLst>
        </pc:cxnChg>
        <pc:cxnChg chg="add del">
          <ac:chgData name="Scherr, Michael A." userId="91e8a432-bea8-44b3-b95e-be0eea8b2aa1" providerId="ADAL" clId="{57A14CFA-EBB2-4994-8651-59D4DDEE1757}" dt="2024-06-07T14:41:49.283" v="446" actId="26606"/>
          <ac:cxnSpMkLst>
            <pc:docMk/>
            <pc:sldMk cId="3926641025" sldId="346"/>
            <ac:cxnSpMk id="3101" creationId="{F64F9B95-9045-48D2-B9F3-2927E98F54AA}"/>
          </ac:cxnSpMkLst>
        </pc:cxnChg>
        <pc:cxnChg chg="add del">
          <ac:chgData name="Scherr, Michael A." userId="91e8a432-bea8-44b3-b95e-be0eea8b2aa1" providerId="ADAL" clId="{57A14CFA-EBB2-4994-8651-59D4DDEE1757}" dt="2024-06-07T14:41:49.283" v="446" actId="26606"/>
          <ac:cxnSpMkLst>
            <pc:docMk/>
            <pc:sldMk cId="3926641025" sldId="346"/>
            <ac:cxnSpMk id="3103" creationId="{085AA86F-6A4D-4BCB-A045-D992CDC2959B}"/>
          </ac:cxnSpMkLst>
        </pc:cxnChg>
        <pc:cxnChg chg="add del">
          <ac:chgData name="Scherr, Michael A." userId="91e8a432-bea8-44b3-b95e-be0eea8b2aa1" providerId="ADAL" clId="{57A14CFA-EBB2-4994-8651-59D4DDEE1757}" dt="2024-06-07T14:41:49.283" v="446" actId="26606"/>
          <ac:cxnSpMkLst>
            <pc:docMk/>
            <pc:sldMk cId="3926641025" sldId="346"/>
            <ac:cxnSpMk id="3107" creationId="{511FC409-B3C2-4F68-865C-C5333D6F2710}"/>
          </ac:cxnSpMkLst>
        </pc:cxnChg>
        <pc:cxnChg chg="add del">
          <ac:chgData name="Scherr, Michael A." userId="91e8a432-bea8-44b3-b95e-be0eea8b2aa1" providerId="ADAL" clId="{57A14CFA-EBB2-4994-8651-59D4DDEE1757}" dt="2024-06-07T14:41:49.283" v="446" actId="26606"/>
          <ac:cxnSpMkLst>
            <pc:docMk/>
            <pc:sldMk cId="3926641025" sldId="346"/>
            <ac:cxnSpMk id="3109" creationId="{B810270D-76A7-44B3-9746-7EDF5788602E}"/>
          </ac:cxnSpMkLst>
        </pc:cxnChg>
        <pc:cxnChg chg="add del">
          <ac:chgData name="Scherr, Michael A." userId="91e8a432-bea8-44b3-b95e-be0eea8b2aa1" providerId="ADAL" clId="{57A14CFA-EBB2-4994-8651-59D4DDEE1757}" dt="2024-06-07T14:42:31.464" v="456" actId="26606"/>
          <ac:cxnSpMkLst>
            <pc:docMk/>
            <pc:sldMk cId="3926641025" sldId="346"/>
            <ac:cxnSpMk id="3111" creationId="{F64F9B95-9045-48D2-B9F3-2927E98F54AA}"/>
          </ac:cxnSpMkLst>
        </pc:cxnChg>
        <pc:cxnChg chg="add del">
          <ac:chgData name="Scherr, Michael A." userId="91e8a432-bea8-44b3-b95e-be0eea8b2aa1" providerId="ADAL" clId="{57A14CFA-EBB2-4994-8651-59D4DDEE1757}" dt="2024-06-07T14:42:31.464" v="456" actId="26606"/>
          <ac:cxnSpMkLst>
            <pc:docMk/>
            <pc:sldMk cId="3926641025" sldId="346"/>
            <ac:cxnSpMk id="3112" creationId="{085AA86F-6A4D-4BCB-A045-D992CDC2959B}"/>
          </ac:cxnSpMkLst>
        </pc:cxnChg>
        <pc:cxnChg chg="add del">
          <ac:chgData name="Scherr, Michael A." userId="91e8a432-bea8-44b3-b95e-be0eea8b2aa1" providerId="ADAL" clId="{57A14CFA-EBB2-4994-8651-59D4DDEE1757}" dt="2024-06-07T14:42:31.464" v="456" actId="26606"/>
          <ac:cxnSpMkLst>
            <pc:docMk/>
            <pc:sldMk cId="3926641025" sldId="346"/>
            <ac:cxnSpMk id="3114" creationId="{A7C10D4C-8DED-200E-3237-3345F3F2A188}"/>
          </ac:cxnSpMkLst>
        </pc:cxnChg>
        <pc:cxnChg chg="add del">
          <ac:chgData name="Scherr, Michael A." userId="91e8a432-bea8-44b3-b95e-be0eea8b2aa1" providerId="ADAL" clId="{57A14CFA-EBB2-4994-8651-59D4DDEE1757}" dt="2024-06-07T14:42:31.464" v="456" actId="26606"/>
          <ac:cxnSpMkLst>
            <pc:docMk/>
            <pc:sldMk cId="3926641025" sldId="346"/>
            <ac:cxnSpMk id="3115" creationId="{E8F7F80F-9EDD-0EEA-B6D7-E116EBA4FAD2}"/>
          </ac:cxnSpMkLst>
        </pc:cxnChg>
        <pc:cxnChg chg="add del">
          <ac:chgData name="Scherr, Michael A." userId="91e8a432-bea8-44b3-b95e-be0eea8b2aa1" providerId="ADAL" clId="{57A14CFA-EBB2-4994-8651-59D4DDEE1757}" dt="2024-06-07T14:42:31.464" v="455" actId="26606"/>
          <ac:cxnSpMkLst>
            <pc:docMk/>
            <pc:sldMk cId="3926641025" sldId="346"/>
            <ac:cxnSpMk id="4107" creationId="{F64F9B95-9045-48D2-B9F3-2927E98F54AA}"/>
          </ac:cxnSpMkLst>
        </pc:cxnChg>
        <pc:cxnChg chg="add del">
          <ac:chgData name="Scherr, Michael A." userId="91e8a432-bea8-44b3-b95e-be0eea8b2aa1" providerId="ADAL" clId="{57A14CFA-EBB2-4994-8651-59D4DDEE1757}" dt="2024-06-07T14:42:31.464" v="455" actId="26606"/>
          <ac:cxnSpMkLst>
            <pc:docMk/>
            <pc:sldMk cId="3926641025" sldId="346"/>
            <ac:cxnSpMk id="4109" creationId="{085AA86F-6A4D-4BCB-A045-D992CDC2959B}"/>
          </ac:cxnSpMkLst>
        </pc:cxnChg>
        <pc:cxnChg chg="add del">
          <ac:chgData name="Scherr, Michael A." userId="91e8a432-bea8-44b3-b95e-be0eea8b2aa1" providerId="ADAL" clId="{57A14CFA-EBB2-4994-8651-59D4DDEE1757}" dt="2024-06-07T14:42:31.464" v="455" actId="26606"/>
          <ac:cxnSpMkLst>
            <pc:docMk/>
            <pc:sldMk cId="3926641025" sldId="346"/>
            <ac:cxnSpMk id="4113" creationId="{511FC409-B3C2-4F68-865C-C5333D6F2710}"/>
          </ac:cxnSpMkLst>
        </pc:cxnChg>
        <pc:cxnChg chg="add del">
          <ac:chgData name="Scherr, Michael A." userId="91e8a432-bea8-44b3-b95e-be0eea8b2aa1" providerId="ADAL" clId="{57A14CFA-EBB2-4994-8651-59D4DDEE1757}" dt="2024-06-07T14:42:31.464" v="455" actId="26606"/>
          <ac:cxnSpMkLst>
            <pc:docMk/>
            <pc:sldMk cId="3926641025" sldId="346"/>
            <ac:cxnSpMk id="4115" creationId="{B810270D-76A7-44B3-9746-7EDF5788602E}"/>
          </ac:cxnSpMkLst>
        </pc:cxnChg>
        <pc:cxnChg chg="add del">
          <ac:chgData name="Scherr, Michael A." userId="91e8a432-bea8-44b3-b95e-be0eea8b2aa1" providerId="ADAL" clId="{57A14CFA-EBB2-4994-8651-59D4DDEE1757}" dt="2024-06-07T14:44:27.227" v="467" actId="26606"/>
          <ac:cxnSpMkLst>
            <pc:docMk/>
            <pc:sldMk cId="3926641025" sldId="346"/>
            <ac:cxnSpMk id="4117" creationId="{F64F9B95-9045-48D2-B9F3-2927E98F54AA}"/>
          </ac:cxnSpMkLst>
        </pc:cxnChg>
        <pc:cxnChg chg="add del">
          <ac:chgData name="Scherr, Michael A." userId="91e8a432-bea8-44b3-b95e-be0eea8b2aa1" providerId="ADAL" clId="{57A14CFA-EBB2-4994-8651-59D4DDEE1757}" dt="2024-06-07T14:44:27.227" v="467" actId="26606"/>
          <ac:cxnSpMkLst>
            <pc:docMk/>
            <pc:sldMk cId="3926641025" sldId="346"/>
            <ac:cxnSpMk id="4118" creationId="{085AA86F-6A4D-4BCB-A045-D992CDC2959B}"/>
          </ac:cxnSpMkLst>
        </pc:cxnChg>
        <pc:cxnChg chg="add del">
          <ac:chgData name="Scherr, Michael A." userId="91e8a432-bea8-44b3-b95e-be0eea8b2aa1" providerId="ADAL" clId="{57A14CFA-EBB2-4994-8651-59D4DDEE1757}" dt="2024-06-07T14:44:27.227" v="467" actId="26606"/>
          <ac:cxnSpMkLst>
            <pc:docMk/>
            <pc:sldMk cId="3926641025" sldId="346"/>
            <ac:cxnSpMk id="4120" creationId="{4E495065-8864-87FB-2BCC-254769963EA4}"/>
          </ac:cxnSpMkLst>
        </pc:cxnChg>
        <pc:cxnChg chg="add del">
          <ac:chgData name="Scherr, Michael A." userId="91e8a432-bea8-44b3-b95e-be0eea8b2aa1" providerId="ADAL" clId="{57A14CFA-EBB2-4994-8651-59D4DDEE1757}" dt="2024-06-07T14:44:23.723" v="464" actId="26606"/>
          <ac:cxnSpMkLst>
            <pc:docMk/>
            <pc:sldMk cId="3926641025" sldId="346"/>
            <ac:cxnSpMk id="4125" creationId="{F64F9B95-9045-48D2-B9F3-2927E98F54AA}"/>
          </ac:cxnSpMkLst>
        </pc:cxnChg>
        <pc:cxnChg chg="add del">
          <ac:chgData name="Scherr, Michael A." userId="91e8a432-bea8-44b3-b95e-be0eea8b2aa1" providerId="ADAL" clId="{57A14CFA-EBB2-4994-8651-59D4DDEE1757}" dt="2024-06-07T14:44:23.723" v="464" actId="26606"/>
          <ac:cxnSpMkLst>
            <pc:docMk/>
            <pc:sldMk cId="3926641025" sldId="346"/>
            <ac:cxnSpMk id="4127" creationId="{085AA86F-6A4D-4BCB-A045-D992CDC2959B}"/>
          </ac:cxnSpMkLst>
        </pc:cxnChg>
        <pc:cxnChg chg="add del">
          <ac:chgData name="Scherr, Michael A." userId="91e8a432-bea8-44b3-b95e-be0eea8b2aa1" providerId="ADAL" clId="{57A14CFA-EBB2-4994-8651-59D4DDEE1757}" dt="2024-06-07T14:44:23.723" v="464" actId="26606"/>
          <ac:cxnSpMkLst>
            <pc:docMk/>
            <pc:sldMk cId="3926641025" sldId="346"/>
            <ac:cxnSpMk id="4131" creationId="{D2E57F3D-33BE-4306-87E6-245763719516}"/>
          </ac:cxnSpMkLst>
        </pc:cxnChg>
        <pc:cxnChg chg="add del">
          <ac:chgData name="Scherr, Michael A." userId="91e8a432-bea8-44b3-b95e-be0eea8b2aa1" providerId="ADAL" clId="{57A14CFA-EBB2-4994-8651-59D4DDEE1757}" dt="2024-06-07T14:44:27.227" v="466" actId="26606"/>
          <ac:cxnSpMkLst>
            <pc:docMk/>
            <pc:sldMk cId="3926641025" sldId="346"/>
            <ac:cxnSpMk id="4133" creationId="{F64F9B95-9045-48D2-B9F3-2927E98F54AA}"/>
          </ac:cxnSpMkLst>
        </pc:cxnChg>
        <pc:cxnChg chg="add del">
          <ac:chgData name="Scherr, Michael A." userId="91e8a432-bea8-44b3-b95e-be0eea8b2aa1" providerId="ADAL" clId="{57A14CFA-EBB2-4994-8651-59D4DDEE1757}" dt="2024-06-07T14:44:27.227" v="466" actId="26606"/>
          <ac:cxnSpMkLst>
            <pc:docMk/>
            <pc:sldMk cId="3926641025" sldId="346"/>
            <ac:cxnSpMk id="4134" creationId="{085AA86F-6A4D-4BCB-A045-D992CDC2959B}"/>
          </ac:cxnSpMkLst>
        </pc:cxnChg>
        <pc:cxnChg chg="add del">
          <ac:chgData name="Scherr, Michael A." userId="91e8a432-bea8-44b3-b95e-be0eea8b2aa1" providerId="ADAL" clId="{57A14CFA-EBB2-4994-8651-59D4DDEE1757}" dt="2024-06-07T14:44:27.227" v="466" actId="26606"/>
          <ac:cxnSpMkLst>
            <pc:docMk/>
            <pc:sldMk cId="3926641025" sldId="346"/>
            <ac:cxnSpMk id="4136" creationId="{7D3DF08D-8EDA-0FB3-59D9-B692F2ADD1EA}"/>
          </ac:cxnSpMkLst>
        </pc:cxnChg>
        <pc:cxnChg chg="add">
          <ac:chgData name="Scherr, Michael A." userId="91e8a432-bea8-44b3-b95e-be0eea8b2aa1" providerId="ADAL" clId="{57A14CFA-EBB2-4994-8651-59D4DDEE1757}" dt="2024-06-07T14:44:27.227" v="467" actId="26606"/>
          <ac:cxnSpMkLst>
            <pc:docMk/>
            <pc:sldMk cId="3926641025" sldId="346"/>
            <ac:cxnSpMk id="4138" creationId="{F64F9B95-9045-48D2-B9F3-2927E98F54AA}"/>
          </ac:cxnSpMkLst>
        </pc:cxnChg>
        <pc:cxnChg chg="add">
          <ac:chgData name="Scherr, Michael A." userId="91e8a432-bea8-44b3-b95e-be0eea8b2aa1" providerId="ADAL" clId="{57A14CFA-EBB2-4994-8651-59D4DDEE1757}" dt="2024-06-07T14:44:27.227" v="467" actId="26606"/>
          <ac:cxnSpMkLst>
            <pc:docMk/>
            <pc:sldMk cId="3926641025" sldId="346"/>
            <ac:cxnSpMk id="4139" creationId="{085AA86F-6A4D-4BCB-A045-D992CDC2959B}"/>
          </ac:cxnSpMkLst>
        </pc:cxnChg>
        <pc:cxnChg chg="add">
          <ac:chgData name="Scherr, Michael A." userId="91e8a432-bea8-44b3-b95e-be0eea8b2aa1" providerId="ADAL" clId="{57A14CFA-EBB2-4994-8651-59D4DDEE1757}" dt="2024-06-07T14:44:27.227" v="467" actId="26606"/>
          <ac:cxnSpMkLst>
            <pc:docMk/>
            <pc:sldMk cId="3926641025" sldId="346"/>
            <ac:cxnSpMk id="4141" creationId="{D2E57F3D-33BE-4306-87E6-245763719516}"/>
          </ac:cxnSpMkLst>
        </pc:cxnChg>
        <pc:cxnChg chg="add">
          <ac:chgData name="Scherr, Michael A." userId="91e8a432-bea8-44b3-b95e-be0eea8b2aa1" providerId="ADAL" clId="{57A14CFA-EBB2-4994-8651-59D4DDEE1757}" dt="2024-06-07T14:44:27.227" v="467" actId="26606"/>
          <ac:cxnSpMkLst>
            <pc:docMk/>
            <pc:sldMk cId="3926641025" sldId="346"/>
            <ac:cxnSpMk id="4142" creationId="{8E0104E4-99BC-494F-8342-F250828E574F}"/>
          </ac:cxnSpMkLst>
        </pc:cxnChg>
      </pc:sldChg>
      <pc:sldChg chg="addSp delSp modSp add mod">
        <pc:chgData name="Scherr, Michael A." userId="91e8a432-bea8-44b3-b95e-be0eea8b2aa1" providerId="ADAL" clId="{57A14CFA-EBB2-4994-8651-59D4DDEE1757}" dt="2024-06-07T14:47:53.770" v="485" actId="6549"/>
        <pc:sldMkLst>
          <pc:docMk/>
          <pc:sldMk cId="2620651768" sldId="347"/>
        </pc:sldMkLst>
        <pc:spChg chg="mod">
          <ac:chgData name="Scherr, Michael A." userId="91e8a432-bea8-44b3-b95e-be0eea8b2aa1" providerId="ADAL" clId="{57A14CFA-EBB2-4994-8651-59D4DDEE1757}" dt="2024-06-07T14:46:11.504" v="481" actId="20577"/>
          <ac:spMkLst>
            <pc:docMk/>
            <pc:sldMk cId="2620651768" sldId="347"/>
            <ac:spMk id="2" creationId="{2BF6C19A-30E3-001C-1A19-8812A6F8D8EC}"/>
          </ac:spMkLst>
        </pc:spChg>
        <pc:spChg chg="mod">
          <ac:chgData name="Scherr, Michael A." userId="91e8a432-bea8-44b3-b95e-be0eea8b2aa1" providerId="ADAL" clId="{57A14CFA-EBB2-4994-8651-59D4DDEE1757}" dt="2024-06-07T14:46:05.331" v="471" actId="26606"/>
          <ac:spMkLst>
            <pc:docMk/>
            <pc:sldMk cId="2620651768" sldId="347"/>
            <ac:spMk id="3" creationId="{CE941DE2-1E04-BCDD-5770-8991998B6B7B}"/>
          </ac:spMkLst>
        </pc:spChg>
        <pc:spChg chg="mod">
          <ac:chgData name="Scherr, Michael A." userId="91e8a432-bea8-44b3-b95e-be0eea8b2aa1" providerId="ADAL" clId="{57A14CFA-EBB2-4994-8651-59D4DDEE1757}" dt="2024-06-07T14:47:53.770" v="485" actId="6549"/>
          <ac:spMkLst>
            <pc:docMk/>
            <pc:sldMk cId="2620651768" sldId="347"/>
            <ac:spMk id="6" creationId="{5632A4BB-EBAC-A965-82D8-1198A802BA6C}"/>
          </ac:spMkLst>
        </pc:spChg>
        <pc:spChg chg="del">
          <ac:chgData name="Scherr, Michael A." userId="91e8a432-bea8-44b3-b95e-be0eea8b2aa1" providerId="ADAL" clId="{57A14CFA-EBB2-4994-8651-59D4DDEE1757}" dt="2024-06-07T14:46:05.331" v="471" actId="26606"/>
          <ac:spMkLst>
            <pc:docMk/>
            <pc:sldMk cId="2620651768" sldId="347"/>
            <ac:spMk id="4140" creationId="{E49D7415-2F11-44C2-B6AA-13A25B6814B9}"/>
          </ac:spMkLst>
        </pc:spChg>
        <pc:spChg chg="add">
          <ac:chgData name="Scherr, Michael A." userId="91e8a432-bea8-44b3-b95e-be0eea8b2aa1" providerId="ADAL" clId="{57A14CFA-EBB2-4994-8651-59D4DDEE1757}" dt="2024-06-07T14:46:05.331" v="471" actId="26606"/>
          <ac:spMkLst>
            <pc:docMk/>
            <pc:sldMk cId="2620651768" sldId="347"/>
            <ac:spMk id="5131" creationId="{E49D7415-2F11-44C2-B6AA-13A25B6814B9}"/>
          </ac:spMkLst>
        </pc:spChg>
        <pc:picChg chg="del">
          <ac:chgData name="Scherr, Michael A." userId="91e8a432-bea8-44b3-b95e-be0eea8b2aa1" providerId="ADAL" clId="{57A14CFA-EBB2-4994-8651-59D4DDEE1757}" dt="2024-06-07T14:45:57.502" v="469" actId="478"/>
          <ac:picMkLst>
            <pc:docMk/>
            <pc:sldMk cId="2620651768" sldId="347"/>
            <ac:picMk id="4102" creationId="{B06B49E1-316D-634D-9D0D-29FC78BBED97}"/>
          </ac:picMkLst>
        </pc:picChg>
        <pc:picChg chg="add mod ord">
          <ac:chgData name="Scherr, Michael A." userId="91e8a432-bea8-44b3-b95e-be0eea8b2aa1" providerId="ADAL" clId="{57A14CFA-EBB2-4994-8651-59D4DDEE1757}" dt="2024-06-07T14:46:05.331" v="471" actId="26606"/>
          <ac:picMkLst>
            <pc:docMk/>
            <pc:sldMk cId="2620651768" sldId="347"/>
            <ac:picMk id="5122" creationId="{5B177172-2B80-7B34-6CD6-86D5EC0B4265}"/>
          </ac:picMkLst>
        </pc:picChg>
        <pc:cxnChg chg="del">
          <ac:chgData name="Scherr, Michael A." userId="91e8a432-bea8-44b3-b95e-be0eea8b2aa1" providerId="ADAL" clId="{57A14CFA-EBB2-4994-8651-59D4DDEE1757}" dt="2024-06-07T14:46:05.331" v="471" actId="26606"/>
          <ac:cxnSpMkLst>
            <pc:docMk/>
            <pc:sldMk cId="2620651768" sldId="347"/>
            <ac:cxnSpMk id="4138" creationId="{F64F9B95-9045-48D2-B9F3-2927E98F54AA}"/>
          </ac:cxnSpMkLst>
        </pc:cxnChg>
        <pc:cxnChg chg="del">
          <ac:chgData name="Scherr, Michael A." userId="91e8a432-bea8-44b3-b95e-be0eea8b2aa1" providerId="ADAL" clId="{57A14CFA-EBB2-4994-8651-59D4DDEE1757}" dt="2024-06-07T14:46:05.331" v="471" actId="26606"/>
          <ac:cxnSpMkLst>
            <pc:docMk/>
            <pc:sldMk cId="2620651768" sldId="347"/>
            <ac:cxnSpMk id="4139" creationId="{085AA86F-6A4D-4BCB-A045-D992CDC2959B}"/>
          </ac:cxnSpMkLst>
        </pc:cxnChg>
        <pc:cxnChg chg="del">
          <ac:chgData name="Scherr, Michael A." userId="91e8a432-bea8-44b3-b95e-be0eea8b2aa1" providerId="ADAL" clId="{57A14CFA-EBB2-4994-8651-59D4DDEE1757}" dt="2024-06-07T14:46:05.331" v="471" actId="26606"/>
          <ac:cxnSpMkLst>
            <pc:docMk/>
            <pc:sldMk cId="2620651768" sldId="347"/>
            <ac:cxnSpMk id="4141" creationId="{D2E57F3D-33BE-4306-87E6-245763719516}"/>
          </ac:cxnSpMkLst>
        </pc:cxnChg>
        <pc:cxnChg chg="del">
          <ac:chgData name="Scherr, Michael A." userId="91e8a432-bea8-44b3-b95e-be0eea8b2aa1" providerId="ADAL" clId="{57A14CFA-EBB2-4994-8651-59D4DDEE1757}" dt="2024-06-07T14:46:05.331" v="471" actId="26606"/>
          <ac:cxnSpMkLst>
            <pc:docMk/>
            <pc:sldMk cId="2620651768" sldId="347"/>
            <ac:cxnSpMk id="4142" creationId="{8E0104E4-99BC-494F-8342-F250828E574F}"/>
          </ac:cxnSpMkLst>
        </pc:cxnChg>
        <pc:cxnChg chg="add">
          <ac:chgData name="Scherr, Michael A." userId="91e8a432-bea8-44b3-b95e-be0eea8b2aa1" providerId="ADAL" clId="{57A14CFA-EBB2-4994-8651-59D4DDEE1757}" dt="2024-06-07T14:46:05.331" v="471" actId="26606"/>
          <ac:cxnSpMkLst>
            <pc:docMk/>
            <pc:sldMk cId="2620651768" sldId="347"/>
            <ac:cxnSpMk id="5127" creationId="{F64F9B95-9045-48D2-B9F3-2927E98F54AA}"/>
          </ac:cxnSpMkLst>
        </pc:cxnChg>
        <pc:cxnChg chg="add">
          <ac:chgData name="Scherr, Michael A." userId="91e8a432-bea8-44b3-b95e-be0eea8b2aa1" providerId="ADAL" clId="{57A14CFA-EBB2-4994-8651-59D4DDEE1757}" dt="2024-06-07T14:46:05.331" v="471" actId="26606"/>
          <ac:cxnSpMkLst>
            <pc:docMk/>
            <pc:sldMk cId="2620651768" sldId="347"/>
            <ac:cxnSpMk id="5129" creationId="{085AA86F-6A4D-4BCB-A045-D992CDC2959B}"/>
          </ac:cxnSpMkLst>
        </pc:cxnChg>
        <pc:cxnChg chg="add">
          <ac:chgData name="Scherr, Michael A." userId="91e8a432-bea8-44b3-b95e-be0eea8b2aa1" providerId="ADAL" clId="{57A14CFA-EBB2-4994-8651-59D4DDEE1757}" dt="2024-06-07T14:46:05.331" v="471" actId="26606"/>
          <ac:cxnSpMkLst>
            <pc:docMk/>
            <pc:sldMk cId="2620651768" sldId="347"/>
            <ac:cxnSpMk id="5133" creationId="{511FC409-B3C2-4F68-865C-C5333D6F2710}"/>
          </ac:cxnSpMkLst>
        </pc:cxnChg>
        <pc:cxnChg chg="add">
          <ac:chgData name="Scherr, Michael A." userId="91e8a432-bea8-44b3-b95e-be0eea8b2aa1" providerId="ADAL" clId="{57A14CFA-EBB2-4994-8651-59D4DDEE1757}" dt="2024-06-07T14:46:05.331" v="471" actId="26606"/>
          <ac:cxnSpMkLst>
            <pc:docMk/>
            <pc:sldMk cId="2620651768" sldId="347"/>
            <ac:cxnSpMk id="5135" creationId="{B810270D-76A7-44B3-9746-7EDF5788602E}"/>
          </ac:cxnSpMkLst>
        </pc:cxnChg>
      </pc:sldChg>
      <pc:sldChg chg="addSp delSp modSp add mod">
        <pc:chgData name="Scherr, Michael A." userId="91e8a432-bea8-44b3-b95e-be0eea8b2aa1" providerId="ADAL" clId="{57A14CFA-EBB2-4994-8651-59D4DDEE1757}" dt="2024-06-07T14:52:43.630" v="508"/>
        <pc:sldMkLst>
          <pc:docMk/>
          <pc:sldMk cId="2023301448" sldId="348"/>
        </pc:sldMkLst>
        <pc:spChg chg="mod">
          <ac:chgData name="Scherr, Michael A." userId="91e8a432-bea8-44b3-b95e-be0eea8b2aa1" providerId="ADAL" clId="{57A14CFA-EBB2-4994-8651-59D4DDEE1757}" dt="2024-06-07T14:51:24.513" v="507" actId="20577"/>
          <ac:spMkLst>
            <pc:docMk/>
            <pc:sldMk cId="2023301448" sldId="348"/>
            <ac:spMk id="2" creationId="{2BF6C19A-30E3-001C-1A19-8812A6F8D8EC}"/>
          </ac:spMkLst>
        </pc:spChg>
        <pc:spChg chg="mod">
          <ac:chgData name="Scherr, Michael A." userId="91e8a432-bea8-44b3-b95e-be0eea8b2aa1" providerId="ADAL" clId="{57A14CFA-EBB2-4994-8651-59D4DDEE1757}" dt="2024-06-07T14:51:14.905" v="497" actId="26606"/>
          <ac:spMkLst>
            <pc:docMk/>
            <pc:sldMk cId="2023301448" sldId="348"/>
            <ac:spMk id="3" creationId="{CE941DE2-1E04-BCDD-5770-8991998B6B7B}"/>
          </ac:spMkLst>
        </pc:spChg>
        <pc:spChg chg="mod">
          <ac:chgData name="Scherr, Michael A." userId="91e8a432-bea8-44b3-b95e-be0eea8b2aa1" providerId="ADAL" clId="{57A14CFA-EBB2-4994-8651-59D4DDEE1757}" dt="2024-06-07T14:52:43.630" v="508"/>
          <ac:spMkLst>
            <pc:docMk/>
            <pc:sldMk cId="2023301448" sldId="348"/>
            <ac:spMk id="6" creationId="{5632A4BB-EBAC-A965-82D8-1198A802BA6C}"/>
          </ac:spMkLst>
        </pc:spChg>
        <pc:spChg chg="add del">
          <ac:chgData name="Scherr, Michael A." userId="91e8a432-bea8-44b3-b95e-be0eea8b2aa1" providerId="ADAL" clId="{57A14CFA-EBB2-4994-8651-59D4DDEE1757}" dt="2024-06-07T14:51:14.905" v="497" actId="26606"/>
          <ac:spMkLst>
            <pc:docMk/>
            <pc:sldMk cId="2023301448" sldId="348"/>
            <ac:spMk id="5131" creationId="{E49D7415-2F11-44C2-B6AA-13A25B6814B9}"/>
          </ac:spMkLst>
        </pc:spChg>
        <pc:spChg chg="add del">
          <ac:chgData name="Scherr, Michael A." userId="91e8a432-bea8-44b3-b95e-be0eea8b2aa1" providerId="ADAL" clId="{57A14CFA-EBB2-4994-8651-59D4DDEE1757}" dt="2024-06-07T14:51:03.281" v="492" actId="26606"/>
          <ac:spMkLst>
            <pc:docMk/>
            <pc:sldMk cId="2023301448" sldId="348"/>
            <ac:spMk id="6157" creationId="{E49D7415-2F11-44C2-B6AA-13A25B6814B9}"/>
          </ac:spMkLst>
        </pc:spChg>
        <pc:spChg chg="add del">
          <ac:chgData name="Scherr, Michael A." userId="91e8a432-bea8-44b3-b95e-be0eea8b2aa1" providerId="ADAL" clId="{57A14CFA-EBB2-4994-8651-59D4DDEE1757}" dt="2024-06-07T14:51:10.394" v="494" actId="26606"/>
          <ac:spMkLst>
            <pc:docMk/>
            <pc:sldMk cId="2023301448" sldId="348"/>
            <ac:spMk id="6163" creationId="{E49D7415-2F11-44C2-B6AA-13A25B6814B9}"/>
          </ac:spMkLst>
        </pc:spChg>
        <pc:spChg chg="add del">
          <ac:chgData name="Scherr, Michael A." userId="91e8a432-bea8-44b3-b95e-be0eea8b2aa1" providerId="ADAL" clId="{57A14CFA-EBB2-4994-8651-59D4DDEE1757}" dt="2024-06-07T14:51:14.889" v="496" actId="26606"/>
          <ac:spMkLst>
            <pc:docMk/>
            <pc:sldMk cId="2023301448" sldId="348"/>
            <ac:spMk id="6168" creationId="{E49D7415-2F11-44C2-B6AA-13A25B6814B9}"/>
          </ac:spMkLst>
        </pc:spChg>
        <pc:spChg chg="add">
          <ac:chgData name="Scherr, Michael A." userId="91e8a432-bea8-44b3-b95e-be0eea8b2aa1" providerId="ADAL" clId="{57A14CFA-EBB2-4994-8651-59D4DDEE1757}" dt="2024-06-07T14:51:14.905" v="497" actId="26606"/>
          <ac:spMkLst>
            <pc:docMk/>
            <pc:sldMk cId="2023301448" sldId="348"/>
            <ac:spMk id="6174" creationId="{E49D7415-2F11-44C2-B6AA-13A25B6814B9}"/>
          </ac:spMkLst>
        </pc:spChg>
        <pc:picChg chg="del">
          <ac:chgData name="Scherr, Michael A." userId="91e8a432-bea8-44b3-b95e-be0eea8b2aa1" providerId="ADAL" clId="{57A14CFA-EBB2-4994-8651-59D4DDEE1757}" dt="2024-06-07T14:50:28.870" v="487" actId="478"/>
          <ac:picMkLst>
            <pc:docMk/>
            <pc:sldMk cId="2023301448" sldId="348"/>
            <ac:picMk id="5122" creationId="{5B177172-2B80-7B34-6CD6-86D5EC0B4265}"/>
          </ac:picMkLst>
        </pc:picChg>
        <pc:picChg chg="add del">
          <ac:chgData name="Scherr, Michael A." userId="91e8a432-bea8-44b3-b95e-be0eea8b2aa1" providerId="ADAL" clId="{57A14CFA-EBB2-4994-8651-59D4DDEE1757}" dt="2024-06-07T14:50:38.025" v="489" actId="478"/>
          <ac:picMkLst>
            <pc:docMk/>
            <pc:sldMk cId="2023301448" sldId="348"/>
            <ac:picMk id="6146" creationId="{FA85D8BF-1C57-169E-2672-1B7025941A6B}"/>
          </ac:picMkLst>
        </pc:picChg>
        <pc:picChg chg="add mod ord">
          <ac:chgData name="Scherr, Michael A." userId="91e8a432-bea8-44b3-b95e-be0eea8b2aa1" providerId="ADAL" clId="{57A14CFA-EBB2-4994-8651-59D4DDEE1757}" dt="2024-06-07T14:51:14.905" v="497" actId="26606"/>
          <ac:picMkLst>
            <pc:docMk/>
            <pc:sldMk cId="2023301448" sldId="348"/>
            <ac:picMk id="6148" creationId="{89F02CD7-B6C2-E7FD-4C84-D3351121E334}"/>
          </ac:picMkLst>
        </pc:picChg>
        <pc:cxnChg chg="add del">
          <ac:chgData name="Scherr, Michael A." userId="91e8a432-bea8-44b3-b95e-be0eea8b2aa1" providerId="ADAL" clId="{57A14CFA-EBB2-4994-8651-59D4DDEE1757}" dt="2024-06-07T14:51:14.905" v="497" actId="26606"/>
          <ac:cxnSpMkLst>
            <pc:docMk/>
            <pc:sldMk cId="2023301448" sldId="348"/>
            <ac:cxnSpMk id="5127" creationId="{F64F9B95-9045-48D2-B9F3-2927E98F54AA}"/>
          </ac:cxnSpMkLst>
        </pc:cxnChg>
        <pc:cxnChg chg="add del">
          <ac:chgData name="Scherr, Michael A." userId="91e8a432-bea8-44b3-b95e-be0eea8b2aa1" providerId="ADAL" clId="{57A14CFA-EBB2-4994-8651-59D4DDEE1757}" dt="2024-06-07T14:51:14.905" v="497" actId="26606"/>
          <ac:cxnSpMkLst>
            <pc:docMk/>
            <pc:sldMk cId="2023301448" sldId="348"/>
            <ac:cxnSpMk id="5129" creationId="{085AA86F-6A4D-4BCB-A045-D992CDC2959B}"/>
          </ac:cxnSpMkLst>
        </pc:cxnChg>
        <pc:cxnChg chg="add del">
          <ac:chgData name="Scherr, Michael A." userId="91e8a432-bea8-44b3-b95e-be0eea8b2aa1" providerId="ADAL" clId="{57A14CFA-EBB2-4994-8651-59D4DDEE1757}" dt="2024-06-07T14:51:14.905" v="497" actId="26606"/>
          <ac:cxnSpMkLst>
            <pc:docMk/>
            <pc:sldMk cId="2023301448" sldId="348"/>
            <ac:cxnSpMk id="5133" creationId="{511FC409-B3C2-4F68-865C-C5333D6F2710}"/>
          </ac:cxnSpMkLst>
        </pc:cxnChg>
        <pc:cxnChg chg="add del">
          <ac:chgData name="Scherr, Michael A." userId="91e8a432-bea8-44b3-b95e-be0eea8b2aa1" providerId="ADAL" clId="{57A14CFA-EBB2-4994-8651-59D4DDEE1757}" dt="2024-06-07T14:51:14.905" v="497" actId="26606"/>
          <ac:cxnSpMkLst>
            <pc:docMk/>
            <pc:sldMk cId="2023301448" sldId="348"/>
            <ac:cxnSpMk id="5135" creationId="{B810270D-76A7-44B3-9746-7EDF5788602E}"/>
          </ac:cxnSpMkLst>
        </pc:cxnChg>
        <pc:cxnChg chg="add del">
          <ac:chgData name="Scherr, Michael A." userId="91e8a432-bea8-44b3-b95e-be0eea8b2aa1" providerId="ADAL" clId="{57A14CFA-EBB2-4994-8651-59D4DDEE1757}" dt="2024-06-07T14:51:03.281" v="492" actId="26606"/>
          <ac:cxnSpMkLst>
            <pc:docMk/>
            <pc:sldMk cId="2023301448" sldId="348"/>
            <ac:cxnSpMk id="6153" creationId="{F64F9B95-9045-48D2-B9F3-2927E98F54AA}"/>
          </ac:cxnSpMkLst>
        </pc:cxnChg>
        <pc:cxnChg chg="add del">
          <ac:chgData name="Scherr, Michael A." userId="91e8a432-bea8-44b3-b95e-be0eea8b2aa1" providerId="ADAL" clId="{57A14CFA-EBB2-4994-8651-59D4DDEE1757}" dt="2024-06-07T14:51:03.281" v="492" actId="26606"/>
          <ac:cxnSpMkLst>
            <pc:docMk/>
            <pc:sldMk cId="2023301448" sldId="348"/>
            <ac:cxnSpMk id="6155" creationId="{085AA86F-6A4D-4BCB-A045-D992CDC2959B}"/>
          </ac:cxnSpMkLst>
        </pc:cxnChg>
        <pc:cxnChg chg="add del">
          <ac:chgData name="Scherr, Michael A." userId="91e8a432-bea8-44b3-b95e-be0eea8b2aa1" providerId="ADAL" clId="{57A14CFA-EBB2-4994-8651-59D4DDEE1757}" dt="2024-06-07T14:51:03.281" v="492" actId="26606"/>
          <ac:cxnSpMkLst>
            <pc:docMk/>
            <pc:sldMk cId="2023301448" sldId="348"/>
            <ac:cxnSpMk id="6159" creationId="{D2E57F3D-33BE-4306-87E6-245763719516}"/>
          </ac:cxnSpMkLst>
        </pc:cxnChg>
        <pc:cxnChg chg="add del">
          <ac:chgData name="Scherr, Michael A." userId="91e8a432-bea8-44b3-b95e-be0eea8b2aa1" providerId="ADAL" clId="{57A14CFA-EBB2-4994-8651-59D4DDEE1757}" dt="2024-06-07T14:51:10.394" v="494" actId="26606"/>
          <ac:cxnSpMkLst>
            <pc:docMk/>
            <pc:sldMk cId="2023301448" sldId="348"/>
            <ac:cxnSpMk id="6161" creationId="{F64F9B95-9045-48D2-B9F3-2927E98F54AA}"/>
          </ac:cxnSpMkLst>
        </pc:cxnChg>
        <pc:cxnChg chg="add del">
          <ac:chgData name="Scherr, Michael A." userId="91e8a432-bea8-44b3-b95e-be0eea8b2aa1" providerId="ADAL" clId="{57A14CFA-EBB2-4994-8651-59D4DDEE1757}" dt="2024-06-07T14:51:10.394" v="494" actId="26606"/>
          <ac:cxnSpMkLst>
            <pc:docMk/>
            <pc:sldMk cId="2023301448" sldId="348"/>
            <ac:cxnSpMk id="6162" creationId="{085AA86F-6A4D-4BCB-A045-D992CDC2959B}"/>
          </ac:cxnSpMkLst>
        </pc:cxnChg>
        <pc:cxnChg chg="add del">
          <ac:chgData name="Scherr, Michael A." userId="91e8a432-bea8-44b3-b95e-be0eea8b2aa1" providerId="ADAL" clId="{57A14CFA-EBB2-4994-8651-59D4DDEE1757}" dt="2024-06-07T14:51:10.394" v="494" actId="26606"/>
          <ac:cxnSpMkLst>
            <pc:docMk/>
            <pc:sldMk cId="2023301448" sldId="348"/>
            <ac:cxnSpMk id="6164" creationId="{F2B951FD-94F7-E138-3EC2-A66A551D9137}"/>
          </ac:cxnSpMkLst>
        </pc:cxnChg>
        <pc:cxnChg chg="add del">
          <ac:chgData name="Scherr, Michael A." userId="91e8a432-bea8-44b3-b95e-be0eea8b2aa1" providerId="ADAL" clId="{57A14CFA-EBB2-4994-8651-59D4DDEE1757}" dt="2024-06-07T14:51:14.889" v="496" actId="26606"/>
          <ac:cxnSpMkLst>
            <pc:docMk/>
            <pc:sldMk cId="2023301448" sldId="348"/>
            <ac:cxnSpMk id="6166" creationId="{F64F9B95-9045-48D2-B9F3-2927E98F54AA}"/>
          </ac:cxnSpMkLst>
        </pc:cxnChg>
        <pc:cxnChg chg="add del">
          <ac:chgData name="Scherr, Michael A." userId="91e8a432-bea8-44b3-b95e-be0eea8b2aa1" providerId="ADAL" clId="{57A14CFA-EBB2-4994-8651-59D4DDEE1757}" dt="2024-06-07T14:51:14.889" v="496" actId="26606"/>
          <ac:cxnSpMkLst>
            <pc:docMk/>
            <pc:sldMk cId="2023301448" sldId="348"/>
            <ac:cxnSpMk id="6167" creationId="{085AA86F-6A4D-4BCB-A045-D992CDC2959B}"/>
          </ac:cxnSpMkLst>
        </pc:cxnChg>
        <pc:cxnChg chg="add del">
          <ac:chgData name="Scherr, Michael A." userId="91e8a432-bea8-44b3-b95e-be0eea8b2aa1" providerId="ADAL" clId="{57A14CFA-EBB2-4994-8651-59D4DDEE1757}" dt="2024-06-07T14:51:14.889" v="496" actId="26606"/>
          <ac:cxnSpMkLst>
            <pc:docMk/>
            <pc:sldMk cId="2023301448" sldId="348"/>
            <ac:cxnSpMk id="6169" creationId="{A7C10D4C-8DED-200E-3237-3345F3F2A188}"/>
          </ac:cxnSpMkLst>
        </pc:cxnChg>
        <pc:cxnChg chg="add del">
          <ac:chgData name="Scherr, Michael A." userId="91e8a432-bea8-44b3-b95e-be0eea8b2aa1" providerId="ADAL" clId="{57A14CFA-EBB2-4994-8651-59D4DDEE1757}" dt="2024-06-07T14:51:14.889" v="496" actId="26606"/>
          <ac:cxnSpMkLst>
            <pc:docMk/>
            <pc:sldMk cId="2023301448" sldId="348"/>
            <ac:cxnSpMk id="6170" creationId="{E8F7F80F-9EDD-0EEA-B6D7-E116EBA4FAD2}"/>
          </ac:cxnSpMkLst>
        </pc:cxnChg>
        <pc:cxnChg chg="add">
          <ac:chgData name="Scherr, Michael A." userId="91e8a432-bea8-44b3-b95e-be0eea8b2aa1" providerId="ADAL" clId="{57A14CFA-EBB2-4994-8651-59D4DDEE1757}" dt="2024-06-07T14:51:14.905" v="497" actId="26606"/>
          <ac:cxnSpMkLst>
            <pc:docMk/>
            <pc:sldMk cId="2023301448" sldId="348"/>
            <ac:cxnSpMk id="6172" creationId="{F64F9B95-9045-48D2-B9F3-2927E98F54AA}"/>
          </ac:cxnSpMkLst>
        </pc:cxnChg>
        <pc:cxnChg chg="add">
          <ac:chgData name="Scherr, Michael A." userId="91e8a432-bea8-44b3-b95e-be0eea8b2aa1" providerId="ADAL" clId="{57A14CFA-EBB2-4994-8651-59D4DDEE1757}" dt="2024-06-07T14:51:14.905" v="497" actId="26606"/>
          <ac:cxnSpMkLst>
            <pc:docMk/>
            <pc:sldMk cId="2023301448" sldId="348"/>
            <ac:cxnSpMk id="6173" creationId="{085AA86F-6A4D-4BCB-A045-D992CDC2959B}"/>
          </ac:cxnSpMkLst>
        </pc:cxnChg>
        <pc:cxnChg chg="add">
          <ac:chgData name="Scherr, Michael A." userId="91e8a432-bea8-44b3-b95e-be0eea8b2aa1" providerId="ADAL" clId="{57A14CFA-EBB2-4994-8651-59D4DDEE1757}" dt="2024-06-07T14:51:14.905" v="497" actId="26606"/>
          <ac:cxnSpMkLst>
            <pc:docMk/>
            <pc:sldMk cId="2023301448" sldId="348"/>
            <ac:cxnSpMk id="6175" creationId="{4583FD9E-C5A7-96F7-951D-7D292013CD58}"/>
          </ac:cxnSpMkLst>
        </pc:cxnChg>
      </pc:sldChg>
      <pc:sldChg chg="addSp delSp modSp add mod">
        <pc:chgData name="Scherr, Michael A." userId="91e8a432-bea8-44b3-b95e-be0eea8b2aa1" providerId="ADAL" clId="{57A14CFA-EBB2-4994-8651-59D4DDEE1757}" dt="2024-06-21T12:35:26.661" v="2973" actId="20577"/>
        <pc:sldMkLst>
          <pc:docMk/>
          <pc:sldMk cId="3826395699" sldId="349"/>
        </pc:sldMkLst>
        <pc:spChg chg="mod">
          <ac:chgData name="Scherr, Michael A." userId="91e8a432-bea8-44b3-b95e-be0eea8b2aa1" providerId="ADAL" clId="{57A14CFA-EBB2-4994-8651-59D4DDEE1757}" dt="2024-06-21T12:35:26.661" v="2973" actId="20577"/>
          <ac:spMkLst>
            <pc:docMk/>
            <pc:sldMk cId="3826395699" sldId="349"/>
            <ac:spMk id="4" creationId="{2B7243AA-A570-5533-577C-6CF74FAD07DC}"/>
          </ac:spMkLst>
        </pc:spChg>
        <pc:spChg chg="del">
          <ac:chgData name="Scherr, Michael A." userId="91e8a432-bea8-44b3-b95e-be0eea8b2aa1" providerId="ADAL" clId="{57A14CFA-EBB2-4994-8651-59D4DDEE1757}" dt="2024-06-07T14:56:14.459" v="514" actId="26606"/>
          <ac:spMkLst>
            <pc:docMk/>
            <pc:sldMk cId="3826395699" sldId="349"/>
            <ac:spMk id="2065" creationId="{E49D7415-2F11-44C2-B6AA-13A25B6814B9}"/>
          </ac:spMkLst>
        </pc:spChg>
        <pc:spChg chg="add">
          <ac:chgData name="Scherr, Michael A." userId="91e8a432-bea8-44b3-b95e-be0eea8b2aa1" providerId="ADAL" clId="{57A14CFA-EBB2-4994-8651-59D4DDEE1757}" dt="2024-06-07T14:56:14.459" v="514" actId="26606"/>
          <ac:spMkLst>
            <pc:docMk/>
            <pc:sldMk cId="3826395699" sldId="349"/>
            <ac:spMk id="7179" creationId="{E49D7415-2F11-44C2-B6AA-13A25B6814B9}"/>
          </ac:spMkLst>
        </pc:spChg>
        <pc:picChg chg="del">
          <ac:chgData name="Scherr, Michael A." userId="91e8a432-bea8-44b3-b95e-be0eea8b2aa1" providerId="ADAL" clId="{57A14CFA-EBB2-4994-8651-59D4DDEE1757}" dt="2024-06-07T14:56:08.771" v="512" actId="478"/>
          <ac:picMkLst>
            <pc:docMk/>
            <pc:sldMk cId="3826395699" sldId="349"/>
            <ac:picMk id="2050" creationId="{F829DF9E-021C-2488-93F4-BBA865E1BF59}"/>
          </ac:picMkLst>
        </pc:picChg>
        <pc:picChg chg="add mod ord">
          <ac:chgData name="Scherr, Michael A." userId="91e8a432-bea8-44b3-b95e-be0eea8b2aa1" providerId="ADAL" clId="{57A14CFA-EBB2-4994-8651-59D4DDEE1757}" dt="2024-06-07T14:56:14.459" v="514" actId="26606"/>
          <ac:picMkLst>
            <pc:docMk/>
            <pc:sldMk cId="3826395699" sldId="349"/>
            <ac:picMk id="7170" creationId="{57DD9EF7-E16B-D191-22EF-F445DF9AF3B7}"/>
          </ac:picMkLst>
        </pc:picChg>
        <pc:cxnChg chg="del">
          <ac:chgData name="Scherr, Michael A." userId="91e8a432-bea8-44b3-b95e-be0eea8b2aa1" providerId="ADAL" clId="{57A14CFA-EBB2-4994-8651-59D4DDEE1757}" dt="2024-06-07T14:56:14.459" v="514" actId="26606"/>
          <ac:cxnSpMkLst>
            <pc:docMk/>
            <pc:sldMk cId="3826395699" sldId="349"/>
            <ac:cxnSpMk id="2063" creationId="{F64F9B95-9045-48D2-B9F3-2927E98F54AA}"/>
          </ac:cxnSpMkLst>
        </pc:cxnChg>
        <pc:cxnChg chg="del">
          <ac:chgData name="Scherr, Michael A." userId="91e8a432-bea8-44b3-b95e-be0eea8b2aa1" providerId="ADAL" clId="{57A14CFA-EBB2-4994-8651-59D4DDEE1757}" dt="2024-06-07T14:56:14.459" v="514" actId="26606"/>
          <ac:cxnSpMkLst>
            <pc:docMk/>
            <pc:sldMk cId="3826395699" sldId="349"/>
            <ac:cxnSpMk id="2064" creationId="{085AA86F-6A4D-4BCB-A045-D992CDC2959B}"/>
          </ac:cxnSpMkLst>
        </pc:cxnChg>
        <pc:cxnChg chg="del">
          <ac:chgData name="Scherr, Michael A." userId="91e8a432-bea8-44b3-b95e-be0eea8b2aa1" providerId="ADAL" clId="{57A14CFA-EBB2-4994-8651-59D4DDEE1757}" dt="2024-06-07T14:56:14.459" v="514" actId="26606"/>
          <ac:cxnSpMkLst>
            <pc:docMk/>
            <pc:sldMk cId="3826395699" sldId="349"/>
            <ac:cxnSpMk id="2066" creationId="{8E0104E4-99BC-494F-8342-F250828E574F}"/>
          </ac:cxnSpMkLst>
        </pc:cxnChg>
        <pc:cxnChg chg="add">
          <ac:chgData name="Scherr, Michael A." userId="91e8a432-bea8-44b3-b95e-be0eea8b2aa1" providerId="ADAL" clId="{57A14CFA-EBB2-4994-8651-59D4DDEE1757}" dt="2024-06-07T14:56:14.459" v="514" actId="26606"/>
          <ac:cxnSpMkLst>
            <pc:docMk/>
            <pc:sldMk cId="3826395699" sldId="349"/>
            <ac:cxnSpMk id="7175" creationId="{F64F9B95-9045-48D2-B9F3-2927E98F54AA}"/>
          </ac:cxnSpMkLst>
        </pc:cxnChg>
        <pc:cxnChg chg="add">
          <ac:chgData name="Scherr, Michael A." userId="91e8a432-bea8-44b3-b95e-be0eea8b2aa1" providerId="ADAL" clId="{57A14CFA-EBB2-4994-8651-59D4DDEE1757}" dt="2024-06-07T14:56:14.459" v="514" actId="26606"/>
          <ac:cxnSpMkLst>
            <pc:docMk/>
            <pc:sldMk cId="3826395699" sldId="349"/>
            <ac:cxnSpMk id="7177" creationId="{085AA86F-6A4D-4BCB-A045-D992CDC2959B}"/>
          </ac:cxnSpMkLst>
        </pc:cxnChg>
        <pc:cxnChg chg="add">
          <ac:chgData name="Scherr, Michael A." userId="91e8a432-bea8-44b3-b95e-be0eea8b2aa1" providerId="ADAL" clId="{57A14CFA-EBB2-4994-8651-59D4DDEE1757}" dt="2024-06-07T14:56:14.459" v="514" actId="26606"/>
          <ac:cxnSpMkLst>
            <pc:docMk/>
            <pc:sldMk cId="3826395699" sldId="349"/>
            <ac:cxnSpMk id="7181" creationId="{8E0104E4-99BC-494F-8342-F250828E574F}"/>
          </ac:cxnSpMkLst>
        </pc:cxnChg>
      </pc:sldChg>
      <pc:sldChg chg="addSp delSp modSp add mod">
        <pc:chgData name="Scherr, Michael A." userId="91e8a432-bea8-44b3-b95e-be0eea8b2aa1" providerId="ADAL" clId="{57A14CFA-EBB2-4994-8651-59D4DDEE1757}" dt="2024-06-21T13:23:24.755" v="3077" actId="20577"/>
        <pc:sldMkLst>
          <pc:docMk/>
          <pc:sldMk cId="2997304474" sldId="350"/>
        </pc:sldMkLst>
        <pc:spChg chg="mod">
          <ac:chgData name="Scherr, Michael A." userId="91e8a432-bea8-44b3-b95e-be0eea8b2aa1" providerId="ADAL" clId="{57A14CFA-EBB2-4994-8651-59D4DDEE1757}" dt="2024-06-07T14:57:23.676" v="546" actId="20577"/>
          <ac:spMkLst>
            <pc:docMk/>
            <pc:sldMk cId="2997304474" sldId="350"/>
            <ac:spMk id="2" creationId="{2BF6C19A-30E3-001C-1A19-8812A6F8D8EC}"/>
          </ac:spMkLst>
        </pc:spChg>
        <pc:spChg chg="mod">
          <ac:chgData name="Scherr, Michael A." userId="91e8a432-bea8-44b3-b95e-be0eea8b2aa1" providerId="ADAL" clId="{57A14CFA-EBB2-4994-8651-59D4DDEE1757}" dt="2024-06-07T14:57:12.356" v="518" actId="26606"/>
          <ac:spMkLst>
            <pc:docMk/>
            <pc:sldMk cId="2997304474" sldId="350"/>
            <ac:spMk id="3" creationId="{CE941DE2-1E04-BCDD-5770-8991998B6B7B}"/>
          </ac:spMkLst>
        </pc:spChg>
        <pc:spChg chg="mod">
          <ac:chgData name="Scherr, Michael A." userId="91e8a432-bea8-44b3-b95e-be0eea8b2aa1" providerId="ADAL" clId="{57A14CFA-EBB2-4994-8651-59D4DDEE1757}" dt="2024-06-21T13:23:24.755" v="3077" actId="20577"/>
          <ac:spMkLst>
            <pc:docMk/>
            <pc:sldMk cId="2997304474" sldId="350"/>
            <ac:spMk id="6" creationId="{5632A4BB-EBAC-A965-82D8-1198A802BA6C}"/>
          </ac:spMkLst>
        </pc:spChg>
        <pc:spChg chg="del">
          <ac:chgData name="Scherr, Michael A." userId="91e8a432-bea8-44b3-b95e-be0eea8b2aa1" providerId="ADAL" clId="{57A14CFA-EBB2-4994-8651-59D4DDEE1757}" dt="2024-06-07T14:57:12.356" v="518" actId="26606"/>
          <ac:spMkLst>
            <pc:docMk/>
            <pc:sldMk cId="2997304474" sldId="350"/>
            <ac:spMk id="6174" creationId="{E49D7415-2F11-44C2-B6AA-13A25B6814B9}"/>
          </ac:spMkLst>
        </pc:spChg>
        <pc:spChg chg="add">
          <ac:chgData name="Scherr, Michael A." userId="91e8a432-bea8-44b3-b95e-be0eea8b2aa1" providerId="ADAL" clId="{57A14CFA-EBB2-4994-8651-59D4DDEE1757}" dt="2024-06-07T14:57:12.356" v="518" actId="26606"/>
          <ac:spMkLst>
            <pc:docMk/>
            <pc:sldMk cId="2997304474" sldId="350"/>
            <ac:spMk id="8203" creationId="{E49D7415-2F11-44C2-B6AA-13A25B6814B9}"/>
          </ac:spMkLst>
        </pc:spChg>
        <pc:picChg chg="del">
          <ac:chgData name="Scherr, Michael A." userId="91e8a432-bea8-44b3-b95e-be0eea8b2aa1" providerId="ADAL" clId="{57A14CFA-EBB2-4994-8651-59D4DDEE1757}" dt="2024-06-07T14:57:05.931" v="516" actId="478"/>
          <ac:picMkLst>
            <pc:docMk/>
            <pc:sldMk cId="2997304474" sldId="350"/>
            <ac:picMk id="6148" creationId="{89F02CD7-B6C2-E7FD-4C84-D3351121E334}"/>
          </ac:picMkLst>
        </pc:picChg>
        <pc:picChg chg="add mod ord">
          <ac:chgData name="Scherr, Michael A." userId="91e8a432-bea8-44b3-b95e-be0eea8b2aa1" providerId="ADAL" clId="{57A14CFA-EBB2-4994-8651-59D4DDEE1757}" dt="2024-06-07T14:57:12.356" v="518" actId="26606"/>
          <ac:picMkLst>
            <pc:docMk/>
            <pc:sldMk cId="2997304474" sldId="350"/>
            <ac:picMk id="8194" creationId="{1AF6F126-90E0-41CB-0E71-D6E8EB5A63B8}"/>
          </ac:picMkLst>
        </pc:picChg>
        <pc:cxnChg chg="del">
          <ac:chgData name="Scherr, Michael A." userId="91e8a432-bea8-44b3-b95e-be0eea8b2aa1" providerId="ADAL" clId="{57A14CFA-EBB2-4994-8651-59D4DDEE1757}" dt="2024-06-07T14:57:12.356" v="518" actId="26606"/>
          <ac:cxnSpMkLst>
            <pc:docMk/>
            <pc:sldMk cId="2997304474" sldId="350"/>
            <ac:cxnSpMk id="6172" creationId="{F64F9B95-9045-48D2-B9F3-2927E98F54AA}"/>
          </ac:cxnSpMkLst>
        </pc:cxnChg>
        <pc:cxnChg chg="del">
          <ac:chgData name="Scherr, Michael A." userId="91e8a432-bea8-44b3-b95e-be0eea8b2aa1" providerId="ADAL" clId="{57A14CFA-EBB2-4994-8651-59D4DDEE1757}" dt="2024-06-07T14:57:12.356" v="518" actId="26606"/>
          <ac:cxnSpMkLst>
            <pc:docMk/>
            <pc:sldMk cId="2997304474" sldId="350"/>
            <ac:cxnSpMk id="6173" creationId="{085AA86F-6A4D-4BCB-A045-D992CDC2959B}"/>
          </ac:cxnSpMkLst>
        </pc:cxnChg>
        <pc:cxnChg chg="del">
          <ac:chgData name="Scherr, Michael A." userId="91e8a432-bea8-44b3-b95e-be0eea8b2aa1" providerId="ADAL" clId="{57A14CFA-EBB2-4994-8651-59D4DDEE1757}" dt="2024-06-07T14:57:12.356" v="518" actId="26606"/>
          <ac:cxnSpMkLst>
            <pc:docMk/>
            <pc:sldMk cId="2997304474" sldId="350"/>
            <ac:cxnSpMk id="6175" creationId="{4583FD9E-C5A7-96F7-951D-7D292013CD58}"/>
          </ac:cxnSpMkLst>
        </pc:cxnChg>
        <pc:cxnChg chg="add">
          <ac:chgData name="Scherr, Michael A." userId="91e8a432-bea8-44b3-b95e-be0eea8b2aa1" providerId="ADAL" clId="{57A14CFA-EBB2-4994-8651-59D4DDEE1757}" dt="2024-06-07T14:57:12.356" v="518" actId="26606"/>
          <ac:cxnSpMkLst>
            <pc:docMk/>
            <pc:sldMk cId="2997304474" sldId="350"/>
            <ac:cxnSpMk id="8199" creationId="{F64F9B95-9045-48D2-B9F3-2927E98F54AA}"/>
          </ac:cxnSpMkLst>
        </pc:cxnChg>
        <pc:cxnChg chg="add">
          <ac:chgData name="Scherr, Michael A." userId="91e8a432-bea8-44b3-b95e-be0eea8b2aa1" providerId="ADAL" clId="{57A14CFA-EBB2-4994-8651-59D4DDEE1757}" dt="2024-06-07T14:57:12.356" v="518" actId="26606"/>
          <ac:cxnSpMkLst>
            <pc:docMk/>
            <pc:sldMk cId="2997304474" sldId="350"/>
            <ac:cxnSpMk id="8201" creationId="{085AA86F-6A4D-4BCB-A045-D992CDC2959B}"/>
          </ac:cxnSpMkLst>
        </pc:cxnChg>
        <pc:cxnChg chg="add">
          <ac:chgData name="Scherr, Michael A." userId="91e8a432-bea8-44b3-b95e-be0eea8b2aa1" providerId="ADAL" clId="{57A14CFA-EBB2-4994-8651-59D4DDEE1757}" dt="2024-06-07T14:57:12.356" v="518" actId="26606"/>
          <ac:cxnSpMkLst>
            <pc:docMk/>
            <pc:sldMk cId="2997304474" sldId="350"/>
            <ac:cxnSpMk id="8205" creationId="{F2B951FD-94F7-E138-3EC2-A66A551D9137}"/>
          </ac:cxnSpMkLst>
        </pc:cxnChg>
      </pc:sldChg>
      <pc:sldChg chg="addSp delSp modSp add mod">
        <pc:chgData name="Scherr, Michael A." userId="91e8a432-bea8-44b3-b95e-be0eea8b2aa1" providerId="ADAL" clId="{57A14CFA-EBB2-4994-8651-59D4DDEE1757}" dt="2024-06-07T15:19:36.807" v="943" actId="6549"/>
        <pc:sldMkLst>
          <pc:docMk/>
          <pc:sldMk cId="760343108" sldId="351"/>
        </pc:sldMkLst>
        <pc:spChg chg="mod">
          <ac:chgData name="Scherr, Michael A." userId="91e8a432-bea8-44b3-b95e-be0eea8b2aa1" providerId="ADAL" clId="{57A14CFA-EBB2-4994-8651-59D4DDEE1757}" dt="2024-06-07T15:04:43.980" v="661" actId="26606"/>
          <ac:spMkLst>
            <pc:docMk/>
            <pc:sldMk cId="760343108" sldId="351"/>
            <ac:spMk id="2" creationId="{2BF6C19A-30E3-001C-1A19-8812A6F8D8EC}"/>
          </ac:spMkLst>
        </pc:spChg>
        <pc:spChg chg="mod">
          <ac:chgData name="Scherr, Michael A." userId="91e8a432-bea8-44b3-b95e-be0eea8b2aa1" providerId="ADAL" clId="{57A14CFA-EBB2-4994-8651-59D4DDEE1757}" dt="2024-06-07T15:19:36.807" v="943" actId="6549"/>
          <ac:spMkLst>
            <pc:docMk/>
            <pc:sldMk cId="760343108" sldId="351"/>
            <ac:spMk id="3" creationId="{CE941DE2-1E04-BCDD-5770-8991998B6B7B}"/>
          </ac:spMkLst>
        </pc:spChg>
        <pc:spChg chg="mod">
          <ac:chgData name="Scherr, Michael A." userId="91e8a432-bea8-44b3-b95e-be0eea8b2aa1" providerId="ADAL" clId="{57A14CFA-EBB2-4994-8651-59D4DDEE1757}" dt="2024-06-07T15:04:43.980" v="661" actId="26606"/>
          <ac:spMkLst>
            <pc:docMk/>
            <pc:sldMk cId="760343108" sldId="351"/>
            <ac:spMk id="6" creationId="{5632A4BB-EBAC-A965-82D8-1198A802BA6C}"/>
          </ac:spMkLst>
        </pc:spChg>
        <pc:spChg chg="del">
          <ac:chgData name="Scherr, Michael A." userId="91e8a432-bea8-44b3-b95e-be0eea8b2aa1" providerId="ADAL" clId="{57A14CFA-EBB2-4994-8651-59D4DDEE1757}" dt="2024-06-07T15:03:46.688" v="654" actId="26606"/>
          <ac:spMkLst>
            <pc:docMk/>
            <pc:sldMk cId="760343108" sldId="351"/>
            <ac:spMk id="8203" creationId="{E49D7415-2F11-44C2-B6AA-13A25B6814B9}"/>
          </ac:spMkLst>
        </pc:spChg>
        <pc:spChg chg="add del">
          <ac:chgData name="Scherr, Michael A." userId="91e8a432-bea8-44b3-b95e-be0eea8b2aa1" providerId="ADAL" clId="{57A14CFA-EBB2-4994-8651-59D4DDEE1757}" dt="2024-06-07T15:04:43.980" v="661" actId="26606"/>
          <ac:spMkLst>
            <pc:docMk/>
            <pc:sldMk cId="760343108" sldId="351"/>
            <ac:spMk id="9227" creationId="{E49D7415-2F11-44C2-B6AA-13A25B6814B9}"/>
          </ac:spMkLst>
        </pc:spChg>
        <pc:spChg chg="add del">
          <ac:chgData name="Scherr, Michael A." userId="91e8a432-bea8-44b3-b95e-be0eea8b2aa1" providerId="ADAL" clId="{57A14CFA-EBB2-4994-8651-59D4DDEE1757}" dt="2024-06-07T15:04:41.638" v="658" actId="26606"/>
          <ac:spMkLst>
            <pc:docMk/>
            <pc:sldMk cId="760343108" sldId="351"/>
            <ac:spMk id="9238" creationId="{E49D7415-2F11-44C2-B6AA-13A25B6814B9}"/>
          </ac:spMkLst>
        </pc:spChg>
        <pc:spChg chg="add del">
          <ac:chgData name="Scherr, Michael A." userId="91e8a432-bea8-44b3-b95e-be0eea8b2aa1" providerId="ADAL" clId="{57A14CFA-EBB2-4994-8651-59D4DDEE1757}" dt="2024-06-07T15:04:43.965" v="660" actId="26606"/>
          <ac:spMkLst>
            <pc:docMk/>
            <pc:sldMk cId="760343108" sldId="351"/>
            <ac:spMk id="9244" creationId="{E49D7415-2F11-44C2-B6AA-13A25B6814B9}"/>
          </ac:spMkLst>
        </pc:spChg>
        <pc:spChg chg="add">
          <ac:chgData name="Scherr, Michael A." userId="91e8a432-bea8-44b3-b95e-be0eea8b2aa1" providerId="ADAL" clId="{57A14CFA-EBB2-4994-8651-59D4DDEE1757}" dt="2024-06-07T15:04:43.980" v="661" actId="26606"/>
          <ac:spMkLst>
            <pc:docMk/>
            <pc:sldMk cId="760343108" sldId="351"/>
            <ac:spMk id="9249" creationId="{E49D7415-2F11-44C2-B6AA-13A25B6814B9}"/>
          </ac:spMkLst>
        </pc:spChg>
        <pc:picChg chg="del">
          <ac:chgData name="Scherr, Michael A." userId="91e8a432-bea8-44b3-b95e-be0eea8b2aa1" providerId="ADAL" clId="{57A14CFA-EBB2-4994-8651-59D4DDEE1757}" dt="2024-06-07T15:03:43.240" v="652" actId="478"/>
          <ac:picMkLst>
            <pc:docMk/>
            <pc:sldMk cId="760343108" sldId="351"/>
            <ac:picMk id="8194" creationId="{1AF6F126-90E0-41CB-0E71-D6E8EB5A63B8}"/>
          </ac:picMkLst>
        </pc:picChg>
        <pc:picChg chg="add del mod ord">
          <ac:chgData name="Scherr, Michael A." userId="91e8a432-bea8-44b3-b95e-be0eea8b2aa1" providerId="ADAL" clId="{57A14CFA-EBB2-4994-8651-59D4DDEE1757}" dt="2024-06-07T15:04:29.202" v="655" actId="478"/>
          <ac:picMkLst>
            <pc:docMk/>
            <pc:sldMk cId="760343108" sldId="351"/>
            <ac:picMk id="9218" creationId="{FC5FE859-2F31-E84F-60B8-783AFFCEDC68}"/>
          </ac:picMkLst>
        </pc:picChg>
        <pc:picChg chg="add mod ord">
          <ac:chgData name="Scherr, Michael A." userId="91e8a432-bea8-44b3-b95e-be0eea8b2aa1" providerId="ADAL" clId="{57A14CFA-EBB2-4994-8651-59D4DDEE1757}" dt="2024-06-07T15:04:43.980" v="661" actId="26606"/>
          <ac:picMkLst>
            <pc:docMk/>
            <pc:sldMk cId="760343108" sldId="351"/>
            <ac:picMk id="9220" creationId="{585CEC01-1649-3100-AD98-7D02DF19143E}"/>
          </ac:picMkLst>
        </pc:picChg>
        <pc:cxnChg chg="del">
          <ac:chgData name="Scherr, Michael A." userId="91e8a432-bea8-44b3-b95e-be0eea8b2aa1" providerId="ADAL" clId="{57A14CFA-EBB2-4994-8651-59D4DDEE1757}" dt="2024-06-07T15:03:46.688" v="654" actId="26606"/>
          <ac:cxnSpMkLst>
            <pc:docMk/>
            <pc:sldMk cId="760343108" sldId="351"/>
            <ac:cxnSpMk id="8199" creationId="{F64F9B95-9045-48D2-B9F3-2927E98F54AA}"/>
          </ac:cxnSpMkLst>
        </pc:cxnChg>
        <pc:cxnChg chg="del">
          <ac:chgData name="Scherr, Michael A." userId="91e8a432-bea8-44b3-b95e-be0eea8b2aa1" providerId="ADAL" clId="{57A14CFA-EBB2-4994-8651-59D4DDEE1757}" dt="2024-06-07T15:03:46.688" v="654" actId="26606"/>
          <ac:cxnSpMkLst>
            <pc:docMk/>
            <pc:sldMk cId="760343108" sldId="351"/>
            <ac:cxnSpMk id="8201" creationId="{085AA86F-6A4D-4BCB-A045-D992CDC2959B}"/>
          </ac:cxnSpMkLst>
        </pc:cxnChg>
        <pc:cxnChg chg="del">
          <ac:chgData name="Scherr, Michael A." userId="91e8a432-bea8-44b3-b95e-be0eea8b2aa1" providerId="ADAL" clId="{57A14CFA-EBB2-4994-8651-59D4DDEE1757}" dt="2024-06-07T15:03:46.688" v="654" actId="26606"/>
          <ac:cxnSpMkLst>
            <pc:docMk/>
            <pc:sldMk cId="760343108" sldId="351"/>
            <ac:cxnSpMk id="8205" creationId="{F2B951FD-94F7-E138-3EC2-A66A551D9137}"/>
          </ac:cxnSpMkLst>
        </pc:cxnChg>
        <pc:cxnChg chg="add del">
          <ac:chgData name="Scherr, Michael A." userId="91e8a432-bea8-44b3-b95e-be0eea8b2aa1" providerId="ADAL" clId="{57A14CFA-EBB2-4994-8651-59D4DDEE1757}" dt="2024-06-07T15:04:43.980" v="661" actId="26606"/>
          <ac:cxnSpMkLst>
            <pc:docMk/>
            <pc:sldMk cId="760343108" sldId="351"/>
            <ac:cxnSpMk id="9223" creationId="{F64F9B95-9045-48D2-B9F3-2927E98F54AA}"/>
          </ac:cxnSpMkLst>
        </pc:cxnChg>
        <pc:cxnChg chg="add del">
          <ac:chgData name="Scherr, Michael A." userId="91e8a432-bea8-44b3-b95e-be0eea8b2aa1" providerId="ADAL" clId="{57A14CFA-EBB2-4994-8651-59D4DDEE1757}" dt="2024-06-07T15:04:43.980" v="661" actId="26606"/>
          <ac:cxnSpMkLst>
            <pc:docMk/>
            <pc:sldMk cId="760343108" sldId="351"/>
            <ac:cxnSpMk id="9225" creationId="{085AA86F-6A4D-4BCB-A045-D992CDC2959B}"/>
          </ac:cxnSpMkLst>
        </pc:cxnChg>
        <pc:cxnChg chg="add del">
          <ac:chgData name="Scherr, Michael A." userId="91e8a432-bea8-44b3-b95e-be0eea8b2aa1" providerId="ADAL" clId="{57A14CFA-EBB2-4994-8651-59D4DDEE1757}" dt="2024-06-07T15:04:43.980" v="661" actId="26606"/>
          <ac:cxnSpMkLst>
            <pc:docMk/>
            <pc:sldMk cId="760343108" sldId="351"/>
            <ac:cxnSpMk id="9229" creationId="{D2E57F3D-33BE-4306-87E6-245763719516}"/>
          </ac:cxnSpMkLst>
        </pc:cxnChg>
        <pc:cxnChg chg="add del">
          <ac:chgData name="Scherr, Michael A." userId="91e8a432-bea8-44b3-b95e-be0eea8b2aa1" providerId="ADAL" clId="{57A14CFA-EBB2-4994-8651-59D4DDEE1757}" dt="2024-06-07T15:04:41.638" v="658" actId="26606"/>
          <ac:cxnSpMkLst>
            <pc:docMk/>
            <pc:sldMk cId="760343108" sldId="351"/>
            <ac:cxnSpMk id="9234" creationId="{F64F9B95-9045-48D2-B9F3-2927E98F54AA}"/>
          </ac:cxnSpMkLst>
        </pc:cxnChg>
        <pc:cxnChg chg="add del">
          <ac:chgData name="Scherr, Michael A." userId="91e8a432-bea8-44b3-b95e-be0eea8b2aa1" providerId="ADAL" clId="{57A14CFA-EBB2-4994-8651-59D4DDEE1757}" dt="2024-06-07T15:04:41.638" v="658" actId="26606"/>
          <ac:cxnSpMkLst>
            <pc:docMk/>
            <pc:sldMk cId="760343108" sldId="351"/>
            <ac:cxnSpMk id="9236" creationId="{085AA86F-6A4D-4BCB-A045-D992CDC2959B}"/>
          </ac:cxnSpMkLst>
        </pc:cxnChg>
        <pc:cxnChg chg="add del">
          <ac:chgData name="Scherr, Michael A." userId="91e8a432-bea8-44b3-b95e-be0eea8b2aa1" providerId="ADAL" clId="{57A14CFA-EBB2-4994-8651-59D4DDEE1757}" dt="2024-06-07T15:04:41.638" v="658" actId="26606"/>
          <ac:cxnSpMkLst>
            <pc:docMk/>
            <pc:sldMk cId="760343108" sldId="351"/>
            <ac:cxnSpMk id="9240" creationId="{D2E57F3D-33BE-4306-87E6-245763719516}"/>
          </ac:cxnSpMkLst>
        </pc:cxnChg>
        <pc:cxnChg chg="add del">
          <ac:chgData name="Scherr, Michael A." userId="91e8a432-bea8-44b3-b95e-be0eea8b2aa1" providerId="ADAL" clId="{57A14CFA-EBB2-4994-8651-59D4DDEE1757}" dt="2024-06-07T15:04:43.965" v="660" actId="26606"/>
          <ac:cxnSpMkLst>
            <pc:docMk/>
            <pc:sldMk cId="760343108" sldId="351"/>
            <ac:cxnSpMk id="9242" creationId="{F64F9B95-9045-48D2-B9F3-2927E98F54AA}"/>
          </ac:cxnSpMkLst>
        </pc:cxnChg>
        <pc:cxnChg chg="add del">
          <ac:chgData name="Scherr, Michael A." userId="91e8a432-bea8-44b3-b95e-be0eea8b2aa1" providerId="ADAL" clId="{57A14CFA-EBB2-4994-8651-59D4DDEE1757}" dt="2024-06-07T15:04:43.965" v="660" actId="26606"/>
          <ac:cxnSpMkLst>
            <pc:docMk/>
            <pc:sldMk cId="760343108" sldId="351"/>
            <ac:cxnSpMk id="9243" creationId="{085AA86F-6A4D-4BCB-A045-D992CDC2959B}"/>
          </ac:cxnSpMkLst>
        </pc:cxnChg>
        <pc:cxnChg chg="add del">
          <ac:chgData name="Scherr, Michael A." userId="91e8a432-bea8-44b3-b95e-be0eea8b2aa1" providerId="ADAL" clId="{57A14CFA-EBB2-4994-8651-59D4DDEE1757}" dt="2024-06-07T15:04:43.965" v="660" actId="26606"/>
          <ac:cxnSpMkLst>
            <pc:docMk/>
            <pc:sldMk cId="760343108" sldId="351"/>
            <ac:cxnSpMk id="9245" creationId="{F2B951FD-94F7-E138-3EC2-A66A551D9137}"/>
          </ac:cxnSpMkLst>
        </pc:cxnChg>
        <pc:cxnChg chg="add">
          <ac:chgData name="Scherr, Michael A." userId="91e8a432-bea8-44b3-b95e-be0eea8b2aa1" providerId="ADAL" clId="{57A14CFA-EBB2-4994-8651-59D4DDEE1757}" dt="2024-06-07T15:04:43.980" v="661" actId="26606"/>
          <ac:cxnSpMkLst>
            <pc:docMk/>
            <pc:sldMk cId="760343108" sldId="351"/>
            <ac:cxnSpMk id="9247" creationId="{F64F9B95-9045-48D2-B9F3-2927E98F54AA}"/>
          </ac:cxnSpMkLst>
        </pc:cxnChg>
        <pc:cxnChg chg="add">
          <ac:chgData name="Scherr, Michael A." userId="91e8a432-bea8-44b3-b95e-be0eea8b2aa1" providerId="ADAL" clId="{57A14CFA-EBB2-4994-8651-59D4DDEE1757}" dt="2024-06-07T15:04:43.980" v="661" actId="26606"/>
          <ac:cxnSpMkLst>
            <pc:docMk/>
            <pc:sldMk cId="760343108" sldId="351"/>
            <ac:cxnSpMk id="9248" creationId="{085AA86F-6A4D-4BCB-A045-D992CDC2959B}"/>
          </ac:cxnSpMkLst>
        </pc:cxnChg>
        <pc:cxnChg chg="add">
          <ac:chgData name="Scherr, Michael A." userId="91e8a432-bea8-44b3-b95e-be0eea8b2aa1" providerId="ADAL" clId="{57A14CFA-EBB2-4994-8651-59D4DDEE1757}" dt="2024-06-07T15:04:43.980" v="661" actId="26606"/>
          <ac:cxnSpMkLst>
            <pc:docMk/>
            <pc:sldMk cId="760343108" sldId="351"/>
            <ac:cxnSpMk id="9250" creationId="{511FC409-B3C2-4F68-865C-C5333D6F2710}"/>
          </ac:cxnSpMkLst>
        </pc:cxnChg>
        <pc:cxnChg chg="add">
          <ac:chgData name="Scherr, Michael A." userId="91e8a432-bea8-44b3-b95e-be0eea8b2aa1" providerId="ADAL" clId="{57A14CFA-EBB2-4994-8651-59D4DDEE1757}" dt="2024-06-07T15:04:43.980" v="661" actId="26606"/>
          <ac:cxnSpMkLst>
            <pc:docMk/>
            <pc:sldMk cId="760343108" sldId="351"/>
            <ac:cxnSpMk id="9251" creationId="{B810270D-76A7-44B3-9746-7EDF5788602E}"/>
          </ac:cxnSpMkLst>
        </pc:cxnChg>
      </pc:sldChg>
      <pc:sldChg chg="addSp delSp modSp add mod setBg">
        <pc:chgData name="Scherr, Michael A." userId="91e8a432-bea8-44b3-b95e-be0eea8b2aa1" providerId="ADAL" clId="{57A14CFA-EBB2-4994-8651-59D4DDEE1757}" dt="2024-06-07T15:18:32.282" v="940" actId="255"/>
        <pc:sldMkLst>
          <pc:docMk/>
          <pc:sldMk cId="3425331862" sldId="352"/>
        </pc:sldMkLst>
        <pc:spChg chg="add del mod">
          <ac:chgData name="Scherr, Michael A." userId="91e8a432-bea8-44b3-b95e-be0eea8b2aa1" providerId="ADAL" clId="{57A14CFA-EBB2-4994-8651-59D4DDEE1757}" dt="2024-06-07T15:15:17.090" v="896" actId="26606"/>
          <ac:spMkLst>
            <pc:docMk/>
            <pc:sldMk cId="3425331862" sldId="352"/>
            <ac:spMk id="3" creationId="{57B933EB-DF43-A4EB-F0E0-561CDB8E2EB3}"/>
          </ac:spMkLst>
        </pc:spChg>
        <pc:spChg chg="mod">
          <ac:chgData name="Scherr, Michael A." userId="91e8a432-bea8-44b3-b95e-be0eea8b2aa1" providerId="ADAL" clId="{57A14CFA-EBB2-4994-8651-59D4DDEE1757}" dt="2024-06-07T15:13:53.522" v="893" actId="26606"/>
          <ac:spMkLst>
            <pc:docMk/>
            <pc:sldMk cId="3425331862" sldId="352"/>
            <ac:spMk id="4" creationId="{90E82A33-7ED3-A4A3-7E06-B568D6D134CD}"/>
          </ac:spMkLst>
        </pc:spChg>
        <pc:spChg chg="mod">
          <ac:chgData name="Scherr, Michael A." userId="91e8a432-bea8-44b3-b95e-be0eea8b2aa1" providerId="ADAL" clId="{57A14CFA-EBB2-4994-8651-59D4DDEE1757}" dt="2024-06-07T15:18:32.282" v="940" actId="255"/>
          <ac:spMkLst>
            <pc:docMk/>
            <pc:sldMk cId="3425331862" sldId="352"/>
            <ac:spMk id="9" creationId="{6777958E-E73E-C5A9-C0E3-3DD9808453DB}"/>
          </ac:spMkLst>
        </pc:spChg>
        <pc:spChg chg="add del">
          <ac:chgData name="Scherr, Michael A." userId="91e8a432-bea8-44b3-b95e-be0eea8b2aa1" providerId="ADAL" clId="{57A14CFA-EBB2-4994-8651-59D4DDEE1757}" dt="2024-06-07T15:15:17.090" v="896" actId="26606"/>
          <ac:spMkLst>
            <pc:docMk/>
            <pc:sldMk cId="3425331862" sldId="352"/>
            <ac:spMk id="23" creationId="{E49D7415-2F11-44C2-B6AA-13A25B6814B9}"/>
          </ac:spMkLst>
        </pc:spChg>
        <pc:spChg chg="add">
          <ac:chgData name="Scherr, Michael A." userId="91e8a432-bea8-44b3-b95e-be0eea8b2aa1" providerId="ADAL" clId="{57A14CFA-EBB2-4994-8651-59D4DDEE1757}" dt="2024-06-07T15:15:17.090" v="896" actId="26606"/>
          <ac:spMkLst>
            <pc:docMk/>
            <pc:sldMk cId="3425331862" sldId="352"/>
            <ac:spMk id="11275" creationId="{E49D7415-2F11-44C2-B6AA-13A25B6814B9}"/>
          </ac:spMkLst>
        </pc:spChg>
        <pc:picChg chg="del mod ord">
          <ac:chgData name="Scherr, Michael A." userId="91e8a432-bea8-44b3-b95e-be0eea8b2aa1" providerId="ADAL" clId="{57A14CFA-EBB2-4994-8651-59D4DDEE1757}" dt="2024-06-07T15:15:14.063" v="894" actId="478"/>
          <ac:picMkLst>
            <pc:docMk/>
            <pc:sldMk cId="3425331862" sldId="352"/>
            <ac:picMk id="14" creationId="{C87A0E87-E987-D779-B17A-3A89F2E6F373}"/>
          </ac:picMkLst>
        </pc:picChg>
        <pc:picChg chg="add mod ord">
          <ac:chgData name="Scherr, Michael A." userId="91e8a432-bea8-44b3-b95e-be0eea8b2aa1" providerId="ADAL" clId="{57A14CFA-EBB2-4994-8651-59D4DDEE1757}" dt="2024-06-07T15:15:17.090" v="896" actId="26606"/>
          <ac:picMkLst>
            <pc:docMk/>
            <pc:sldMk cId="3425331862" sldId="352"/>
            <ac:picMk id="11266" creationId="{BF07DBF8-EE42-EE32-5FFD-5ACD62C325CD}"/>
          </ac:picMkLst>
        </pc:picChg>
        <pc:cxnChg chg="add del">
          <ac:chgData name="Scherr, Michael A." userId="91e8a432-bea8-44b3-b95e-be0eea8b2aa1" providerId="ADAL" clId="{57A14CFA-EBB2-4994-8651-59D4DDEE1757}" dt="2024-06-07T15:15:17.090" v="896" actId="26606"/>
          <ac:cxnSpMkLst>
            <pc:docMk/>
            <pc:sldMk cId="3425331862" sldId="352"/>
            <ac:cxnSpMk id="19" creationId="{F64F9B95-9045-48D2-B9F3-2927E98F54AA}"/>
          </ac:cxnSpMkLst>
        </pc:cxnChg>
        <pc:cxnChg chg="add del">
          <ac:chgData name="Scherr, Michael A." userId="91e8a432-bea8-44b3-b95e-be0eea8b2aa1" providerId="ADAL" clId="{57A14CFA-EBB2-4994-8651-59D4DDEE1757}" dt="2024-06-07T15:15:17.090" v="896" actId="26606"/>
          <ac:cxnSpMkLst>
            <pc:docMk/>
            <pc:sldMk cId="3425331862" sldId="352"/>
            <ac:cxnSpMk id="21" creationId="{085AA86F-6A4D-4BCB-A045-D992CDC2959B}"/>
          </ac:cxnSpMkLst>
        </pc:cxnChg>
        <pc:cxnChg chg="add del">
          <ac:chgData name="Scherr, Michael A." userId="91e8a432-bea8-44b3-b95e-be0eea8b2aa1" providerId="ADAL" clId="{57A14CFA-EBB2-4994-8651-59D4DDEE1757}" dt="2024-06-07T15:15:17.090" v="896" actId="26606"/>
          <ac:cxnSpMkLst>
            <pc:docMk/>
            <pc:sldMk cId="3425331862" sldId="352"/>
            <ac:cxnSpMk id="25" creationId="{511FC409-B3C2-4F68-865C-C5333D6F2710}"/>
          </ac:cxnSpMkLst>
        </pc:cxnChg>
        <pc:cxnChg chg="add del">
          <ac:chgData name="Scherr, Michael A." userId="91e8a432-bea8-44b3-b95e-be0eea8b2aa1" providerId="ADAL" clId="{57A14CFA-EBB2-4994-8651-59D4DDEE1757}" dt="2024-06-07T15:15:17.090" v="896" actId="26606"/>
          <ac:cxnSpMkLst>
            <pc:docMk/>
            <pc:sldMk cId="3425331862" sldId="352"/>
            <ac:cxnSpMk id="27" creationId="{B810270D-76A7-44B3-9746-7EDF5788602E}"/>
          </ac:cxnSpMkLst>
        </pc:cxnChg>
        <pc:cxnChg chg="add">
          <ac:chgData name="Scherr, Michael A." userId="91e8a432-bea8-44b3-b95e-be0eea8b2aa1" providerId="ADAL" clId="{57A14CFA-EBB2-4994-8651-59D4DDEE1757}" dt="2024-06-07T15:15:17.090" v="896" actId="26606"/>
          <ac:cxnSpMkLst>
            <pc:docMk/>
            <pc:sldMk cId="3425331862" sldId="352"/>
            <ac:cxnSpMk id="11271" creationId="{F64F9B95-9045-48D2-B9F3-2927E98F54AA}"/>
          </ac:cxnSpMkLst>
        </pc:cxnChg>
        <pc:cxnChg chg="add">
          <ac:chgData name="Scherr, Michael A." userId="91e8a432-bea8-44b3-b95e-be0eea8b2aa1" providerId="ADAL" clId="{57A14CFA-EBB2-4994-8651-59D4DDEE1757}" dt="2024-06-07T15:15:17.090" v="896" actId="26606"/>
          <ac:cxnSpMkLst>
            <pc:docMk/>
            <pc:sldMk cId="3425331862" sldId="352"/>
            <ac:cxnSpMk id="11273" creationId="{085AA86F-6A4D-4BCB-A045-D992CDC2959B}"/>
          </ac:cxnSpMkLst>
        </pc:cxnChg>
        <pc:cxnChg chg="add">
          <ac:chgData name="Scherr, Michael A." userId="91e8a432-bea8-44b3-b95e-be0eea8b2aa1" providerId="ADAL" clId="{57A14CFA-EBB2-4994-8651-59D4DDEE1757}" dt="2024-06-07T15:15:17.090" v="896" actId="26606"/>
          <ac:cxnSpMkLst>
            <pc:docMk/>
            <pc:sldMk cId="3425331862" sldId="352"/>
            <ac:cxnSpMk id="11277" creationId="{511FC409-B3C2-4F68-865C-C5333D6F2710}"/>
          </ac:cxnSpMkLst>
        </pc:cxnChg>
        <pc:cxnChg chg="add">
          <ac:chgData name="Scherr, Michael A." userId="91e8a432-bea8-44b3-b95e-be0eea8b2aa1" providerId="ADAL" clId="{57A14CFA-EBB2-4994-8651-59D4DDEE1757}" dt="2024-06-07T15:15:17.090" v="896" actId="26606"/>
          <ac:cxnSpMkLst>
            <pc:docMk/>
            <pc:sldMk cId="3425331862" sldId="352"/>
            <ac:cxnSpMk id="11279" creationId="{B810270D-76A7-44B3-9746-7EDF5788602E}"/>
          </ac:cxnSpMkLst>
        </pc:cxnChg>
      </pc:sldChg>
      <pc:sldChg chg="addSp delSp modSp add mod">
        <pc:chgData name="Scherr, Michael A." userId="91e8a432-bea8-44b3-b95e-be0eea8b2aa1" providerId="ADAL" clId="{57A14CFA-EBB2-4994-8651-59D4DDEE1757}" dt="2024-06-07T15:18:43.288" v="941" actId="255"/>
        <pc:sldMkLst>
          <pc:docMk/>
          <pc:sldMk cId="1760650365" sldId="353"/>
        </pc:sldMkLst>
        <pc:spChg chg="mod">
          <ac:chgData name="Scherr, Michael A." userId="91e8a432-bea8-44b3-b95e-be0eea8b2aa1" providerId="ADAL" clId="{57A14CFA-EBB2-4994-8651-59D4DDEE1757}" dt="2024-06-07T15:17:13.886" v="902" actId="26606"/>
          <ac:spMkLst>
            <pc:docMk/>
            <pc:sldMk cId="1760650365" sldId="353"/>
            <ac:spMk id="4" creationId="{90E82A33-7ED3-A4A3-7E06-B568D6D134CD}"/>
          </ac:spMkLst>
        </pc:spChg>
        <pc:spChg chg="mod">
          <ac:chgData name="Scherr, Michael A." userId="91e8a432-bea8-44b3-b95e-be0eea8b2aa1" providerId="ADAL" clId="{57A14CFA-EBB2-4994-8651-59D4DDEE1757}" dt="2024-06-07T15:18:43.288" v="941" actId="255"/>
          <ac:spMkLst>
            <pc:docMk/>
            <pc:sldMk cId="1760650365" sldId="353"/>
            <ac:spMk id="9" creationId="{6777958E-E73E-C5A9-C0E3-3DD9808453DB}"/>
          </ac:spMkLst>
        </pc:spChg>
        <pc:spChg chg="del">
          <ac:chgData name="Scherr, Michael A." userId="91e8a432-bea8-44b3-b95e-be0eea8b2aa1" providerId="ADAL" clId="{57A14CFA-EBB2-4994-8651-59D4DDEE1757}" dt="2024-06-07T15:17:13.886" v="902" actId="26606"/>
          <ac:spMkLst>
            <pc:docMk/>
            <pc:sldMk cId="1760650365" sldId="353"/>
            <ac:spMk id="11275" creationId="{E49D7415-2F11-44C2-B6AA-13A25B6814B9}"/>
          </ac:spMkLst>
        </pc:spChg>
        <pc:spChg chg="add">
          <ac:chgData name="Scherr, Michael A." userId="91e8a432-bea8-44b3-b95e-be0eea8b2aa1" providerId="ADAL" clId="{57A14CFA-EBB2-4994-8651-59D4DDEE1757}" dt="2024-06-07T15:17:13.886" v="902" actId="26606"/>
          <ac:spMkLst>
            <pc:docMk/>
            <pc:sldMk cId="1760650365" sldId="353"/>
            <ac:spMk id="12301" creationId="{E49D7415-2F11-44C2-B6AA-13A25B6814B9}"/>
          </ac:spMkLst>
        </pc:spChg>
        <pc:picChg chg="del">
          <ac:chgData name="Scherr, Michael A." userId="91e8a432-bea8-44b3-b95e-be0eea8b2aa1" providerId="ADAL" clId="{57A14CFA-EBB2-4994-8651-59D4DDEE1757}" dt="2024-06-07T15:17:04.530" v="900" actId="478"/>
          <ac:picMkLst>
            <pc:docMk/>
            <pc:sldMk cId="1760650365" sldId="353"/>
            <ac:picMk id="11266" creationId="{BF07DBF8-EE42-EE32-5FFD-5ACD62C325CD}"/>
          </ac:picMkLst>
        </pc:picChg>
        <pc:picChg chg="add del">
          <ac:chgData name="Scherr, Michael A." userId="91e8a432-bea8-44b3-b95e-be0eea8b2aa1" providerId="ADAL" clId="{57A14CFA-EBB2-4994-8651-59D4DDEE1757}" dt="2024-06-07T15:17:04.530" v="900" actId="478"/>
          <ac:picMkLst>
            <pc:docMk/>
            <pc:sldMk cId="1760650365" sldId="353"/>
            <ac:picMk id="12290" creationId="{43BB57D4-9464-7025-DAD1-E70A8E431173}"/>
          </ac:picMkLst>
        </pc:picChg>
        <pc:picChg chg="add mod ord">
          <ac:chgData name="Scherr, Michael A." userId="91e8a432-bea8-44b3-b95e-be0eea8b2aa1" providerId="ADAL" clId="{57A14CFA-EBB2-4994-8651-59D4DDEE1757}" dt="2024-06-07T15:17:13.886" v="902" actId="26606"/>
          <ac:picMkLst>
            <pc:docMk/>
            <pc:sldMk cId="1760650365" sldId="353"/>
            <ac:picMk id="12292" creationId="{05202BB1-1BE7-F9A5-DF2D-077619A11CD9}"/>
          </ac:picMkLst>
        </pc:picChg>
        <pc:cxnChg chg="del">
          <ac:chgData name="Scherr, Michael A." userId="91e8a432-bea8-44b3-b95e-be0eea8b2aa1" providerId="ADAL" clId="{57A14CFA-EBB2-4994-8651-59D4DDEE1757}" dt="2024-06-07T15:17:13.886" v="902" actId="26606"/>
          <ac:cxnSpMkLst>
            <pc:docMk/>
            <pc:sldMk cId="1760650365" sldId="353"/>
            <ac:cxnSpMk id="11271" creationId="{F64F9B95-9045-48D2-B9F3-2927E98F54AA}"/>
          </ac:cxnSpMkLst>
        </pc:cxnChg>
        <pc:cxnChg chg="del">
          <ac:chgData name="Scherr, Michael A." userId="91e8a432-bea8-44b3-b95e-be0eea8b2aa1" providerId="ADAL" clId="{57A14CFA-EBB2-4994-8651-59D4DDEE1757}" dt="2024-06-07T15:17:13.886" v="902" actId="26606"/>
          <ac:cxnSpMkLst>
            <pc:docMk/>
            <pc:sldMk cId="1760650365" sldId="353"/>
            <ac:cxnSpMk id="11273" creationId="{085AA86F-6A4D-4BCB-A045-D992CDC2959B}"/>
          </ac:cxnSpMkLst>
        </pc:cxnChg>
        <pc:cxnChg chg="del">
          <ac:chgData name="Scherr, Michael A." userId="91e8a432-bea8-44b3-b95e-be0eea8b2aa1" providerId="ADAL" clId="{57A14CFA-EBB2-4994-8651-59D4DDEE1757}" dt="2024-06-07T15:17:13.886" v="902" actId="26606"/>
          <ac:cxnSpMkLst>
            <pc:docMk/>
            <pc:sldMk cId="1760650365" sldId="353"/>
            <ac:cxnSpMk id="11277" creationId="{511FC409-B3C2-4F68-865C-C5333D6F2710}"/>
          </ac:cxnSpMkLst>
        </pc:cxnChg>
        <pc:cxnChg chg="del">
          <ac:chgData name="Scherr, Michael A." userId="91e8a432-bea8-44b3-b95e-be0eea8b2aa1" providerId="ADAL" clId="{57A14CFA-EBB2-4994-8651-59D4DDEE1757}" dt="2024-06-07T15:17:13.886" v="902" actId="26606"/>
          <ac:cxnSpMkLst>
            <pc:docMk/>
            <pc:sldMk cId="1760650365" sldId="353"/>
            <ac:cxnSpMk id="11279" creationId="{B810270D-76A7-44B3-9746-7EDF5788602E}"/>
          </ac:cxnSpMkLst>
        </pc:cxnChg>
        <pc:cxnChg chg="add">
          <ac:chgData name="Scherr, Michael A." userId="91e8a432-bea8-44b3-b95e-be0eea8b2aa1" providerId="ADAL" clId="{57A14CFA-EBB2-4994-8651-59D4DDEE1757}" dt="2024-06-07T15:17:13.886" v="902" actId="26606"/>
          <ac:cxnSpMkLst>
            <pc:docMk/>
            <pc:sldMk cId="1760650365" sldId="353"/>
            <ac:cxnSpMk id="12297" creationId="{F64F9B95-9045-48D2-B9F3-2927E98F54AA}"/>
          </ac:cxnSpMkLst>
        </pc:cxnChg>
        <pc:cxnChg chg="add">
          <ac:chgData name="Scherr, Michael A." userId="91e8a432-bea8-44b3-b95e-be0eea8b2aa1" providerId="ADAL" clId="{57A14CFA-EBB2-4994-8651-59D4DDEE1757}" dt="2024-06-07T15:17:13.886" v="902" actId="26606"/>
          <ac:cxnSpMkLst>
            <pc:docMk/>
            <pc:sldMk cId="1760650365" sldId="353"/>
            <ac:cxnSpMk id="12299" creationId="{085AA86F-6A4D-4BCB-A045-D992CDC2959B}"/>
          </ac:cxnSpMkLst>
        </pc:cxnChg>
        <pc:cxnChg chg="add">
          <ac:chgData name="Scherr, Michael A." userId="91e8a432-bea8-44b3-b95e-be0eea8b2aa1" providerId="ADAL" clId="{57A14CFA-EBB2-4994-8651-59D4DDEE1757}" dt="2024-06-07T15:17:13.886" v="902" actId="26606"/>
          <ac:cxnSpMkLst>
            <pc:docMk/>
            <pc:sldMk cId="1760650365" sldId="353"/>
            <ac:cxnSpMk id="12303" creationId="{D2E57F3D-33BE-4306-87E6-245763719516}"/>
          </ac:cxnSpMkLst>
        </pc:cxnChg>
      </pc:sldChg>
      <pc:sldChg chg="addSp delSp modSp add mod">
        <pc:chgData name="Scherr, Michael A." userId="91e8a432-bea8-44b3-b95e-be0eea8b2aa1" providerId="ADAL" clId="{57A14CFA-EBB2-4994-8651-59D4DDEE1757}" dt="2024-06-07T15:24:21.302" v="1046" actId="27107"/>
        <pc:sldMkLst>
          <pc:docMk/>
          <pc:sldMk cId="4198556130" sldId="354"/>
        </pc:sldMkLst>
        <pc:spChg chg="mod">
          <ac:chgData name="Scherr, Michael A." userId="91e8a432-bea8-44b3-b95e-be0eea8b2aa1" providerId="ADAL" clId="{57A14CFA-EBB2-4994-8651-59D4DDEE1757}" dt="2024-06-07T15:23:43.471" v="1029" actId="26606"/>
          <ac:spMkLst>
            <pc:docMk/>
            <pc:sldMk cId="4198556130" sldId="354"/>
            <ac:spMk id="4" creationId="{90E82A33-7ED3-A4A3-7E06-B568D6D134CD}"/>
          </ac:spMkLst>
        </pc:spChg>
        <pc:spChg chg="mod">
          <ac:chgData name="Scherr, Michael A." userId="91e8a432-bea8-44b3-b95e-be0eea8b2aa1" providerId="ADAL" clId="{57A14CFA-EBB2-4994-8651-59D4DDEE1757}" dt="2024-06-07T15:24:21.302" v="1046" actId="27107"/>
          <ac:spMkLst>
            <pc:docMk/>
            <pc:sldMk cId="4198556130" sldId="354"/>
            <ac:spMk id="9" creationId="{6777958E-E73E-C5A9-C0E3-3DD9808453DB}"/>
          </ac:spMkLst>
        </pc:spChg>
        <pc:spChg chg="del">
          <ac:chgData name="Scherr, Michael A." userId="91e8a432-bea8-44b3-b95e-be0eea8b2aa1" providerId="ADAL" clId="{57A14CFA-EBB2-4994-8651-59D4DDEE1757}" dt="2024-06-07T15:21:31.264" v="1018" actId="26606"/>
          <ac:spMkLst>
            <pc:docMk/>
            <pc:sldMk cId="4198556130" sldId="354"/>
            <ac:spMk id="12301" creationId="{E49D7415-2F11-44C2-B6AA-13A25B6814B9}"/>
          </ac:spMkLst>
        </pc:spChg>
        <pc:spChg chg="add del">
          <ac:chgData name="Scherr, Michael A." userId="91e8a432-bea8-44b3-b95e-be0eea8b2aa1" providerId="ADAL" clId="{57A14CFA-EBB2-4994-8651-59D4DDEE1757}" dt="2024-06-07T15:22:57.376" v="1026" actId="26606"/>
          <ac:spMkLst>
            <pc:docMk/>
            <pc:sldMk cId="4198556130" sldId="354"/>
            <ac:spMk id="12312" creationId="{660EB578-C970-4186-B93C-45851BBC6E34}"/>
          </ac:spMkLst>
        </pc:spChg>
        <pc:spChg chg="add del">
          <ac:chgData name="Scherr, Michael A." userId="91e8a432-bea8-44b3-b95e-be0eea8b2aa1" providerId="ADAL" clId="{57A14CFA-EBB2-4994-8651-59D4DDEE1757}" dt="2024-06-07T15:23:43.471" v="1029" actId="26606"/>
          <ac:spMkLst>
            <pc:docMk/>
            <pc:sldMk cId="4198556130" sldId="354"/>
            <ac:spMk id="13323" creationId="{660EB578-C970-4186-B93C-45851BBC6E34}"/>
          </ac:spMkLst>
        </pc:spChg>
        <pc:spChg chg="add">
          <ac:chgData name="Scherr, Michael A." userId="91e8a432-bea8-44b3-b95e-be0eea8b2aa1" providerId="ADAL" clId="{57A14CFA-EBB2-4994-8651-59D4DDEE1757}" dt="2024-06-07T15:23:43.471" v="1029" actId="26606"/>
          <ac:spMkLst>
            <pc:docMk/>
            <pc:sldMk cId="4198556130" sldId="354"/>
            <ac:spMk id="13336" creationId="{E49D7415-2F11-44C2-B6AA-13A25B6814B9}"/>
          </ac:spMkLst>
        </pc:spChg>
        <pc:picChg chg="del mod">
          <ac:chgData name="Scherr, Michael A." userId="91e8a432-bea8-44b3-b95e-be0eea8b2aa1" providerId="ADAL" clId="{57A14CFA-EBB2-4994-8651-59D4DDEE1757}" dt="2024-06-07T15:22:53.318" v="1024" actId="478"/>
          <ac:picMkLst>
            <pc:docMk/>
            <pc:sldMk cId="4198556130" sldId="354"/>
            <ac:picMk id="12292" creationId="{05202BB1-1BE7-F9A5-DF2D-077619A11CD9}"/>
          </ac:picMkLst>
        </pc:picChg>
        <pc:picChg chg="add del mod ord">
          <ac:chgData name="Scherr, Michael A." userId="91e8a432-bea8-44b3-b95e-be0eea8b2aa1" providerId="ADAL" clId="{57A14CFA-EBB2-4994-8651-59D4DDEE1757}" dt="2024-06-07T15:23:39.971" v="1027" actId="478"/>
          <ac:picMkLst>
            <pc:docMk/>
            <pc:sldMk cId="4198556130" sldId="354"/>
            <ac:picMk id="13314" creationId="{6715AB5C-225F-259F-A490-47374272E74D}"/>
          </ac:picMkLst>
        </pc:picChg>
        <pc:picChg chg="add mod ord">
          <ac:chgData name="Scherr, Michael A." userId="91e8a432-bea8-44b3-b95e-be0eea8b2aa1" providerId="ADAL" clId="{57A14CFA-EBB2-4994-8651-59D4DDEE1757}" dt="2024-06-07T15:23:43.471" v="1029" actId="26606"/>
          <ac:picMkLst>
            <pc:docMk/>
            <pc:sldMk cId="4198556130" sldId="354"/>
            <ac:picMk id="13316" creationId="{F6B10F07-C076-DA3F-46D0-8E72516D6D65}"/>
          </ac:picMkLst>
        </pc:picChg>
        <pc:cxnChg chg="del">
          <ac:chgData name="Scherr, Michael A." userId="91e8a432-bea8-44b3-b95e-be0eea8b2aa1" providerId="ADAL" clId="{57A14CFA-EBB2-4994-8651-59D4DDEE1757}" dt="2024-06-07T15:21:31.264" v="1018" actId="26606"/>
          <ac:cxnSpMkLst>
            <pc:docMk/>
            <pc:sldMk cId="4198556130" sldId="354"/>
            <ac:cxnSpMk id="12297" creationId="{F64F9B95-9045-48D2-B9F3-2927E98F54AA}"/>
          </ac:cxnSpMkLst>
        </pc:cxnChg>
        <pc:cxnChg chg="del">
          <ac:chgData name="Scherr, Michael A." userId="91e8a432-bea8-44b3-b95e-be0eea8b2aa1" providerId="ADAL" clId="{57A14CFA-EBB2-4994-8651-59D4DDEE1757}" dt="2024-06-07T15:21:31.264" v="1018" actId="26606"/>
          <ac:cxnSpMkLst>
            <pc:docMk/>
            <pc:sldMk cId="4198556130" sldId="354"/>
            <ac:cxnSpMk id="12299" creationId="{085AA86F-6A4D-4BCB-A045-D992CDC2959B}"/>
          </ac:cxnSpMkLst>
        </pc:cxnChg>
        <pc:cxnChg chg="del">
          <ac:chgData name="Scherr, Michael A." userId="91e8a432-bea8-44b3-b95e-be0eea8b2aa1" providerId="ADAL" clId="{57A14CFA-EBB2-4994-8651-59D4DDEE1757}" dt="2024-06-07T15:21:31.264" v="1018" actId="26606"/>
          <ac:cxnSpMkLst>
            <pc:docMk/>
            <pc:sldMk cId="4198556130" sldId="354"/>
            <ac:cxnSpMk id="12303" creationId="{D2E57F3D-33BE-4306-87E6-245763719516}"/>
          </ac:cxnSpMkLst>
        </pc:cxnChg>
        <pc:cxnChg chg="add del">
          <ac:chgData name="Scherr, Michael A." userId="91e8a432-bea8-44b3-b95e-be0eea8b2aa1" providerId="ADAL" clId="{57A14CFA-EBB2-4994-8651-59D4DDEE1757}" dt="2024-06-07T15:22:57.376" v="1026" actId="26606"/>
          <ac:cxnSpMkLst>
            <pc:docMk/>
            <pc:sldMk cId="4198556130" sldId="354"/>
            <ac:cxnSpMk id="12308" creationId="{F64F9B95-9045-48D2-B9F3-2927E98F54AA}"/>
          </ac:cxnSpMkLst>
        </pc:cxnChg>
        <pc:cxnChg chg="add del">
          <ac:chgData name="Scherr, Michael A." userId="91e8a432-bea8-44b3-b95e-be0eea8b2aa1" providerId="ADAL" clId="{57A14CFA-EBB2-4994-8651-59D4DDEE1757}" dt="2024-06-07T15:22:57.376" v="1026" actId="26606"/>
          <ac:cxnSpMkLst>
            <pc:docMk/>
            <pc:sldMk cId="4198556130" sldId="354"/>
            <ac:cxnSpMk id="12310" creationId="{085AA86F-6A4D-4BCB-A045-D992CDC2959B}"/>
          </ac:cxnSpMkLst>
        </pc:cxnChg>
        <pc:cxnChg chg="add del">
          <ac:chgData name="Scherr, Michael A." userId="91e8a432-bea8-44b3-b95e-be0eea8b2aa1" providerId="ADAL" clId="{57A14CFA-EBB2-4994-8651-59D4DDEE1757}" dt="2024-06-07T15:22:57.376" v="1026" actId="26606"/>
          <ac:cxnSpMkLst>
            <pc:docMk/>
            <pc:sldMk cId="4198556130" sldId="354"/>
            <ac:cxnSpMk id="12314" creationId="{CDF57B02-07BB-407B-BB36-06D9C64A673E}"/>
          </ac:cxnSpMkLst>
        </pc:cxnChg>
        <pc:cxnChg chg="add del">
          <ac:chgData name="Scherr, Michael A." userId="91e8a432-bea8-44b3-b95e-be0eea8b2aa1" providerId="ADAL" clId="{57A14CFA-EBB2-4994-8651-59D4DDEE1757}" dt="2024-06-07T15:22:57.376" v="1026" actId="26606"/>
          <ac:cxnSpMkLst>
            <pc:docMk/>
            <pc:sldMk cId="4198556130" sldId="354"/>
            <ac:cxnSpMk id="12316" creationId="{C6855964-C920-48EB-8804-74291211C8A9}"/>
          </ac:cxnSpMkLst>
        </pc:cxnChg>
        <pc:cxnChg chg="add del">
          <ac:chgData name="Scherr, Michael A." userId="91e8a432-bea8-44b3-b95e-be0eea8b2aa1" providerId="ADAL" clId="{57A14CFA-EBB2-4994-8651-59D4DDEE1757}" dt="2024-06-07T15:23:43.471" v="1029" actId="26606"/>
          <ac:cxnSpMkLst>
            <pc:docMk/>
            <pc:sldMk cId="4198556130" sldId="354"/>
            <ac:cxnSpMk id="13319" creationId="{F64F9B95-9045-48D2-B9F3-2927E98F54AA}"/>
          </ac:cxnSpMkLst>
        </pc:cxnChg>
        <pc:cxnChg chg="add del">
          <ac:chgData name="Scherr, Michael A." userId="91e8a432-bea8-44b3-b95e-be0eea8b2aa1" providerId="ADAL" clId="{57A14CFA-EBB2-4994-8651-59D4DDEE1757}" dt="2024-06-07T15:23:43.471" v="1029" actId="26606"/>
          <ac:cxnSpMkLst>
            <pc:docMk/>
            <pc:sldMk cId="4198556130" sldId="354"/>
            <ac:cxnSpMk id="13321" creationId="{085AA86F-6A4D-4BCB-A045-D992CDC2959B}"/>
          </ac:cxnSpMkLst>
        </pc:cxnChg>
        <pc:cxnChg chg="add del">
          <ac:chgData name="Scherr, Michael A." userId="91e8a432-bea8-44b3-b95e-be0eea8b2aa1" providerId="ADAL" clId="{57A14CFA-EBB2-4994-8651-59D4DDEE1757}" dt="2024-06-07T15:23:43.471" v="1029" actId="26606"/>
          <ac:cxnSpMkLst>
            <pc:docMk/>
            <pc:sldMk cId="4198556130" sldId="354"/>
            <ac:cxnSpMk id="13325" creationId="{CDF57B02-07BB-407B-BB36-06D9C64A673E}"/>
          </ac:cxnSpMkLst>
        </pc:cxnChg>
        <pc:cxnChg chg="add del">
          <ac:chgData name="Scherr, Michael A." userId="91e8a432-bea8-44b3-b95e-be0eea8b2aa1" providerId="ADAL" clId="{57A14CFA-EBB2-4994-8651-59D4DDEE1757}" dt="2024-06-07T15:23:43.471" v="1029" actId="26606"/>
          <ac:cxnSpMkLst>
            <pc:docMk/>
            <pc:sldMk cId="4198556130" sldId="354"/>
            <ac:cxnSpMk id="13327" creationId="{C6855964-C920-48EB-8804-74291211C8A9}"/>
          </ac:cxnSpMkLst>
        </pc:cxnChg>
        <pc:cxnChg chg="add">
          <ac:chgData name="Scherr, Michael A." userId="91e8a432-bea8-44b3-b95e-be0eea8b2aa1" providerId="ADAL" clId="{57A14CFA-EBB2-4994-8651-59D4DDEE1757}" dt="2024-06-07T15:23:43.471" v="1029" actId="26606"/>
          <ac:cxnSpMkLst>
            <pc:docMk/>
            <pc:sldMk cId="4198556130" sldId="354"/>
            <ac:cxnSpMk id="13332" creationId="{F64F9B95-9045-48D2-B9F3-2927E98F54AA}"/>
          </ac:cxnSpMkLst>
        </pc:cxnChg>
        <pc:cxnChg chg="add">
          <ac:chgData name="Scherr, Michael A." userId="91e8a432-bea8-44b3-b95e-be0eea8b2aa1" providerId="ADAL" clId="{57A14CFA-EBB2-4994-8651-59D4DDEE1757}" dt="2024-06-07T15:23:43.471" v="1029" actId="26606"/>
          <ac:cxnSpMkLst>
            <pc:docMk/>
            <pc:sldMk cId="4198556130" sldId="354"/>
            <ac:cxnSpMk id="13334" creationId="{085AA86F-6A4D-4BCB-A045-D992CDC2959B}"/>
          </ac:cxnSpMkLst>
        </pc:cxnChg>
        <pc:cxnChg chg="add">
          <ac:chgData name="Scherr, Michael A." userId="91e8a432-bea8-44b3-b95e-be0eea8b2aa1" providerId="ADAL" clId="{57A14CFA-EBB2-4994-8651-59D4DDEE1757}" dt="2024-06-07T15:23:43.471" v="1029" actId="26606"/>
          <ac:cxnSpMkLst>
            <pc:docMk/>
            <pc:sldMk cId="4198556130" sldId="354"/>
            <ac:cxnSpMk id="13338" creationId="{D2E57F3D-33BE-4306-87E6-245763719516}"/>
          </ac:cxnSpMkLst>
        </pc:cxnChg>
      </pc:sldChg>
      <pc:sldChg chg="modSp add del ord">
        <pc:chgData name="Scherr, Michael A." userId="91e8a432-bea8-44b3-b95e-be0eea8b2aa1" providerId="ADAL" clId="{57A14CFA-EBB2-4994-8651-59D4DDEE1757}" dt="2024-06-07T15:26:04.826" v="1072" actId="47"/>
        <pc:sldMkLst>
          <pc:docMk/>
          <pc:sldMk cId="1390852780" sldId="355"/>
        </pc:sldMkLst>
        <pc:spChg chg="mod">
          <ac:chgData name="Scherr, Michael A." userId="91e8a432-bea8-44b3-b95e-be0eea8b2aa1" providerId="ADAL" clId="{57A14CFA-EBB2-4994-8651-59D4DDEE1757}" dt="2024-06-07T15:25:53.415" v="1071" actId="20577"/>
          <ac:spMkLst>
            <pc:docMk/>
            <pc:sldMk cId="1390852780" sldId="355"/>
            <ac:spMk id="4" creationId="{90E82A33-7ED3-A4A3-7E06-B568D6D134CD}"/>
          </ac:spMkLst>
        </pc:spChg>
      </pc:sldChg>
      <pc:sldChg chg="addSp delSp modSp add mod ord">
        <pc:chgData name="Scherr, Michael A." userId="91e8a432-bea8-44b3-b95e-be0eea8b2aa1" providerId="ADAL" clId="{57A14CFA-EBB2-4994-8651-59D4DDEE1757}" dt="2024-06-07T15:27:05.928" v="1095" actId="26606"/>
        <pc:sldMkLst>
          <pc:docMk/>
          <pc:sldMk cId="3540344035" sldId="355"/>
        </pc:sldMkLst>
        <pc:spChg chg="add del mod">
          <ac:chgData name="Scherr, Michael A." userId="91e8a432-bea8-44b3-b95e-be0eea8b2aa1" providerId="ADAL" clId="{57A14CFA-EBB2-4994-8651-59D4DDEE1757}" dt="2024-06-07T15:27:00.574" v="1094"/>
          <ac:spMkLst>
            <pc:docMk/>
            <pc:sldMk cId="3540344035" sldId="355"/>
            <ac:spMk id="3" creationId="{BE709DF7-F528-9E1E-070D-1AC4D86559AB}"/>
          </ac:spMkLst>
        </pc:spChg>
        <pc:spChg chg="mod ord">
          <ac:chgData name="Scherr, Michael A." userId="91e8a432-bea8-44b3-b95e-be0eea8b2aa1" providerId="ADAL" clId="{57A14CFA-EBB2-4994-8651-59D4DDEE1757}" dt="2024-06-07T15:27:05.928" v="1095" actId="26606"/>
          <ac:spMkLst>
            <pc:docMk/>
            <pc:sldMk cId="3540344035" sldId="355"/>
            <ac:spMk id="8" creationId="{10417AF4-08C0-FC51-8823-C041945D63A4}"/>
          </ac:spMkLst>
        </pc:spChg>
        <pc:spChg chg="del">
          <ac:chgData name="Scherr, Michael A." userId="91e8a432-bea8-44b3-b95e-be0eea8b2aa1" providerId="ADAL" clId="{57A14CFA-EBB2-4994-8651-59D4DDEE1757}" dt="2024-06-07T15:27:05.928" v="1095" actId="26606"/>
          <ac:spMkLst>
            <pc:docMk/>
            <pc:sldMk cId="3540344035" sldId="355"/>
            <ac:spMk id="17" creationId="{85CB65D0-496F-4797-A015-C85839E35D1A}"/>
          </ac:spMkLst>
        </pc:spChg>
        <pc:spChg chg="del">
          <ac:chgData name="Scherr, Michael A." userId="91e8a432-bea8-44b3-b95e-be0eea8b2aa1" providerId="ADAL" clId="{57A14CFA-EBB2-4994-8651-59D4DDEE1757}" dt="2024-06-07T15:27:05.928" v="1095" actId="26606"/>
          <ac:spMkLst>
            <pc:docMk/>
            <pc:sldMk cId="3540344035" sldId="355"/>
            <ac:spMk id="19" creationId="{95D2C779-8883-4E5F-A170-0F464918C1B7}"/>
          </ac:spMkLst>
        </pc:spChg>
        <pc:spChg chg="add">
          <ac:chgData name="Scherr, Michael A." userId="91e8a432-bea8-44b3-b95e-be0eea8b2aa1" providerId="ADAL" clId="{57A14CFA-EBB2-4994-8651-59D4DDEE1757}" dt="2024-06-07T15:27:05.928" v="1095" actId="26606"/>
          <ac:spMkLst>
            <pc:docMk/>
            <pc:sldMk cId="3540344035" sldId="355"/>
            <ac:spMk id="14347" creationId="{33E93247-6229-44AB-A550-739E971E690B}"/>
          </ac:spMkLst>
        </pc:spChg>
        <pc:spChg chg="add">
          <ac:chgData name="Scherr, Michael A." userId="91e8a432-bea8-44b3-b95e-be0eea8b2aa1" providerId="ADAL" clId="{57A14CFA-EBB2-4994-8651-59D4DDEE1757}" dt="2024-06-07T15:27:05.928" v="1095" actId="26606"/>
          <ac:spMkLst>
            <pc:docMk/>
            <pc:sldMk cId="3540344035" sldId="355"/>
            <ac:spMk id="14351" creationId="{D21F66AB-6D67-4C86-A415-0B6E4EEC5ABA}"/>
          </ac:spMkLst>
        </pc:spChg>
        <pc:picChg chg="del">
          <ac:chgData name="Scherr, Michael A." userId="91e8a432-bea8-44b3-b95e-be0eea8b2aa1" providerId="ADAL" clId="{57A14CFA-EBB2-4994-8651-59D4DDEE1757}" dt="2024-06-07T15:26:58.872" v="1093" actId="478"/>
          <ac:picMkLst>
            <pc:docMk/>
            <pc:sldMk cId="3540344035" sldId="355"/>
            <ac:picMk id="7" creationId="{148BE52E-CF84-C522-1EC6-521D1EDD2003}"/>
          </ac:picMkLst>
        </pc:picChg>
        <pc:picChg chg="add mod">
          <ac:chgData name="Scherr, Michael A." userId="91e8a432-bea8-44b3-b95e-be0eea8b2aa1" providerId="ADAL" clId="{57A14CFA-EBB2-4994-8651-59D4DDEE1757}" dt="2024-06-07T15:27:05.928" v="1095" actId="26606"/>
          <ac:picMkLst>
            <pc:docMk/>
            <pc:sldMk cId="3540344035" sldId="355"/>
            <ac:picMk id="14338" creationId="{DBFC12DF-86F0-BCAC-43E2-B14739EC1E1E}"/>
          </ac:picMkLst>
        </pc:picChg>
        <pc:cxnChg chg="del">
          <ac:chgData name="Scherr, Michael A." userId="91e8a432-bea8-44b3-b95e-be0eea8b2aa1" providerId="ADAL" clId="{57A14CFA-EBB2-4994-8651-59D4DDEE1757}" dt="2024-06-07T15:27:05.928" v="1095" actId="26606"/>
          <ac:cxnSpMkLst>
            <pc:docMk/>
            <pc:sldMk cId="3540344035" sldId="355"/>
            <ac:cxnSpMk id="13" creationId="{F64F9B95-9045-48D2-B9F3-2927E98F54AA}"/>
          </ac:cxnSpMkLst>
        </pc:cxnChg>
        <pc:cxnChg chg="del">
          <ac:chgData name="Scherr, Michael A." userId="91e8a432-bea8-44b3-b95e-be0eea8b2aa1" providerId="ADAL" clId="{57A14CFA-EBB2-4994-8651-59D4DDEE1757}" dt="2024-06-07T15:27:05.928" v="1095" actId="26606"/>
          <ac:cxnSpMkLst>
            <pc:docMk/>
            <pc:sldMk cId="3540344035" sldId="355"/>
            <ac:cxnSpMk id="15" creationId="{085AA86F-6A4D-4BCB-A045-D992CDC2959B}"/>
          </ac:cxnSpMkLst>
        </pc:cxnChg>
        <pc:cxnChg chg="del">
          <ac:chgData name="Scherr, Michael A." userId="91e8a432-bea8-44b3-b95e-be0eea8b2aa1" providerId="ADAL" clId="{57A14CFA-EBB2-4994-8651-59D4DDEE1757}" dt="2024-06-07T15:27:05.928" v="1095" actId="26606"/>
          <ac:cxnSpMkLst>
            <pc:docMk/>
            <pc:sldMk cId="3540344035" sldId="355"/>
            <ac:cxnSpMk id="21" creationId="{BD96A694-258D-4418-A83C-B9BA72FD44B8}"/>
          </ac:cxnSpMkLst>
        </pc:cxnChg>
        <pc:cxnChg chg="add">
          <ac:chgData name="Scherr, Michael A." userId="91e8a432-bea8-44b3-b95e-be0eea8b2aa1" providerId="ADAL" clId="{57A14CFA-EBB2-4994-8651-59D4DDEE1757}" dt="2024-06-07T15:27:05.928" v="1095" actId="26606"/>
          <ac:cxnSpMkLst>
            <pc:docMk/>
            <pc:sldMk cId="3540344035" sldId="355"/>
            <ac:cxnSpMk id="14343" creationId="{F64F9B95-9045-48D2-B9F3-2927E98F54AA}"/>
          </ac:cxnSpMkLst>
        </pc:cxnChg>
        <pc:cxnChg chg="add">
          <ac:chgData name="Scherr, Michael A." userId="91e8a432-bea8-44b3-b95e-be0eea8b2aa1" providerId="ADAL" clId="{57A14CFA-EBB2-4994-8651-59D4DDEE1757}" dt="2024-06-07T15:27:05.928" v="1095" actId="26606"/>
          <ac:cxnSpMkLst>
            <pc:docMk/>
            <pc:sldMk cId="3540344035" sldId="355"/>
            <ac:cxnSpMk id="14345" creationId="{085AA86F-6A4D-4BCB-A045-D992CDC2959B}"/>
          </ac:cxnSpMkLst>
        </pc:cxnChg>
        <pc:cxnChg chg="add">
          <ac:chgData name="Scherr, Michael A." userId="91e8a432-bea8-44b3-b95e-be0eea8b2aa1" providerId="ADAL" clId="{57A14CFA-EBB2-4994-8651-59D4DDEE1757}" dt="2024-06-07T15:27:05.928" v="1095" actId="26606"/>
          <ac:cxnSpMkLst>
            <pc:docMk/>
            <pc:sldMk cId="3540344035" sldId="355"/>
            <ac:cxnSpMk id="14349" creationId="{EE2E603F-4A95-4FE8-BB06-211DFD75DBEF}"/>
          </ac:cxnSpMkLst>
        </pc:cxnChg>
        <pc:cxnChg chg="add">
          <ac:chgData name="Scherr, Michael A." userId="91e8a432-bea8-44b3-b95e-be0eea8b2aa1" providerId="ADAL" clId="{57A14CFA-EBB2-4994-8651-59D4DDEE1757}" dt="2024-06-07T15:27:05.928" v="1095" actId="26606"/>
          <ac:cxnSpMkLst>
            <pc:docMk/>
            <pc:sldMk cId="3540344035" sldId="355"/>
            <ac:cxnSpMk id="14353" creationId="{0B66F5E1-B07D-4718-F4B4-5FCE4B7E8F44}"/>
          </ac:cxnSpMkLst>
        </pc:cxnChg>
      </pc:sldChg>
      <pc:sldChg chg="addSp delSp modSp add mod">
        <pc:chgData name="Scherr, Michael A." userId="91e8a432-bea8-44b3-b95e-be0eea8b2aa1" providerId="ADAL" clId="{57A14CFA-EBB2-4994-8651-59D4DDEE1757}" dt="2024-06-13T19:35:09.358" v="1122" actId="14100"/>
        <pc:sldMkLst>
          <pc:docMk/>
          <pc:sldMk cId="898149928" sldId="356"/>
        </pc:sldMkLst>
        <pc:picChg chg="add mod">
          <ac:chgData name="Scherr, Michael A." userId="91e8a432-bea8-44b3-b95e-be0eea8b2aa1" providerId="ADAL" clId="{57A14CFA-EBB2-4994-8651-59D4DDEE1757}" dt="2024-06-13T19:35:09.358" v="1122" actId="14100"/>
          <ac:picMkLst>
            <pc:docMk/>
            <pc:sldMk cId="898149928" sldId="356"/>
            <ac:picMk id="2" creationId="{A322666B-5E25-29E3-5443-ACC5FAB1E1C6}"/>
          </ac:picMkLst>
        </pc:picChg>
        <pc:picChg chg="del">
          <ac:chgData name="Scherr, Michael A." userId="91e8a432-bea8-44b3-b95e-be0eea8b2aa1" providerId="ADAL" clId="{57A14CFA-EBB2-4994-8651-59D4DDEE1757}" dt="2024-06-13T19:34:50.613" v="1116" actId="478"/>
          <ac:picMkLst>
            <pc:docMk/>
            <pc:sldMk cId="898149928" sldId="356"/>
            <ac:picMk id="9" creationId="{405E6C21-BA06-29AB-FB5A-D77868020A5E}"/>
          </ac:picMkLst>
        </pc:picChg>
      </pc:sldChg>
      <pc:sldChg chg="addSp delSp modSp add mod">
        <pc:chgData name="Scherr, Michael A." userId="91e8a432-bea8-44b3-b95e-be0eea8b2aa1" providerId="ADAL" clId="{57A14CFA-EBB2-4994-8651-59D4DDEE1757}" dt="2024-06-13T19:36:10.473" v="1132" actId="14100"/>
        <pc:sldMkLst>
          <pc:docMk/>
          <pc:sldMk cId="3217797196" sldId="357"/>
        </pc:sldMkLst>
        <pc:picChg chg="del">
          <ac:chgData name="Scherr, Michael A." userId="91e8a432-bea8-44b3-b95e-be0eea8b2aa1" providerId="ADAL" clId="{57A14CFA-EBB2-4994-8651-59D4DDEE1757}" dt="2024-06-13T19:35:42.238" v="1124" actId="478"/>
          <ac:picMkLst>
            <pc:docMk/>
            <pc:sldMk cId="3217797196" sldId="357"/>
            <ac:picMk id="2" creationId="{A322666B-5E25-29E3-5443-ACC5FAB1E1C6}"/>
          </ac:picMkLst>
        </pc:picChg>
        <pc:picChg chg="add mod">
          <ac:chgData name="Scherr, Michael A." userId="91e8a432-bea8-44b3-b95e-be0eea8b2aa1" providerId="ADAL" clId="{57A14CFA-EBB2-4994-8651-59D4DDEE1757}" dt="2024-06-13T19:36:10.473" v="1132" actId="14100"/>
          <ac:picMkLst>
            <pc:docMk/>
            <pc:sldMk cId="3217797196" sldId="357"/>
            <ac:picMk id="4" creationId="{15810E85-05F0-C2D3-0460-70270FEA553E}"/>
          </ac:picMkLst>
        </pc:picChg>
      </pc:sldChg>
      <pc:sldChg chg="addSp delSp modSp add mod">
        <pc:chgData name="Scherr, Michael A." userId="91e8a432-bea8-44b3-b95e-be0eea8b2aa1" providerId="ADAL" clId="{57A14CFA-EBB2-4994-8651-59D4DDEE1757}" dt="2024-06-13T19:36:53.809" v="1140" actId="14100"/>
        <pc:sldMkLst>
          <pc:docMk/>
          <pc:sldMk cId="2701144720" sldId="358"/>
        </pc:sldMkLst>
        <pc:picChg chg="add mod">
          <ac:chgData name="Scherr, Michael A." userId="91e8a432-bea8-44b3-b95e-be0eea8b2aa1" providerId="ADAL" clId="{57A14CFA-EBB2-4994-8651-59D4DDEE1757}" dt="2024-06-13T19:36:53.809" v="1140" actId="14100"/>
          <ac:picMkLst>
            <pc:docMk/>
            <pc:sldMk cId="2701144720" sldId="358"/>
            <ac:picMk id="2" creationId="{97E4D3D9-EB58-25FB-766C-D2984ECF3978}"/>
          </ac:picMkLst>
        </pc:picChg>
        <pc:picChg chg="del">
          <ac:chgData name="Scherr, Michael A." userId="91e8a432-bea8-44b3-b95e-be0eea8b2aa1" providerId="ADAL" clId="{57A14CFA-EBB2-4994-8651-59D4DDEE1757}" dt="2024-06-13T19:36:36.229" v="1134" actId="478"/>
          <ac:picMkLst>
            <pc:docMk/>
            <pc:sldMk cId="2701144720" sldId="358"/>
            <ac:picMk id="4" creationId="{15810E85-05F0-C2D3-0460-70270FEA553E}"/>
          </ac:picMkLst>
        </pc:picChg>
      </pc:sldChg>
      <pc:sldChg chg="addSp delSp modSp add mod ord addAnim modAnim">
        <pc:chgData name="Scherr, Michael A." userId="91e8a432-bea8-44b3-b95e-be0eea8b2aa1" providerId="ADAL" clId="{57A14CFA-EBB2-4994-8651-59D4DDEE1757}" dt="2024-06-13T19:47:03.078" v="1304" actId="26606"/>
        <pc:sldMkLst>
          <pc:docMk/>
          <pc:sldMk cId="2877369613" sldId="359"/>
        </pc:sldMkLst>
        <pc:spChg chg="add del mod">
          <ac:chgData name="Scherr, Michael A." userId="91e8a432-bea8-44b3-b95e-be0eea8b2aa1" providerId="ADAL" clId="{57A14CFA-EBB2-4994-8651-59D4DDEE1757}" dt="2024-06-13T19:46:24.872" v="1289"/>
          <ac:spMkLst>
            <pc:docMk/>
            <pc:sldMk cId="2877369613" sldId="359"/>
            <ac:spMk id="3" creationId="{375B841A-1620-9C1F-FF5A-7CAFF11BB991}"/>
          </ac:spMkLst>
        </pc:spChg>
        <pc:spChg chg="mod ord">
          <ac:chgData name="Scherr, Michael A." userId="91e8a432-bea8-44b3-b95e-be0eea8b2aa1" providerId="ADAL" clId="{57A14CFA-EBB2-4994-8651-59D4DDEE1757}" dt="2024-06-13T19:47:03.078" v="1304" actId="26606"/>
          <ac:spMkLst>
            <pc:docMk/>
            <pc:sldMk cId="2877369613" sldId="359"/>
            <ac:spMk id="8" creationId="{10417AF4-08C0-FC51-8823-C041945D63A4}"/>
          </ac:spMkLst>
        </pc:spChg>
        <pc:spChg chg="del">
          <ac:chgData name="Scherr, Michael A." userId="91e8a432-bea8-44b3-b95e-be0eea8b2aa1" providerId="ADAL" clId="{57A14CFA-EBB2-4994-8651-59D4DDEE1757}" dt="2024-06-13T19:46:36.756" v="1290" actId="26606"/>
          <ac:spMkLst>
            <pc:docMk/>
            <pc:sldMk cId="2877369613" sldId="359"/>
            <ac:spMk id="17" creationId="{85CB65D0-496F-4797-A015-C85839E35D1A}"/>
          </ac:spMkLst>
        </pc:spChg>
        <pc:spChg chg="del">
          <ac:chgData name="Scherr, Michael A." userId="91e8a432-bea8-44b3-b95e-be0eea8b2aa1" providerId="ADAL" clId="{57A14CFA-EBB2-4994-8651-59D4DDEE1757}" dt="2024-06-13T19:46:36.756" v="1290" actId="26606"/>
          <ac:spMkLst>
            <pc:docMk/>
            <pc:sldMk cId="2877369613" sldId="359"/>
            <ac:spMk id="19" creationId="{95D2C779-8883-4E5F-A170-0F464918C1B7}"/>
          </ac:spMkLst>
        </pc:spChg>
        <pc:spChg chg="add del">
          <ac:chgData name="Scherr, Michael A." userId="91e8a432-bea8-44b3-b95e-be0eea8b2aa1" providerId="ADAL" clId="{57A14CFA-EBB2-4994-8651-59D4DDEE1757}" dt="2024-06-13T19:47:03.078" v="1304" actId="26606"/>
          <ac:spMkLst>
            <pc:docMk/>
            <pc:sldMk cId="2877369613" sldId="359"/>
            <ac:spMk id="2059" creationId="{33E93247-6229-44AB-A550-739E971E690B}"/>
          </ac:spMkLst>
        </pc:spChg>
        <pc:spChg chg="add del">
          <ac:chgData name="Scherr, Michael A." userId="91e8a432-bea8-44b3-b95e-be0eea8b2aa1" providerId="ADAL" clId="{57A14CFA-EBB2-4994-8651-59D4DDEE1757}" dt="2024-06-13T19:47:03.078" v="1304" actId="26606"/>
          <ac:spMkLst>
            <pc:docMk/>
            <pc:sldMk cId="2877369613" sldId="359"/>
            <ac:spMk id="2061" creationId="{612349FF-7742-42ED-ADF3-238B5DDD176C}"/>
          </ac:spMkLst>
        </pc:spChg>
        <pc:spChg chg="add">
          <ac:chgData name="Scherr, Michael A." userId="91e8a432-bea8-44b3-b95e-be0eea8b2aa1" providerId="ADAL" clId="{57A14CFA-EBB2-4994-8651-59D4DDEE1757}" dt="2024-06-13T19:47:03.078" v="1304" actId="26606"/>
          <ac:spMkLst>
            <pc:docMk/>
            <pc:sldMk cId="2877369613" sldId="359"/>
            <ac:spMk id="2070" creationId="{33E93247-6229-44AB-A550-739E971E690B}"/>
          </ac:spMkLst>
        </pc:spChg>
        <pc:spChg chg="add">
          <ac:chgData name="Scherr, Michael A." userId="91e8a432-bea8-44b3-b95e-be0eea8b2aa1" providerId="ADAL" clId="{57A14CFA-EBB2-4994-8651-59D4DDEE1757}" dt="2024-06-13T19:47:03.078" v="1304" actId="26606"/>
          <ac:spMkLst>
            <pc:docMk/>
            <pc:sldMk cId="2877369613" sldId="359"/>
            <ac:spMk id="2072" creationId="{6BB6B482-ACCA-4938-8AEA-49D525C17221}"/>
          </ac:spMkLst>
        </pc:spChg>
        <pc:picChg chg="del mod">
          <ac:chgData name="Scherr, Michael A." userId="91e8a432-bea8-44b3-b95e-be0eea8b2aa1" providerId="ADAL" clId="{57A14CFA-EBB2-4994-8651-59D4DDEE1757}" dt="2024-06-13T19:46:22.406" v="1288" actId="478"/>
          <ac:picMkLst>
            <pc:docMk/>
            <pc:sldMk cId="2877369613" sldId="359"/>
            <ac:picMk id="7" creationId="{148BE52E-CF84-C522-1EC6-521D1EDD2003}"/>
          </ac:picMkLst>
        </pc:picChg>
        <pc:picChg chg="add mod">
          <ac:chgData name="Scherr, Michael A." userId="91e8a432-bea8-44b3-b95e-be0eea8b2aa1" providerId="ADAL" clId="{57A14CFA-EBB2-4994-8651-59D4DDEE1757}" dt="2024-06-13T19:47:01.755" v="1303" actId="1076"/>
          <ac:picMkLst>
            <pc:docMk/>
            <pc:sldMk cId="2877369613" sldId="359"/>
            <ac:picMk id="2050" creationId="{262F4211-D790-DF93-38D0-C5CC6BEB65FC}"/>
          </ac:picMkLst>
        </pc:picChg>
        <pc:cxnChg chg="del">
          <ac:chgData name="Scherr, Michael A." userId="91e8a432-bea8-44b3-b95e-be0eea8b2aa1" providerId="ADAL" clId="{57A14CFA-EBB2-4994-8651-59D4DDEE1757}" dt="2024-06-13T19:46:36.756" v="1290" actId="26606"/>
          <ac:cxnSpMkLst>
            <pc:docMk/>
            <pc:sldMk cId="2877369613" sldId="359"/>
            <ac:cxnSpMk id="13" creationId="{F64F9B95-9045-48D2-B9F3-2927E98F54AA}"/>
          </ac:cxnSpMkLst>
        </pc:cxnChg>
        <pc:cxnChg chg="del">
          <ac:chgData name="Scherr, Michael A." userId="91e8a432-bea8-44b3-b95e-be0eea8b2aa1" providerId="ADAL" clId="{57A14CFA-EBB2-4994-8651-59D4DDEE1757}" dt="2024-06-13T19:46:36.756" v="1290" actId="26606"/>
          <ac:cxnSpMkLst>
            <pc:docMk/>
            <pc:sldMk cId="2877369613" sldId="359"/>
            <ac:cxnSpMk id="15" creationId="{085AA86F-6A4D-4BCB-A045-D992CDC2959B}"/>
          </ac:cxnSpMkLst>
        </pc:cxnChg>
        <pc:cxnChg chg="del">
          <ac:chgData name="Scherr, Michael A." userId="91e8a432-bea8-44b3-b95e-be0eea8b2aa1" providerId="ADAL" clId="{57A14CFA-EBB2-4994-8651-59D4DDEE1757}" dt="2024-06-13T19:46:36.756" v="1290" actId="26606"/>
          <ac:cxnSpMkLst>
            <pc:docMk/>
            <pc:sldMk cId="2877369613" sldId="359"/>
            <ac:cxnSpMk id="21" creationId="{BD96A694-258D-4418-A83C-B9BA72FD44B8}"/>
          </ac:cxnSpMkLst>
        </pc:cxnChg>
        <pc:cxnChg chg="add del">
          <ac:chgData name="Scherr, Michael A." userId="91e8a432-bea8-44b3-b95e-be0eea8b2aa1" providerId="ADAL" clId="{57A14CFA-EBB2-4994-8651-59D4DDEE1757}" dt="2024-06-13T19:47:03.078" v="1304" actId="26606"/>
          <ac:cxnSpMkLst>
            <pc:docMk/>
            <pc:sldMk cId="2877369613" sldId="359"/>
            <ac:cxnSpMk id="2055" creationId="{F64F9B95-9045-48D2-B9F3-2927E98F54AA}"/>
          </ac:cxnSpMkLst>
        </pc:cxnChg>
        <pc:cxnChg chg="add del">
          <ac:chgData name="Scherr, Michael A." userId="91e8a432-bea8-44b3-b95e-be0eea8b2aa1" providerId="ADAL" clId="{57A14CFA-EBB2-4994-8651-59D4DDEE1757}" dt="2024-06-13T19:47:03.078" v="1304" actId="26606"/>
          <ac:cxnSpMkLst>
            <pc:docMk/>
            <pc:sldMk cId="2877369613" sldId="359"/>
            <ac:cxnSpMk id="2057" creationId="{085AA86F-6A4D-4BCB-A045-D992CDC2959B}"/>
          </ac:cxnSpMkLst>
        </pc:cxnChg>
        <pc:cxnChg chg="add">
          <ac:chgData name="Scherr, Michael A." userId="91e8a432-bea8-44b3-b95e-be0eea8b2aa1" providerId="ADAL" clId="{57A14CFA-EBB2-4994-8651-59D4DDEE1757}" dt="2024-06-13T19:47:03.078" v="1304" actId="26606"/>
          <ac:cxnSpMkLst>
            <pc:docMk/>
            <pc:sldMk cId="2877369613" sldId="359"/>
            <ac:cxnSpMk id="2066" creationId="{F64F9B95-9045-48D2-B9F3-2927E98F54AA}"/>
          </ac:cxnSpMkLst>
        </pc:cxnChg>
        <pc:cxnChg chg="add">
          <ac:chgData name="Scherr, Michael A." userId="91e8a432-bea8-44b3-b95e-be0eea8b2aa1" providerId="ADAL" clId="{57A14CFA-EBB2-4994-8651-59D4DDEE1757}" dt="2024-06-13T19:47:03.078" v="1304" actId="26606"/>
          <ac:cxnSpMkLst>
            <pc:docMk/>
            <pc:sldMk cId="2877369613" sldId="359"/>
            <ac:cxnSpMk id="2068" creationId="{085AA86F-6A4D-4BCB-A045-D992CDC2959B}"/>
          </ac:cxnSpMkLst>
        </pc:cxnChg>
        <pc:cxnChg chg="add">
          <ac:chgData name="Scherr, Michael A." userId="91e8a432-bea8-44b3-b95e-be0eea8b2aa1" providerId="ADAL" clId="{57A14CFA-EBB2-4994-8651-59D4DDEE1757}" dt="2024-06-13T19:47:03.078" v="1304" actId="26606"/>
          <ac:cxnSpMkLst>
            <pc:docMk/>
            <pc:sldMk cId="2877369613" sldId="359"/>
            <ac:cxnSpMk id="2074" creationId="{EE2E603F-4A95-4FE8-BB06-211DFD75DBEF}"/>
          </ac:cxnSpMkLst>
        </pc:cxnChg>
      </pc:sldChg>
      <pc:sldChg chg="addSp delSp modSp add mod ord">
        <pc:chgData name="Scherr, Michael A." userId="91e8a432-bea8-44b3-b95e-be0eea8b2aa1" providerId="ADAL" clId="{57A14CFA-EBB2-4994-8651-59D4DDEE1757}" dt="2024-06-13T19:53:07.335" v="1370" actId="255"/>
        <pc:sldMkLst>
          <pc:docMk/>
          <pc:sldMk cId="2905299293" sldId="360"/>
        </pc:sldMkLst>
        <pc:spChg chg="mod">
          <ac:chgData name="Scherr, Michael A." userId="91e8a432-bea8-44b3-b95e-be0eea8b2aa1" providerId="ADAL" clId="{57A14CFA-EBB2-4994-8651-59D4DDEE1757}" dt="2024-06-13T19:52:41.549" v="1365" actId="26606"/>
          <ac:spMkLst>
            <pc:docMk/>
            <pc:sldMk cId="2905299293" sldId="360"/>
            <ac:spMk id="4" creationId="{90E82A33-7ED3-A4A3-7E06-B568D6D134CD}"/>
          </ac:spMkLst>
        </pc:spChg>
        <pc:spChg chg="mod">
          <ac:chgData name="Scherr, Michael A." userId="91e8a432-bea8-44b3-b95e-be0eea8b2aa1" providerId="ADAL" clId="{57A14CFA-EBB2-4994-8651-59D4DDEE1757}" dt="2024-06-13T19:53:07.335" v="1370" actId="255"/>
          <ac:spMkLst>
            <pc:docMk/>
            <pc:sldMk cId="2905299293" sldId="360"/>
            <ac:spMk id="9" creationId="{6777958E-E73E-C5A9-C0E3-3DD9808453DB}"/>
          </ac:spMkLst>
        </pc:spChg>
        <pc:spChg chg="del">
          <ac:chgData name="Scherr, Michael A." userId="91e8a432-bea8-44b3-b95e-be0eea8b2aa1" providerId="ADAL" clId="{57A14CFA-EBB2-4994-8651-59D4DDEE1757}" dt="2024-06-13T19:52:41.549" v="1365" actId="26606"/>
          <ac:spMkLst>
            <pc:docMk/>
            <pc:sldMk cId="2905299293" sldId="360"/>
            <ac:spMk id="11275" creationId="{E49D7415-2F11-44C2-B6AA-13A25B6814B9}"/>
          </ac:spMkLst>
        </pc:spChg>
        <pc:spChg chg="add">
          <ac:chgData name="Scherr, Michael A." userId="91e8a432-bea8-44b3-b95e-be0eea8b2aa1" providerId="ADAL" clId="{57A14CFA-EBB2-4994-8651-59D4DDEE1757}" dt="2024-06-13T19:52:41.549" v="1365" actId="26606"/>
          <ac:spMkLst>
            <pc:docMk/>
            <pc:sldMk cId="2905299293" sldId="360"/>
            <ac:spMk id="11288" creationId="{E49D7415-2F11-44C2-B6AA-13A25B6814B9}"/>
          </ac:spMkLst>
        </pc:spChg>
        <pc:picChg chg="add mod ord">
          <ac:chgData name="Scherr, Michael A." userId="91e8a432-bea8-44b3-b95e-be0eea8b2aa1" providerId="ADAL" clId="{57A14CFA-EBB2-4994-8651-59D4DDEE1757}" dt="2024-06-13T19:52:54.409" v="1367" actId="14100"/>
          <ac:picMkLst>
            <pc:docMk/>
            <pc:sldMk cId="2905299293" sldId="360"/>
            <ac:picMk id="3074" creationId="{107FFAF1-7B8B-F561-FBB5-07413C3C85C1}"/>
          </ac:picMkLst>
        </pc:picChg>
        <pc:picChg chg="del">
          <ac:chgData name="Scherr, Michael A." userId="91e8a432-bea8-44b3-b95e-be0eea8b2aa1" providerId="ADAL" clId="{57A14CFA-EBB2-4994-8651-59D4DDEE1757}" dt="2024-06-13T19:52:26.537" v="1363" actId="478"/>
          <ac:picMkLst>
            <pc:docMk/>
            <pc:sldMk cId="2905299293" sldId="360"/>
            <ac:picMk id="11266" creationId="{BF07DBF8-EE42-EE32-5FFD-5ACD62C325CD}"/>
          </ac:picMkLst>
        </pc:picChg>
        <pc:cxnChg chg="del">
          <ac:chgData name="Scherr, Michael A." userId="91e8a432-bea8-44b3-b95e-be0eea8b2aa1" providerId="ADAL" clId="{57A14CFA-EBB2-4994-8651-59D4DDEE1757}" dt="2024-06-13T19:52:41.549" v="1365" actId="26606"/>
          <ac:cxnSpMkLst>
            <pc:docMk/>
            <pc:sldMk cId="2905299293" sldId="360"/>
            <ac:cxnSpMk id="11271" creationId="{F64F9B95-9045-48D2-B9F3-2927E98F54AA}"/>
          </ac:cxnSpMkLst>
        </pc:cxnChg>
        <pc:cxnChg chg="del">
          <ac:chgData name="Scherr, Michael A." userId="91e8a432-bea8-44b3-b95e-be0eea8b2aa1" providerId="ADAL" clId="{57A14CFA-EBB2-4994-8651-59D4DDEE1757}" dt="2024-06-13T19:52:41.549" v="1365" actId="26606"/>
          <ac:cxnSpMkLst>
            <pc:docMk/>
            <pc:sldMk cId="2905299293" sldId="360"/>
            <ac:cxnSpMk id="11273" creationId="{085AA86F-6A4D-4BCB-A045-D992CDC2959B}"/>
          </ac:cxnSpMkLst>
        </pc:cxnChg>
        <pc:cxnChg chg="del">
          <ac:chgData name="Scherr, Michael A." userId="91e8a432-bea8-44b3-b95e-be0eea8b2aa1" providerId="ADAL" clId="{57A14CFA-EBB2-4994-8651-59D4DDEE1757}" dt="2024-06-13T19:52:41.549" v="1365" actId="26606"/>
          <ac:cxnSpMkLst>
            <pc:docMk/>
            <pc:sldMk cId="2905299293" sldId="360"/>
            <ac:cxnSpMk id="11277" creationId="{511FC409-B3C2-4F68-865C-C5333D6F2710}"/>
          </ac:cxnSpMkLst>
        </pc:cxnChg>
        <pc:cxnChg chg="del">
          <ac:chgData name="Scherr, Michael A." userId="91e8a432-bea8-44b3-b95e-be0eea8b2aa1" providerId="ADAL" clId="{57A14CFA-EBB2-4994-8651-59D4DDEE1757}" dt="2024-06-13T19:52:41.549" v="1365" actId="26606"/>
          <ac:cxnSpMkLst>
            <pc:docMk/>
            <pc:sldMk cId="2905299293" sldId="360"/>
            <ac:cxnSpMk id="11279" creationId="{B810270D-76A7-44B3-9746-7EDF5788602E}"/>
          </ac:cxnSpMkLst>
        </pc:cxnChg>
        <pc:cxnChg chg="add">
          <ac:chgData name="Scherr, Michael A." userId="91e8a432-bea8-44b3-b95e-be0eea8b2aa1" providerId="ADAL" clId="{57A14CFA-EBB2-4994-8651-59D4DDEE1757}" dt="2024-06-13T19:52:41.549" v="1365" actId="26606"/>
          <ac:cxnSpMkLst>
            <pc:docMk/>
            <pc:sldMk cId="2905299293" sldId="360"/>
            <ac:cxnSpMk id="11284" creationId="{F64F9B95-9045-48D2-B9F3-2927E98F54AA}"/>
          </ac:cxnSpMkLst>
        </pc:cxnChg>
        <pc:cxnChg chg="add">
          <ac:chgData name="Scherr, Michael A." userId="91e8a432-bea8-44b3-b95e-be0eea8b2aa1" providerId="ADAL" clId="{57A14CFA-EBB2-4994-8651-59D4DDEE1757}" dt="2024-06-13T19:52:41.549" v="1365" actId="26606"/>
          <ac:cxnSpMkLst>
            <pc:docMk/>
            <pc:sldMk cId="2905299293" sldId="360"/>
            <ac:cxnSpMk id="11286" creationId="{085AA86F-6A4D-4BCB-A045-D992CDC2959B}"/>
          </ac:cxnSpMkLst>
        </pc:cxnChg>
        <pc:cxnChg chg="add">
          <ac:chgData name="Scherr, Michael A." userId="91e8a432-bea8-44b3-b95e-be0eea8b2aa1" providerId="ADAL" clId="{57A14CFA-EBB2-4994-8651-59D4DDEE1757}" dt="2024-06-13T19:52:41.549" v="1365" actId="26606"/>
          <ac:cxnSpMkLst>
            <pc:docMk/>
            <pc:sldMk cId="2905299293" sldId="360"/>
            <ac:cxnSpMk id="11290" creationId="{D2E57F3D-33BE-4306-87E6-245763719516}"/>
          </ac:cxnSpMkLst>
        </pc:cxnChg>
      </pc:sldChg>
      <pc:sldChg chg="addSp delSp modSp add mod">
        <pc:chgData name="Scherr, Michael A." userId="91e8a432-bea8-44b3-b95e-be0eea8b2aa1" providerId="ADAL" clId="{57A14CFA-EBB2-4994-8651-59D4DDEE1757}" dt="2024-06-13T19:56:16.985" v="1390" actId="20577"/>
        <pc:sldMkLst>
          <pc:docMk/>
          <pc:sldMk cId="2564853094" sldId="361"/>
        </pc:sldMkLst>
        <pc:spChg chg="mod">
          <ac:chgData name="Scherr, Michael A." userId="91e8a432-bea8-44b3-b95e-be0eea8b2aa1" providerId="ADAL" clId="{57A14CFA-EBB2-4994-8651-59D4DDEE1757}" dt="2024-06-13T19:55:57.221" v="1384" actId="26606"/>
          <ac:spMkLst>
            <pc:docMk/>
            <pc:sldMk cId="2564853094" sldId="361"/>
            <ac:spMk id="4" creationId="{90E82A33-7ED3-A4A3-7E06-B568D6D134CD}"/>
          </ac:spMkLst>
        </pc:spChg>
        <pc:spChg chg="mod">
          <ac:chgData name="Scherr, Michael A." userId="91e8a432-bea8-44b3-b95e-be0eea8b2aa1" providerId="ADAL" clId="{57A14CFA-EBB2-4994-8651-59D4DDEE1757}" dt="2024-06-13T19:56:16.985" v="1390" actId="20577"/>
          <ac:spMkLst>
            <pc:docMk/>
            <pc:sldMk cId="2564853094" sldId="361"/>
            <ac:spMk id="9" creationId="{6777958E-E73E-C5A9-C0E3-3DD9808453DB}"/>
          </ac:spMkLst>
        </pc:spChg>
        <pc:spChg chg="del">
          <ac:chgData name="Scherr, Michael A." userId="91e8a432-bea8-44b3-b95e-be0eea8b2aa1" providerId="ADAL" clId="{57A14CFA-EBB2-4994-8651-59D4DDEE1757}" dt="2024-06-13T19:55:57.221" v="1384" actId="26606"/>
          <ac:spMkLst>
            <pc:docMk/>
            <pc:sldMk cId="2564853094" sldId="361"/>
            <ac:spMk id="11288" creationId="{E49D7415-2F11-44C2-B6AA-13A25B6814B9}"/>
          </ac:spMkLst>
        </pc:spChg>
        <pc:spChg chg="add">
          <ac:chgData name="Scherr, Michael A." userId="91e8a432-bea8-44b3-b95e-be0eea8b2aa1" providerId="ADAL" clId="{57A14CFA-EBB2-4994-8651-59D4DDEE1757}" dt="2024-06-13T19:55:57.221" v="1384" actId="26606"/>
          <ac:spMkLst>
            <pc:docMk/>
            <pc:sldMk cId="2564853094" sldId="361"/>
            <ac:spMk id="11299" creationId="{E49D7415-2F11-44C2-B6AA-13A25B6814B9}"/>
          </ac:spMkLst>
        </pc:spChg>
        <pc:picChg chg="del">
          <ac:chgData name="Scherr, Michael A." userId="91e8a432-bea8-44b3-b95e-be0eea8b2aa1" providerId="ADAL" clId="{57A14CFA-EBB2-4994-8651-59D4DDEE1757}" dt="2024-06-13T19:55:49.646" v="1382" actId="478"/>
          <ac:picMkLst>
            <pc:docMk/>
            <pc:sldMk cId="2564853094" sldId="361"/>
            <ac:picMk id="3074" creationId="{107FFAF1-7B8B-F561-FBB5-07413C3C85C1}"/>
          </ac:picMkLst>
        </pc:picChg>
        <pc:picChg chg="add mod ord">
          <ac:chgData name="Scherr, Michael A." userId="91e8a432-bea8-44b3-b95e-be0eea8b2aa1" providerId="ADAL" clId="{57A14CFA-EBB2-4994-8651-59D4DDEE1757}" dt="2024-06-13T19:55:57.221" v="1384" actId="26606"/>
          <ac:picMkLst>
            <pc:docMk/>
            <pc:sldMk cId="2564853094" sldId="361"/>
            <ac:picMk id="4098" creationId="{B876AC94-221E-5D12-D340-1956584A2F12}"/>
          </ac:picMkLst>
        </pc:picChg>
        <pc:cxnChg chg="del">
          <ac:chgData name="Scherr, Michael A." userId="91e8a432-bea8-44b3-b95e-be0eea8b2aa1" providerId="ADAL" clId="{57A14CFA-EBB2-4994-8651-59D4DDEE1757}" dt="2024-06-13T19:55:57.221" v="1384" actId="26606"/>
          <ac:cxnSpMkLst>
            <pc:docMk/>
            <pc:sldMk cId="2564853094" sldId="361"/>
            <ac:cxnSpMk id="11284" creationId="{F64F9B95-9045-48D2-B9F3-2927E98F54AA}"/>
          </ac:cxnSpMkLst>
        </pc:cxnChg>
        <pc:cxnChg chg="del">
          <ac:chgData name="Scherr, Michael A." userId="91e8a432-bea8-44b3-b95e-be0eea8b2aa1" providerId="ADAL" clId="{57A14CFA-EBB2-4994-8651-59D4DDEE1757}" dt="2024-06-13T19:55:57.221" v="1384" actId="26606"/>
          <ac:cxnSpMkLst>
            <pc:docMk/>
            <pc:sldMk cId="2564853094" sldId="361"/>
            <ac:cxnSpMk id="11286" creationId="{085AA86F-6A4D-4BCB-A045-D992CDC2959B}"/>
          </ac:cxnSpMkLst>
        </pc:cxnChg>
        <pc:cxnChg chg="del">
          <ac:chgData name="Scherr, Michael A." userId="91e8a432-bea8-44b3-b95e-be0eea8b2aa1" providerId="ADAL" clId="{57A14CFA-EBB2-4994-8651-59D4DDEE1757}" dt="2024-06-13T19:55:57.221" v="1384" actId="26606"/>
          <ac:cxnSpMkLst>
            <pc:docMk/>
            <pc:sldMk cId="2564853094" sldId="361"/>
            <ac:cxnSpMk id="11290" creationId="{D2E57F3D-33BE-4306-87E6-245763719516}"/>
          </ac:cxnSpMkLst>
        </pc:cxnChg>
        <pc:cxnChg chg="add">
          <ac:chgData name="Scherr, Michael A." userId="91e8a432-bea8-44b3-b95e-be0eea8b2aa1" providerId="ADAL" clId="{57A14CFA-EBB2-4994-8651-59D4DDEE1757}" dt="2024-06-13T19:55:57.221" v="1384" actId="26606"/>
          <ac:cxnSpMkLst>
            <pc:docMk/>
            <pc:sldMk cId="2564853094" sldId="361"/>
            <ac:cxnSpMk id="11295" creationId="{F64F9B95-9045-48D2-B9F3-2927E98F54AA}"/>
          </ac:cxnSpMkLst>
        </pc:cxnChg>
        <pc:cxnChg chg="add">
          <ac:chgData name="Scherr, Michael A." userId="91e8a432-bea8-44b3-b95e-be0eea8b2aa1" providerId="ADAL" clId="{57A14CFA-EBB2-4994-8651-59D4DDEE1757}" dt="2024-06-13T19:55:57.221" v="1384" actId="26606"/>
          <ac:cxnSpMkLst>
            <pc:docMk/>
            <pc:sldMk cId="2564853094" sldId="361"/>
            <ac:cxnSpMk id="11297" creationId="{085AA86F-6A4D-4BCB-A045-D992CDC2959B}"/>
          </ac:cxnSpMkLst>
        </pc:cxnChg>
        <pc:cxnChg chg="add">
          <ac:chgData name="Scherr, Michael A." userId="91e8a432-bea8-44b3-b95e-be0eea8b2aa1" providerId="ADAL" clId="{57A14CFA-EBB2-4994-8651-59D4DDEE1757}" dt="2024-06-13T19:55:57.221" v="1384" actId="26606"/>
          <ac:cxnSpMkLst>
            <pc:docMk/>
            <pc:sldMk cId="2564853094" sldId="361"/>
            <ac:cxnSpMk id="11301" creationId="{511FC409-B3C2-4F68-865C-C5333D6F2710}"/>
          </ac:cxnSpMkLst>
        </pc:cxnChg>
        <pc:cxnChg chg="add">
          <ac:chgData name="Scherr, Michael A." userId="91e8a432-bea8-44b3-b95e-be0eea8b2aa1" providerId="ADAL" clId="{57A14CFA-EBB2-4994-8651-59D4DDEE1757}" dt="2024-06-13T19:55:57.221" v="1384" actId="26606"/>
          <ac:cxnSpMkLst>
            <pc:docMk/>
            <pc:sldMk cId="2564853094" sldId="361"/>
            <ac:cxnSpMk id="11303" creationId="{B810270D-76A7-44B3-9746-7EDF5788602E}"/>
          </ac:cxnSpMkLst>
        </pc:cxnChg>
      </pc:sldChg>
      <pc:sldChg chg="addSp delSp modSp add mod">
        <pc:chgData name="Scherr, Michael A." userId="91e8a432-bea8-44b3-b95e-be0eea8b2aa1" providerId="ADAL" clId="{57A14CFA-EBB2-4994-8651-59D4DDEE1757}" dt="2024-06-13T20:00:54.356" v="1412" actId="27636"/>
        <pc:sldMkLst>
          <pc:docMk/>
          <pc:sldMk cId="992359084" sldId="362"/>
        </pc:sldMkLst>
        <pc:spChg chg="mod">
          <ac:chgData name="Scherr, Michael A." userId="91e8a432-bea8-44b3-b95e-be0eea8b2aa1" providerId="ADAL" clId="{57A14CFA-EBB2-4994-8651-59D4DDEE1757}" dt="2024-06-13T20:00:54.356" v="1412" actId="27636"/>
          <ac:spMkLst>
            <pc:docMk/>
            <pc:sldMk cId="992359084" sldId="362"/>
            <ac:spMk id="9" creationId="{6777958E-E73E-C5A9-C0E3-3DD9808453DB}"/>
          </ac:spMkLst>
        </pc:spChg>
        <pc:spChg chg="del">
          <ac:chgData name="Scherr, Michael A." userId="91e8a432-bea8-44b3-b95e-be0eea8b2aa1" providerId="ADAL" clId="{57A14CFA-EBB2-4994-8651-59D4DDEE1757}" dt="2024-06-13T20:00:40.685" v="1410" actId="26606"/>
          <ac:spMkLst>
            <pc:docMk/>
            <pc:sldMk cId="992359084" sldId="362"/>
            <ac:spMk id="11299" creationId="{E49D7415-2F11-44C2-B6AA-13A25B6814B9}"/>
          </ac:spMkLst>
        </pc:spChg>
        <pc:spChg chg="add">
          <ac:chgData name="Scherr, Michael A." userId="91e8a432-bea8-44b3-b95e-be0eea8b2aa1" providerId="ADAL" clId="{57A14CFA-EBB2-4994-8651-59D4DDEE1757}" dt="2024-06-13T20:00:40.685" v="1410" actId="26606"/>
          <ac:spMkLst>
            <pc:docMk/>
            <pc:sldMk cId="992359084" sldId="362"/>
            <ac:spMk id="11312" creationId="{E49D7415-2F11-44C2-B6AA-13A25B6814B9}"/>
          </ac:spMkLst>
        </pc:spChg>
        <pc:picChg chg="del">
          <ac:chgData name="Scherr, Michael A." userId="91e8a432-bea8-44b3-b95e-be0eea8b2aa1" providerId="ADAL" clId="{57A14CFA-EBB2-4994-8651-59D4DDEE1757}" dt="2024-06-13T20:00:37.269" v="1408" actId="478"/>
          <ac:picMkLst>
            <pc:docMk/>
            <pc:sldMk cId="992359084" sldId="362"/>
            <ac:picMk id="4098" creationId="{B876AC94-221E-5D12-D340-1956584A2F12}"/>
          </ac:picMkLst>
        </pc:picChg>
        <pc:picChg chg="add mod ord">
          <ac:chgData name="Scherr, Michael A." userId="91e8a432-bea8-44b3-b95e-be0eea8b2aa1" providerId="ADAL" clId="{57A14CFA-EBB2-4994-8651-59D4DDEE1757}" dt="2024-06-13T20:00:40.685" v="1410" actId="26606"/>
          <ac:picMkLst>
            <pc:docMk/>
            <pc:sldMk cId="992359084" sldId="362"/>
            <ac:picMk id="5122" creationId="{7C7ECE7A-5884-3BDE-E2C2-A775C22756FF}"/>
          </ac:picMkLst>
        </pc:picChg>
        <pc:cxnChg chg="del">
          <ac:chgData name="Scherr, Michael A." userId="91e8a432-bea8-44b3-b95e-be0eea8b2aa1" providerId="ADAL" clId="{57A14CFA-EBB2-4994-8651-59D4DDEE1757}" dt="2024-06-13T20:00:40.685" v="1410" actId="26606"/>
          <ac:cxnSpMkLst>
            <pc:docMk/>
            <pc:sldMk cId="992359084" sldId="362"/>
            <ac:cxnSpMk id="11295" creationId="{F64F9B95-9045-48D2-B9F3-2927E98F54AA}"/>
          </ac:cxnSpMkLst>
        </pc:cxnChg>
        <pc:cxnChg chg="del">
          <ac:chgData name="Scherr, Michael A." userId="91e8a432-bea8-44b3-b95e-be0eea8b2aa1" providerId="ADAL" clId="{57A14CFA-EBB2-4994-8651-59D4DDEE1757}" dt="2024-06-13T20:00:40.685" v="1410" actId="26606"/>
          <ac:cxnSpMkLst>
            <pc:docMk/>
            <pc:sldMk cId="992359084" sldId="362"/>
            <ac:cxnSpMk id="11297" creationId="{085AA86F-6A4D-4BCB-A045-D992CDC2959B}"/>
          </ac:cxnSpMkLst>
        </pc:cxnChg>
        <pc:cxnChg chg="del">
          <ac:chgData name="Scherr, Michael A." userId="91e8a432-bea8-44b3-b95e-be0eea8b2aa1" providerId="ADAL" clId="{57A14CFA-EBB2-4994-8651-59D4DDEE1757}" dt="2024-06-13T20:00:40.685" v="1410" actId="26606"/>
          <ac:cxnSpMkLst>
            <pc:docMk/>
            <pc:sldMk cId="992359084" sldId="362"/>
            <ac:cxnSpMk id="11301" creationId="{511FC409-B3C2-4F68-865C-C5333D6F2710}"/>
          </ac:cxnSpMkLst>
        </pc:cxnChg>
        <pc:cxnChg chg="del">
          <ac:chgData name="Scherr, Michael A." userId="91e8a432-bea8-44b3-b95e-be0eea8b2aa1" providerId="ADAL" clId="{57A14CFA-EBB2-4994-8651-59D4DDEE1757}" dt="2024-06-13T20:00:40.685" v="1410" actId="26606"/>
          <ac:cxnSpMkLst>
            <pc:docMk/>
            <pc:sldMk cId="992359084" sldId="362"/>
            <ac:cxnSpMk id="11303" creationId="{B810270D-76A7-44B3-9746-7EDF5788602E}"/>
          </ac:cxnSpMkLst>
        </pc:cxnChg>
        <pc:cxnChg chg="add">
          <ac:chgData name="Scherr, Michael A." userId="91e8a432-bea8-44b3-b95e-be0eea8b2aa1" providerId="ADAL" clId="{57A14CFA-EBB2-4994-8651-59D4DDEE1757}" dt="2024-06-13T20:00:40.685" v="1410" actId="26606"/>
          <ac:cxnSpMkLst>
            <pc:docMk/>
            <pc:sldMk cId="992359084" sldId="362"/>
            <ac:cxnSpMk id="11308" creationId="{F64F9B95-9045-48D2-B9F3-2927E98F54AA}"/>
          </ac:cxnSpMkLst>
        </pc:cxnChg>
        <pc:cxnChg chg="add">
          <ac:chgData name="Scherr, Michael A." userId="91e8a432-bea8-44b3-b95e-be0eea8b2aa1" providerId="ADAL" clId="{57A14CFA-EBB2-4994-8651-59D4DDEE1757}" dt="2024-06-13T20:00:40.685" v="1410" actId="26606"/>
          <ac:cxnSpMkLst>
            <pc:docMk/>
            <pc:sldMk cId="992359084" sldId="362"/>
            <ac:cxnSpMk id="11310" creationId="{085AA86F-6A4D-4BCB-A045-D992CDC2959B}"/>
          </ac:cxnSpMkLst>
        </pc:cxnChg>
        <pc:cxnChg chg="add">
          <ac:chgData name="Scherr, Michael A." userId="91e8a432-bea8-44b3-b95e-be0eea8b2aa1" providerId="ADAL" clId="{57A14CFA-EBB2-4994-8651-59D4DDEE1757}" dt="2024-06-13T20:00:40.685" v="1410" actId="26606"/>
          <ac:cxnSpMkLst>
            <pc:docMk/>
            <pc:sldMk cId="992359084" sldId="362"/>
            <ac:cxnSpMk id="11314" creationId="{511FC409-B3C2-4F68-865C-C5333D6F2710}"/>
          </ac:cxnSpMkLst>
        </pc:cxnChg>
        <pc:cxnChg chg="add">
          <ac:chgData name="Scherr, Michael A." userId="91e8a432-bea8-44b3-b95e-be0eea8b2aa1" providerId="ADAL" clId="{57A14CFA-EBB2-4994-8651-59D4DDEE1757}" dt="2024-06-13T20:00:40.685" v="1410" actId="26606"/>
          <ac:cxnSpMkLst>
            <pc:docMk/>
            <pc:sldMk cId="992359084" sldId="362"/>
            <ac:cxnSpMk id="11316" creationId="{B810270D-76A7-44B3-9746-7EDF5788602E}"/>
          </ac:cxnSpMkLst>
        </pc:cxnChg>
      </pc:sldChg>
      <pc:sldChg chg="addSp delSp modSp add mod ord">
        <pc:chgData name="Scherr, Michael A." userId="91e8a432-bea8-44b3-b95e-be0eea8b2aa1" providerId="ADAL" clId="{57A14CFA-EBB2-4994-8651-59D4DDEE1757}" dt="2024-06-13T20:04:06.891" v="1489" actId="14100"/>
        <pc:sldMkLst>
          <pc:docMk/>
          <pc:sldMk cId="2335963643" sldId="363"/>
        </pc:sldMkLst>
        <pc:spChg chg="add del mod">
          <ac:chgData name="Scherr, Michael A." userId="91e8a432-bea8-44b3-b95e-be0eea8b2aa1" providerId="ADAL" clId="{57A14CFA-EBB2-4994-8651-59D4DDEE1757}" dt="2024-06-13T20:03:57.441" v="1487" actId="26606"/>
          <ac:spMkLst>
            <pc:docMk/>
            <pc:sldMk cId="2335963643" sldId="363"/>
            <ac:spMk id="2" creationId="{876BCC4A-8D8D-C578-7E6D-474E1420E062}"/>
          </ac:spMkLst>
        </pc:spChg>
        <pc:spChg chg="mod">
          <ac:chgData name="Scherr, Michael A." userId="91e8a432-bea8-44b3-b95e-be0eea8b2aa1" providerId="ADAL" clId="{57A14CFA-EBB2-4994-8651-59D4DDEE1757}" dt="2024-06-13T20:03:57.441" v="1487" actId="26606"/>
          <ac:spMkLst>
            <pc:docMk/>
            <pc:sldMk cId="2335963643" sldId="363"/>
            <ac:spMk id="4" creationId="{90E82A33-7ED3-A4A3-7E06-B568D6D134CD}"/>
          </ac:spMkLst>
        </pc:spChg>
        <pc:spChg chg="mod">
          <ac:chgData name="Scherr, Michael A." userId="91e8a432-bea8-44b3-b95e-be0eea8b2aa1" providerId="ADAL" clId="{57A14CFA-EBB2-4994-8651-59D4DDEE1757}" dt="2024-06-13T20:04:06.891" v="1489" actId="14100"/>
          <ac:spMkLst>
            <pc:docMk/>
            <pc:sldMk cId="2335963643" sldId="363"/>
            <ac:spMk id="9" creationId="{6777958E-E73E-C5A9-C0E3-3DD9808453DB}"/>
          </ac:spMkLst>
        </pc:spChg>
        <pc:spChg chg="del">
          <ac:chgData name="Scherr, Michael A." userId="91e8a432-bea8-44b3-b95e-be0eea8b2aa1" providerId="ADAL" clId="{57A14CFA-EBB2-4994-8651-59D4DDEE1757}" dt="2024-06-13T20:03:57.441" v="1487" actId="26606"/>
          <ac:spMkLst>
            <pc:docMk/>
            <pc:sldMk cId="2335963643" sldId="363"/>
            <ac:spMk id="10264" creationId="{85CB65D0-496F-4797-A015-C85839E35D1A}"/>
          </ac:spMkLst>
        </pc:spChg>
        <pc:spChg chg="del">
          <ac:chgData name="Scherr, Michael A." userId="91e8a432-bea8-44b3-b95e-be0eea8b2aa1" providerId="ADAL" clId="{57A14CFA-EBB2-4994-8651-59D4DDEE1757}" dt="2024-06-13T20:03:57.441" v="1487" actId="26606"/>
          <ac:spMkLst>
            <pc:docMk/>
            <pc:sldMk cId="2335963643" sldId="363"/>
            <ac:spMk id="10266" creationId="{95D2C779-8883-4E5F-A170-0F464918C1B7}"/>
          </ac:spMkLst>
        </pc:spChg>
        <pc:spChg chg="add">
          <ac:chgData name="Scherr, Michael A." userId="91e8a432-bea8-44b3-b95e-be0eea8b2aa1" providerId="ADAL" clId="{57A14CFA-EBB2-4994-8651-59D4DDEE1757}" dt="2024-06-13T20:03:57.441" v="1487" actId="26606"/>
          <ac:spMkLst>
            <pc:docMk/>
            <pc:sldMk cId="2335963643" sldId="363"/>
            <ac:spMk id="10277" creationId="{85CB65D0-496F-4797-A015-C85839E35D1A}"/>
          </ac:spMkLst>
        </pc:spChg>
        <pc:spChg chg="add">
          <ac:chgData name="Scherr, Michael A." userId="91e8a432-bea8-44b3-b95e-be0eea8b2aa1" providerId="ADAL" clId="{57A14CFA-EBB2-4994-8651-59D4DDEE1757}" dt="2024-06-13T20:03:57.441" v="1487" actId="26606"/>
          <ac:spMkLst>
            <pc:docMk/>
            <pc:sldMk cId="2335963643" sldId="363"/>
            <ac:spMk id="10279" creationId="{95D2C779-8883-4E5F-A170-0F464918C1B7}"/>
          </ac:spMkLst>
        </pc:spChg>
        <pc:picChg chg="add mod ord">
          <ac:chgData name="Scherr, Michael A." userId="91e8a432-bea8-44b3-b95e-be0eea8b2aa1" providerId="ADAL" clId="{57A14CFA-EBB2-4994-8651-59D4DDEE1757}" dt="2024-06-13T20:03:57.441" v="1487" actId="26606"/>
          <ac:picMkLst>
            <pc:docMk/>
            <pc:sldMk cId="2335963643" sldId="363"/>
            <ac:picMk id="6146" creationId="{CD403B94-070E-74CF-E008-63D129F8F11F}"/>
          </ac:picMkLst>
        </pc:picChg>
        <pc:picChg chg="del">
          <ac:chgData name="Scherr, Michael A." userId="91e8a432-bea8-44b3-b95e-be0eea8b2aa1" providerId="ADAL" clId="{57A14CFA-EBB2-4994-8651-59D4DDEE1757}" dt="2024-06-13T20:03:49.337" v="1485" actId="478"/>
          <ac:picMkLst>
            <pc:docMk/>
            <pc:sldMk cId="2335963643" sldId="363"/>
            <ac:picMk id="10242" creationId="{EAF7A161-FD12-CF1F-8464-0C1A5A52E484}"/>
          </ac:picMkLst>
        </pc:picChg>
        <pc:cxnChg chg="del">
          <ac:chgData name="Scherr, Michael A." userId="91e8a432-bea8-44b3-b95e-be0eea8b2aa1" providerId="ADAL" clId="{57A14CFA-EBB2-4994-8651-59D4DDEE1757}" dt="2024-06-13T20:03:57.441" v="1487" actId="26606"/>
          <ac:cxnSpMkLst>
            <pc:docMk/>
            <pc:sldMk cId="2335963643" sldId="363"/>
            <ac:cxnSpMk id="10260" creationId="{F64F9B95-9045-48D2-B9F3-2927E98F54AA}"/>
          </ac:cxnSpMkLst>
        </pc:cxnChg>
        <pc:cxnChg chg="del">
          <ac:chgData name="Scherr, Michael A." userId="91e8a432-bea8-44b3-b95e-be0eea8b2aa1" providerId="ADAL" clId="{57A14CFA-EBB2-4994-8651-59D4DDEE1757}" dt="2024-06-13T20:03:57.441" v="1487" actId="26606"/>
          <ac:cxnSpMkLst>
            <pc:docMk/>
            <pc:sldMk cId="2335963643" sldId="363"/>
            <ac:cxnSpMk id="10262" creationId="{085AA86F-6A4D-4BCB-A045-D992CDC2959B}"/>
          </ac:cxnSpMkLst>
        </pc:cxnChg>
        <pc:cxnChg chg="del">
          <ac:chgData name="Scherr, Michael A." userId="91e8a432-bea8-44b3-b95e-be0eea8b2aa1" providerId="ADAL" clId="{57A14CFA-EBB2-4994-8651-59D4DDEE1757}" dt="2024-06-13T20:03:57.441" v="1487" actId="26606"/>
          <ac:cxnSpMkLst>
            <pc:docMk/>
            <pc:sldMk cId="2335963643" sldId="363"/>
            <ac:cxnSpMk id="10268" creationId="{BD96A694-258D-4418-A83C-B9BA72FD44B8}"/>
          </ac:cxnSpMkLst>
        </pc:cxnChg>
        <pc:cxnChg chg="add">
          <ac:chgData name="Scherr, Michael A." userId="91e8a432-bea8-44b3-b95e-be0eea8b2aa1" providerId="ADAL" clId="{57A14CFA-EBB2-4994-8651-59D4DDEE1757}" dt="2024-06-13T20:03:57.441" v="1487" actId="26606"/>
          <ac:cxnSpMkLst>
            <pc:docMk/>
            <pc:sldMk cId="2335963643" sldId="363"/>
            <ac:cxnSpMk id="10273" creationId="{F64F9B95-9045-48D2-B9F3-2927E98F54AA}"/>
          </ac:cxnSpMkLst>
        </pc:cxnChg>
        <pc:cxnChg chg="add">
          <ac:chgData name="Scherr, Michael A." userId="91e8a432-bea8-44b3-b95e-be0eea8b2aa1" providerId="ADAL" clId="{57A14CFA-EBB2-4994-8651-59D4DDEE1757}" dt="2024-06-13T20:03:57.441" v="1487" actId="26606"/>
          <ac:cxnSpMkLst>
            <pc:docMk/>
            <pc:sldMk cId="2335963643" sldId="363"/>
            <ac:cxnSpMk id="10275" creationId="{085AA86F-6A4D-4BCB-A045-D992CDC2959B}"/>
          </ac:cxnSpMkLst>
        </pc:cxnChg>
        <pc:cxnChg chg="add">
          <ac:chgData name="Scherr, Michael A." userId="91e8a432-bea8-44b3-b95e-be0eea8b2aa1" providerId="ADAL" clId="{57A14CFA-EBB2-4994-8651-59D4DDEE1757}" dt="2024-06-13T20:03:57.441" v="1487" actId="26606"/>
          <ac:cxnSpMkLst>
            <pc:docMk/>
            <pc:sldMk cId="2335963643" sldId="363"/>
            <ac:cxnSpMk id="10281" creationId="{BD96A694-258D-4418-A83C-B9BA72FD44B8}"/>
          </ac:cxnSpMkLst>
        </pc:cxnChg>
      </pc:sldChg>
      <pc:sldChg chg="addSp delSp modSp add mod ord">
        <pc:chgData name="Scherr, Michael A." userId="91e8a432-bea8-44b3-b95e-be0eea8b2aa1" providerId="ADAL" clId="{57A14CFA-EBB2-4994-8651-59D4DDEE1757}" dt="2024-06-21T13:26:40.377" v="3111" actId="207"/>
        <pc:sldMkLst>
          <pc:docMk/>
          <pc:sldMk cId="3803624576" sldId="364"/>
        </pc:sldMkLst>
        <pc:spChg chg="mod">
          <ac:chgData name="Scherr, Michael A." userId="91e8a432-bea8-44b3-b95e-be0eea8b2aa1" providerId="ADAL" clId="{57A14CFA-EBB2-4994-8651-59D4DDEE1757}" dt="2024-06-21T13:26:40.377" v="3111" actId="207"/>
          <ac:spMkLst>
            <pc:docMk/>
            <pc:sldMk cId="3803624576" sldId="364"/>
            <ac:spMk id="9" creationId="{6777958E-E73E-C5A9-C0E3-3DD9808453DB}"/>
          </ac:spMkLst>
        </pc:spChg>
        <pc:spChg chg="del">
          <ac:chgData name="Scherr, Michael A." userId="91e8a432-bea8-44b3-b95e-be0eea8b2aa1" providerId="ADAL" clId="{57A14CFA-EBB2-4994-8651-59D4DDEE1757}" dt="2024-06-13T20:06:42.811" v="1502" actId="26606"/>
          <ac:spMkLst>
            <pc:docMk/>
            <pc:sldMk cId="3803624576" sldId="364"/>
            <ac:spMk id="11312" creationId="{E49D7415-2F11-44C2-B6AA-13A25B6814B9}"/>
          </ac:spMkLst>
        </pc:spChg>
        <pc:spChg chg="add">
          <ac:chgData name="Scherr, Michael A." userId="91e8a432-bea8-44b3-b95e-be0eea8b2aa1" providerId="ADAL" clId="{57A14CFA-EBB2-4994-8651-59D4DDEE1757}" dt="2024-06-13T20:06:42.811" v="1502" actId="26606"/>
          <ac:spMkLst>
            <pc:docMk/>
            <pc:sldMk cId="3803624576" sldId="364"/>
            <ac:spMk id="11325" creationId="{E49D7415-2F11-44C2-B6AA-13A25B6814B9}"/>
          </ac:spMkLst>
        </pc:spChg>
        <pc:picChg chg="del">
          <ac:chgData name="Scherr, Michael A." userId="91e8a432-bea8-44b3-b95e-be0eea8b2aa1" providerId="ADAL" clId="{57A14CFA-EBB2-4994-8651-59D4DDEE1757}" dt="2024-06-13T20:06:39.171" v="1500" actId="478"/>
          <ac:picMkLst>
            <pc:docMk/>
            <pc:sldMk cId="3803624576" sldId="364"/>
            <ac:picMk id="5122" creationId="{7C7ECE7A-5884-3BDE-E2C2-A775C22756FF}"/>
          </ac:picMkLst>
        </pc:picChg>
        <pc:picChg chg="add mod ord">
          <ac:chgData name="Scherr, Michael A." userId="91e8a432-bea8-44b3-b95e-be0eea8b2aa1" providerId="ADAL" clId="{57A14CFA-EBB2-4994-8651-59D4DDEE1757}" dt="2024-06-13T20:06:42.811" v="1502" actId="26606"/>
          <ac:picMkLst>
            <pc:docMk/>
            <pc:sldMk cId="3803624576" sldId="364"/>
            <ac:picMk id="7170" creationId="{FB02C1D0-5A4E-7C66-CAC7-B4AA110CE17B}"/>
          </ac:picMkLst>
        </pc:picChg>
        <pc:cxnChg chg="del">
          <ac:chgData name="Scherr, Michael A." userId="91e8a432-bea8-44b3-b95e-be0eea8b2aa1" providerId="ADAL" clId="{57A14CFA-EBB2-4994-8651-59D4DDEE1757}" dt="2024-06-13T20:06:42.811" v="1502" actId="26606"/>
          <ac:cxnSpMkLst>
            <pc:docMk/>
            <pc:sldMk cId="3803624576" sldId="364"/>
            <ac:cxnSpMk id="11308" creationId="{F64F9B95-9045-48D2-B9F3-2927E98F54AA}"/>
          </ac:cxnSpMkLst>
        </pc:cxnChg>
        <pc:cxnChg chg="del">
          <ac:chgData name="Scherr, Michael A." userId="91e8a432-bea8-44b3-b95e-be0eea8b2aa1" providerId="ADAL" clId="{57A14CFA-EBB2-4994-8651-59D4DDEE1757}" dt="2024-06-13T20:06:42.811" v="1502" actId="26606"/>
          <ac:cxnSpMkLst>
            <pc:docMk/>
            <pc:sldMk cId="3803624576" sldId="364"/>
            <ac:cxnSpMk id="11310" creationId="{085AA86F-6A4D-4BCB-A045-D992CDC2959B}"/>
          </ac:cxnSpMkLst>
        </pc:cxnChg>
        <pc:cxnChg chg="del">
          <ac:chgData name="Scherr, Michael A." userId="91e8a432-bea8-44b3-b95e-be0eea8b2aa1" providerId="ADAL" clId="{57A14CFA-EBB2-4994-8651-59D4DDEE1757}" dt="2024-06-13T20:06:42.811" v="1502" actId="26606"/>
          <ac:cxnSpMkLst>
            <pc:docMk/>
            <pc:sldMk cId="3803624576" sldId="364"/>
            <ac:cxnSpMk id="11314" creationId="{511FC409-B3C2-4F68-865C-C5333D6F2710}"/>
          </ac:cxnSpMkLst>
        </pc:cxnChg>
        <pc:cxnChg chg="del">
          <ac:chgData name="Scherr, Michael A." userId="91e8a432-bea8-44b3-b95e-be0eea8b2aa1" providerId="ADAL" clId="{57A14CFA-EBB2-4994-8651-59D4DDEE1757}" dt="2024-06-13T20:06:42.811" v="1502" actId="26606"/>
          <ac:cxnSpMkLst>
            <pc:docMk/>
            <pc:sldMk cId="3803624576" sldId="364"/>
            <ac:cxnSpMk id="11316" creationId="{B810270D-76A7-44B3-9746-7EDF5788602E}"/>
          </ac:cxnSpMkLst>
        </pc:cxnChg>
        <pc:cxnChg chg="add">
          <ac:chgData name="Scherr, Michael A." userId="91e8a432-bea8-44b3-b95e-be0eea8b2aa1" providerId="ADAL" clId="{57A14CFA-EBB2-4994-8651-59D4DDEE1757}" dt="2024-06-13T20:06:42.811" v="1502" actId="26606"/>
          <ac:cxnSpMkLst>
            <pc:docMk/>
            <pc:sldMk cId="3803624576" sldId="364"/>
            <ac:cxnSpMk id="11321" creationId="{F64F9B95-9045-48D2-B9F3-2927E98F54AA}"/>
          </ac:cxnSpMkLst>
        </pc:cxnChg>
        <pc:cxnChg chg="add">
          <ac:chgData name="Scherr, Michael A." userId="91e8a432-bea8-44b3-b95e-be0eea8b2aa1" providerId="ADAL" clId="{57A14CFA-EBB2-4994-8651-59D4DDEE1757}" dt="2024-06-13T20:06:42.811" v="1502" actId="26606"/>
          <ac:cxnSpMkLst>
            <pc:docMk/>
            <pc:sldMk cId="3803624576" sldId="364"/>
            <ac:cxnSpMk id="11323" creationId="{085AA86F-6A4D-4BCB-A045-D992CDC2959B}"/>
          </ac:cxnSpMkLst>
        </pc:cxnChg>
        <pc:cxnChg chg="add">
          <ac:chgData name="Scherr, Michael A." userId="91e8a432-bea8-44b3-b95e-be0eea8b2aa1" providerId="ADAL" clId="{57A14CFA-EBB2-4994-8651-59D4DDEE1757}" dt="2024-06-13T20:06:42.811" v="1502" actId="26606"/>
          <ac:cxnSpMkLst>
            <pc:docMk/>
            <pc:sldMk cId="3803624576" sldId="364"/>
            <ac:cxnSpMk id="11327" creationId="{511FC409-B3C2-4F68-865C-C5333D6F2710}"/>
          </ac:cxnSpMkLst>
        </pc:cxnChg>
        <pc:cxnChg chg="add">
          <ac:chgData name="Scherr, Michael A." userId="91e8a432-bea8-44b3-b95e-be0eea8b2aa1" providerId="ADAL" clId="{57A14CFA-EBB2-4994-8651-59D4DDEE1757}" dt="2024-06-13T20:06:42.811" v="1502" actId="26606"/>
          <ac:cxnSpMkLst>
            <pc:docMk/>
            <pc:sldMk cId="3803624576" sldId="364"/>
            <ac:cxnSpMk id="11329" creationId="{B810270D-76A7-44B3-9746-7EDF5788602E}"/>
          </ac:cxnSpMkLst>
        </pc:cxnChg>
      </pc:sldChg>
      <pc:sldChg chg="addSp delSp modSp add mod ord">
        <pc:chgData name="Scherr, Michael A." userId="91e8a432-bea8-44b3-b95e-be0eea8b2aa1" providerId="ADAL" clId="{57A14CFA-EBB2-4994-8651-59D4DDEE1757}" dt="2024-06-13T20:09:18.479" v="1523" actId="255"/>
        <pc:sldMkLst>
          <pc:docMk/>
          <pc:sldMk cId="2088083891" sldId="365"/>
        </pc:sldMkLst>
        <pc:spChg chg="mod">
          <ac:chgData name="Scherr, Michael A." userId="91e8a432-bea8-44b3-b95e-be0eea8b2aa1" providerId="ADAL" clId="{57A14CFA-EBB2-4994-8651-59D4DDEE1757}" dt="2024-06-13T20:09:10.852" v="1522" actId="26606"/>
          <ac:spMkLst>
            <pc:docMk/>
            <pc:sldMk cId="2088083891" sldId="365"/>
            <ac:spMk id="4" creationId="{90E82A33-7ED3-A4A3-7E06-B568D6D134CD}"/>
          </ac:spMkLst>
        </pc:spChg>
        <pc:spChg chg="mod">
          <ac:chgData name="Scherr, Michael A." userId="91e8a432-bea8-44b3-b95e-be0eea8b2aa1" providerId="ADAL" clId="{57A14CFA-EBB2-4994-8651-59D4DDEE1757}" dt="2024-06-13T20:09:18.479" v="1523" actId="255"/>
          <ac:spMkLst>
            <pc:docMk/>
            <pc:sldMk cId="2088083891" sldId="365"/>
            <ac:spMk id="9" creationId="{6777958E-E73E-C5A9-C0E3-3DD9808453DB}"/>
          </ac:spMkLst>
        </pc:spChg>
        <pc:spChg chg="del">
          <ac:chgData name="Scherr, Michael A." userId="91e8a432-bea8-44b3-b95e-be0eea8b2aa1" providerId="ADAL" clId="{57A14CFA-EBB2-4994-8651-59D4DDEE1757}" dt="2024-06-13T20:09:10.852" v="1522" actId="26606"/>
          <ac:spMkLst>
            <pc:docMk/>
            <pc:sldMk cId="2088083891" sldId="365"/>
            <ac:spMk id="10277" creationId="{85CB65D0-496F-4797-A015-C85839E35D1A}"/>
          </ac:spMkLst>
        </pc:spChg>
        <pc:spChg chg="del">
          <ac:chgData name="Scherr, Michael A." userId="91e8a432-bea8-44b3-b95e-be0eea8b2aa1" providerId="ADAL" clId="{57A14CFA-EBB2-4994-8651-59D4DDEE1757}" dt="2024-06-13T20:09:10.852" v="1522" actId="26606"/>
          <ac:spMkLst>
            <pc:docMk/>
            <pc:sldMk cId="2088083891" sldId="365"/>
            <ac:spMk id="10279" creationId="{95D2C779-8883-4E5F-A170-0F464918C1B7}"/>
          </ac:spMkLst>
        </pc:spChg>
        <pc:spChg chg="add">
          <ac:chgData name="Scherr, Michael A." userId="91e8a432-bea8-44b3-b95e-be0eea8b2aa1" providerId="ADAL" clId="{57A14CFA-EBB2-4994-8651-59D4DDEE1757}" dt="2024-06-13T20:09:10.852" v="1522" actId="26606"/>
          <ac:spMkLst>
            <pc:docMk/>
            <pc:sldMk cId="2088083891" sldId="365"/>
            <ac:spMk id="10290" creationId="{33E93247-6229-44AB-A550-739E971E690B}"/>
          </ac:spMkLst>
        </pc:spChg>
        <pc:spChg chg="add">
          <ac:chgData name="Scherr, Michael A." userId="91e8a432-bea8-44b3-b95e-be0eea8b2aa1" providerId="ADAL" clId="{57A14CFA-EBB2-4994-8651-59D4DDEE1757}" dt="2024-06-13T20:09:10.852" v="1522" actId="26606"/>
          <ac:spMkLst>
            <pc:docMk/>
            <pc:sldMk cId="2088083891" sldId="365"/>
            <ac:spMk id="10294" creationId="{EFBAAD93-7DE6-47D1-3609-446AE138A223}"/>
          </ac:spMkLst>
        </pc:spChg>
        <pc:picChg chg="del">
          <ac:chgData name="Scherr, Michael A." userId="91e8a432-bea8-44b3-b95e-be0eea8b2aa1" providerId="ADAL" clId="{57A14CFA-EBB2-4994-8651-59D4DDEE1757}" dt="2024-06-13T20:09:02.622" v="1520" actId="478"/>
          <ac:picMkLst>
            <pc:docMk/>
            <pc:sldMk cId="2088083891" sldId="365"/>
            <ac:picMk id="6146" creationId="{CD403B94-070E-74CF-E008-63D129F8F11F}"/>
          </ac:picMkLst>
        </pc:picChg>
        <pc:picChg chg="add mod ord">
          <ac:chgData name="Scherr, Michael A." userId="91e8a432-bea8-44b3-b95e-be0eea8b2aa1" providerId="ADAL" clId="{57A14CFA-EBB2-4994-8651-59D4DDEE1757}" dt="2024-06-13T20:09:10.852" v="1522" actId="26606"/>
          <ac:picMkLst>
            <pc:docMk/>
            <pc:sldMk cId="2088083891" sldId="365"/>
            <ac:picMk id="8194" creationId="{53346D0A-A931-FC7F-BC86-5854B79AF777}"/>
          </ac:picMkLst>
        </pc:picChg>
        <pc:cxnChg chg="del">
          <ac:chgData name="Scherr, Michael A." userId="91e8a432-bea8-44b3-b95e-be0eea8b2aa1" providerId="ADAL" clId="{57A14CFA-EBB2-4994-8651-59D4DDEE1757}" dt="2024-06-13T20:09:10.852" v="1522" actId="26606"/>
          <ac:cxnSpMkLst>
            <pc:docMk/>
            <pc:sldMk cId="2088083891" sldId="365"/>
            <ac:cxnSpMk id="10273" creationId="{F64F9B95-9045-48D2-B9F3-2927E98F54AA}"/>
          </ac:cxnSpMkLst>
        </pc:cxnChg>
        <pc:cxnChg chg="del">
          <ac:chgData name="Scherr, Michael A." userId="91e8a432-bea8-44b3-b95e-be0eea8b2aa1" providerId="ADAL" clId="{57A14CFA-EBB2-4994-8651-59D4DDEE1757}" dt="2024-06-13T20:09:10.852" v="1522" actId="26606"/>
          <ac:cxnSpMkLst>
            <pc:docMk/>
            <pc:sldMk cId="2088083891" sldId="365"/>
            <ac:cxnSpMk id="10275" creationId="{085AA86F-6A4D-4BCB-A045-D992CDC2959B}"/>
          </ac:cxnSpMkLst>
        </pc:cxnChg>
        <pc:cxnChg chg="del">
          <ac:chgData name="Scherr, Michael A." userId="91e8a432-bea8-44b3-b95e-be0eea8b2aa1" providerId="ADAL" clId="{57A14CFA-EBB2-4994-8651-59D4DDEE1757}" dt="2024-06-13T20:09:10.852" v="1522" actId="26606"/>
          <ac:cxnSpMkLst>
            <pc:docMk/>
            <pc:sldMk cId="2088083891" sldId="365"/>
            <ac:cxnSpMk id="10281" creationId="{BD96A694-258D-4418-A83C-B9BA72FD44B8}"/>
          </ac:cxnSpMkLst>
        </pc:cxnChg>
        <pc:cxnChg chg="add">
          <ac:chgData name="Scherr, Michael A." userId="91e8a432-bea8-44b3-b95e-be0eea8b2aa1" providerId="ADAL" clId="{57A14CFA-EBB2-4994-8651-59D4DDEE1757}" dt="2024-06-13T20:09:10.852" v="1522" actId="26606"/>
          <ac:cxnSpMkLst>
            <pc:docMk/>
            <pc:sldMk cId="2088083891" sldId="365"/>
            <ac:cxnSpMk id="10286" creationId="{F64F9B95-9045-48D2-B9F3-2927E98F54AA}"/>
          </ac:cxnSpMkLst>
        </pc:cxnChg>
        <pc:cxnChg chg="add">
          <ac:chgData name="Scherr, Michael A." userId="91e8a432-bea8-44b3-b95e-be0eea8b2aa1" providerId="ADAL" clId="{57A14CFA-EBB2-4994-8651-59D4DDEE1757}" dt="2024-06-13T20:09:10.852" v="1522" actId="26606"/>
          <ac:cxnSpMkLst>
            <pc:docMk/>
            <pc:sldMk cId="2088083891" sldId="365"/>
            <ac:cxnSpMk id="10288" creationId="{085AA86F-6A4D-4BCB-A045-D992CDC2959B}"/>
          </ac:cxnSpMkLst>
        </pc:cxnChg>
        <pc:cxnChg chg="add">
          <ac:chgData name="Scherr, Michael A." userId="91e8a432-bea8-44b3-b95e-be0eea8b2aa1" providerId="ADAL" clId="{57A14CFA-EBB2-4994-8651-59D4DDEE1757}" dt="2024-06-13T20:09:10.852" v="1522" actId="26606"/>
          <ac:cxnSpMkLst>
            <pc:docMk/>
            <pc:sldMk cId="2088083891" sldId="365"/>
            <ac:cxnSpMk id="10292" creationId="{EE2E603F-4A95-4FE8-BB06-211DFD75DBEF}"/>
          </ac:cxnSpMkLst>
        </pc:cxnChg>
        <pc:cxnChg chg="add">
          <ac:chgData name="Scherr, Michael A." userId="91e8a432-bea8-44b3-b95e-be0eea8b2aa1" providerId="ADAL" clId="{57A14CFA-EBB2-4994-8651-59D4DDEE1757}" dt="2024-06-13T20:09:10.852" v="1522" actId="26606"/>
          <ac:cxnSpMkLst>
            <pc:docMk/>
            <pc:sldMk cId="2088083891" sldId="365"/>
            <ac:cxnSpMk id="10296" creationId="{90236859-7780-1451-40B8-74A77E2715DD}"/>
          </ac:cxnSpMkLst>
        </pc:cxnChg>
      </pc:sldChg>
      <pc:sldChg chg="addSp delSp modSp add mod ord">
        <pc:chgData name="Scherr, Michael A." userId="91e8a432-bea8-44b3-b95e-be0eea8b2aa1" providerId="ADAL" clId="{57A14CFA-EBB2-4994-8651-59D4DDEE1757}" dt="2024-06-13T20:13:25.112" v="1613" actId="255"/>
        <pc:sldMkLst>
          <pc:docMk/>
          <pc:sldMk cId="1313936353" sldId="366"/>
        </pc:sldMkLst>
        <pc:spChg chg="mod">
          <ac:chgData name="Scherr, Michael A." userId="91e8a432-bea8-44b3-b95e-be0eea8b2aa1" providerId="ADAL" clId="{57A14CFA-EBB2-4994-8651-59D4DDEE1757}" dt="2024-06-13T20:13:09.275" v="1609" actId="26606"/>
          <ac:spMkLst>
            <pc:docMk/>
            <pc:sldMk cId="1313936353" sldId="366"/>
            <ac:spMk id="4" creationId="{90E82A33-7ED3-A4A3-7E06-B568D6D134CD}"/>
          </ac:spMkLst>
        </pc:spChg>
        <pc:spChg chg="mod">
          <ac:chgData name="Scherr, Michael A." userId="91e8a432-bea8-44b3-b95e-be0eea8b2aa1" providerId="ADAL" clId="{57A14CFA-EBB2-4994-8651-59D4DDEE1757}" dt="2024-06-13T20:13:25.112" v="1613" actId="255"/>
          <ac:spMkLst>
            <pc:docMk/>
            <pc:sldMk cId="1313936353" sldId="366"/>
            <ac:spMk id="9" creationId="{6777958E-E73E-C5A9-C0E3-3DD9808453DB}"/>
          </ac:spMkLst>
        </pc:spChg>
        <pc:spChg chg="del">
          <ac:chgData name="Scherr, Michael A." userId="91e8a432-bea8-44b3-b95e-be0eea8b2aa1" providerId="ADAL" clId="{57A14CFA-EBB2-4994-8651-59D4DDEE1757}" dt="2024-06-13T20:13:09.275" v="1609" actId="26606"/>
          <ac:spMkLst>
            <pc:docMk/>
            <pc:sldMk cId="1313936353" sldId="366"/>
            <ac:spMk id="11325" creationId="{E49D7415-2F11-44C2-B6AA-13A25B6814B9}"/>
          </ac:spMkLst>
        </pc:spChg>
        <pc:spChg chg="add">
          <ac:chgData name="Scherr, Michael A." userId="91e8a432-bea8-44b3-b95e-be0eea8b2aa1" providerId="ADAL" clId="{57A14CFA-EBB2-4994-8651-59D4DDEE1757}" dt="2024-06-13T20:13:09.275" v="1609" actId="26606"/>
          <ac:spMkLst>
            <pc:docMk/>
            <pc:sldMk cId="1313936353" sldId="366"/>
            <ac:spMk id="11338" creationId="{E49D7415-2F11-44C2-B6AA-13A25B6814B9}"/>
          </ac:spMkLst>
        </pc:spChg>
        <pc:picChg chg="del">
          <ac:chgData name="Scherr, Michael A." userId="91e8a432-bea8-44b3-b95e-be0eea8b2aa1" providerId="ADAL" clId="{57A14CFA-EBB2-4994-8651-59D4DDEE1757}" dt="2024-06-13T20:13:00.414" v="1607" actId="478"/>
          <ac:picMkLst>
            <pc:docMk/>
            <pc:sldMk cId="1313936353" sldId="366"/>
            <ac:picMk id="7170" creationId="{FB02C1D0-5A4E-7C66-CAC7-B4AA110CE17B}"/>
          </ac:picMkLst>
        </pc:picChg>
        <pc:picChg chg="add mod ord">
          <ac:chgData name="Scherr, Michael A." userId="91e8a432-bea8-44b3-b95e-be0eea8b2aa1" providerId="ADAL" clId="{57A14CFA-EBB2-4994-8651-59D4DDEE1757}" dt="2024-06-13T20:13:17.710" v="1611" actId="1076"/>
          <ac:picMkLst>
            <pc:docMk/>
            <pc:sldMk cId="1313936353" sldId="366"/>
            <ac:picMk id="9218" creationId="{6B1FAC79-48BB-864D-75D1-13D3A2C03602}"/>
          </ac:picMkLst>
        </pc:picChg>
        <pc:cxnChg chg="del">
          <ac:chgData name="Scherr, Michael A." userId="91e8a432-bea8-44b3-b95e-be0eea8b2aa1" providerId="ADAL" clId="{57A14CFA-EBB2-4994-8651-59D4DDEE1757}" dt="2024-06-13T20:13:09.275" v="1609" actId="26606"/>
          <ac:cxnSpMkLst>
            <pc:docMk/>
            <pc:sldMk cId="1313936353" sldId="366"/>
            <ac:cxnSpMk id="11321" creationId="{F64F9B95-9045-48D2-B9F3-2927E98F54AA}"/>
          </ac:cxnSpMkLst>
        </pc:cxnChg>
        <pc:cxnChg chg="del">
          <ac:chgData name="Scherr, Michael A." userId="91e8a432-bea8-44b3-b95e-be0eea8b2aa1" providerId="ADAL" clId="{57A14CFA-EBB2-4994-8651-59D4DDEE1757}" dt="2024-06-13T20:13:09.275" v="1609" actId="26606"/>
          <ac:cxnSpMkLst>
            <pc:docMk/>
            <pc:sldMk cId="1313936353" sldId="366"/>
            <ac:cxnSpMk id="11323" creationId="{085AA86F-6A4D-4BCB-A045-D992CDC2959B}"/>
          </ac:cxnSpMkLst>
        </pc:cxnChg>
        <pc:cxnChg chg="del">
          <ac:chgData name="Scherr, Michael A." userId="91e8a432-bea8-44b3-b95e-be0eea8b2aa1" providerId="ADAL" clId="{57A14CFA-EBB2-4994-8651-59D4DDEE1757}" dt="2024-06-13T20:13:09.275" v="1609" actId="26606"/>
          <ac:cxnSpMkLst>
            <pc:docMk/>
            <pc:sldMk cId="1313936353" sldId="366"/>
            <ac:cxnSpMk id="11327" creationId="{511FC409-B3C2-4F68-865C-C5333D6F2710}"/>
          </ac:cxnSpMkLst>
        </pc:cxnChg>
        <pc:cxnChg chg="del">
          <ac:chgData name="Scherr, Michael A." userId="91e8a432-bea8-44b3-b95e-be0eea8b2aa1" providerId="ADAL" clId="{57A14CFA-EBB2-4994-8651-59D4DDEE1757}" dt="2024-06-13T20:13:09.275" v="1609" actId="26606"/>
          <ac:cxnSpMkLst>
            <pc:docMk/>
            <pc:sldMk cId="1313936353" sldId="366"/>
            <ac:cxnSpMk id="11329" creationId="{B810270D-76A7-44B3-9746-7EDF5788602E}"/>
          </ac:cxnSpMkLst>
        </pc:cxnChg>
        <pc:cxnChg chg="add">
          <ac:chgData name="Scherr, Michael A." userId="91e8a432-bea8-44b3-b95e-be0eea8b2aa1" providerId="ADAL" clId="{57A14CFA-EBB2-4994-8651-59D4DDEE1757}" dt="2024-06-13T20:13:09.275" v="1609" actId="26606"/>
          <ac:cxnSpMkLst>
            <pc:docMk/>
            <pc:sldMk cId="1313936353" sldId="366"/>
            <ac:cxnSpMk id="11334" creationId="{F64F9B95-9045-48D2-B9F3-2927E98F54AA}"/>
          </ac:cxnSpMkLst>
        </pc:cxnChg>
        <pc:cxnChg chg="add">
          <ac:chgData name="Scherr, Michael A." userId="91e8a432-bea8-44b3-b95e-be0eea8b2aa1" providerId="ADAL" clId="{57A14CFA-EBB2-4994-8651-59D4DDEE1757}" dt="2024-06-13T20:13:09.275" v="1609" actId="26606"/>
          <ac:cxnSpMkLst>
            <pc:docMk/>
            <pc:sldMk cId="1313936353" sldId="366"/>
            <ac:cxnSpMk id="11336" creationId="{085AA86F-6A4D-4BCB-A045-D992CDC2959B}"/>
          </ac:cxnSpMkLst>
        </pc:cxnChg>
        <pc:cxnChg chg="add">
          <ac:chgData name="Scherr, Michael A." userId="91e8a432-bea8-44b3-b95e-be0eea8b2aa1" providerId="ADAL" clId="{57A14CFA-EBB2-4994-8651-59D4DDEE1757}" dt="2024-06-13T20:13:09.275" v="1609" actId="26606"/>
          <ac:cxnSpMkLst>
            <pc:docMk/>
            <pc:sldMk cId="1313936353" sldId="366"/>
            <ac:cxnSpMk id="11340" creationId="{D2E57F3D-33BE-4306-87E6-245763719516}"/>
          </ac:cxnSpMkLst>
        </pc:cxnChg>
      </pc:sldChg>
      <pc:sldChg chg="addSp delSp modSp add mod">
        <pc:chgData name="Scherr, Michael A." userId="91e8a432-bea8-44b3-b95e-be0eea8b2aa1" providerId="ADAL" clId="{57A14CFA-EBB2-4994-8651-59D4DDEE1757}" dt="2024-06-21T13:29:06.076" v="3208" actId="27636"/>
        <pc:sldMkLst>
          <pc:docMk/>
          <pc:sldMk cId="2432910135" sldId="367"/>
        </pc:sldMkLst>
        <pc:spChg chg="mod">
          <ac:chgData name="Scherr, Michael A." userId="91e8a432-bea8-44b3-b95e-be0eea8b2aa1" providerId="ADAL" clId="{57A14CFA-EBB2-4994-8651-59D4DDEE1757}" dt="2024-06-13T20:20:48.530" v="1705" actId="26606"/>
          <ac:spMkLst>
            <pc:docMk/>
            <pc:sldMk cId="2432910135" sldId="367"/>
            <ac:spMk id="4" creationId="{90E82A33-7ED3-A4A3-7E06-B568D6D134CD}"/>
          </ac:spMkLst>
        </pc:spChg>
        <pc:spChg chg="mod">
          <ac:chgData name="Scherr, Michael A." userId="91e8a432-bea8-44b3-b95e-be0eea8b2aa1" providerId="ADAL" clId="{57A14CFA-EBB2-4994-8651-59D4DDEE1757}" dt="2024-06-21T13:29:06.076" v="3208" actId="27636"/>
          <ac:spMkLst>
            <pc:docMk/>
            <pc:sldMk cId="2432910135" sldId="367"/>
            <ac:spMk id="9" creationId="{6777958E-E73E-C5A9-C0E3-3DD9808453DB}"/>
          </ac:spMkLst>
        </pc:spChg>
        <pc:spChg chg="del">
          <ac:chgData name="Scherr, Michael A." userId="91e8a432-bea8-44b3-b95e-be0eea8b2aa1" providerId="ADAL" clId="{57A14CFA-EBB2-4994-8651-59D4DDEE1757}" dt="2024-06-13T20:19:51.421" v="1694" actId="26606"/>
          <ac:spMkLst>
            <pc:docMk/>
            <pc:sldMk cId="2432910135" sldId="367"/>
            <ac:spMk id="11338" creationId="{E49D7415-2F11-44C2-B6AA-13A25B6814B9}"/>
          </ac:spMkLst>
        </pc:spChg>
        <pc:spChg chg="add del">
          <ac:chgData name="Scherr, Michael A." userId="91e8a432-bea8-44b3-b95e-be0eea8b2aa1" providerId="ADAL" clId="{57A14CFA-EBB2-4994-8651-59D4DDEE1757}" dt="2024-06-13T20:20:48.530" v="1705" actId="26606"/>
          <ac:spMkLst>
            <pc:docMk/>
            <pc:sldMk cId="2432910135" sldId="367"/>
            <ac:spMk id="11349" creationId="{E49D7415-2F11-44C2-B6AA-13A25B6814B9}"/>
          </ac:spMkLst>
        </pc:spChg>
        <pc:spChg chg="add del">
          <ac:chgData name="Scherr, Michael A." userId="91e8a432-bea8-44b3-b95e-be0eea8b2aa1" providerId="ADAL" clId="{57A14CFA-EBB2-4994-8651-59D4DDEE1757}" dt="2024-06-13T20:20:40.945" v="1702" actId="26606"/>
          <ac:spMkLst>
            <pc:docMk/>
            <pc:sldMk cId="2432910135" sldId="367"/>
            <ac:spMk id="11360" creationId="{E49D7415-2F11-44C2-B6AA-13A25B6814B9}"/>
          </ac:spMkLst>
        </pc:spChg>
        <pc:spChg chg="add del">
          <ac:chgData name="Scherr, Michael A." userId="91e8a432-bea8-44b3-b95e-be0eea8b2aa1" providerId="ADAL" clId="{57A14CFA-EBB2-4994-8651-59D4DDEE1757}" dt="2024-06-13T20:20:48.529" v="1704" actId="26606"/>
          <ac:spMkLst>
            <pc:docMk/>
            <pc:sldMk cId="2432910135" sldId="367"/>
            <ac:spMk id="11366" creationId="{E49D7415-2F11-44C2-B6AA-13A25B6814B9}"/>
          </ac:spMkLst>
        </pc:spChg>
        <pc:spChg chg="add">
          <ac:chgData name="Scherr, Michael A." userId="91e8a432-bea8-44b3-b95e-be0eea8b2aa1" providerId="ADAL" clId="{57A14CFA-EBB2-4994-8651-59D4DDEE1757}" dt="2024-06-13T20:20:48.530" v="1705" actId="26606"/>
          <ac:spMkLst>
            <pc:docMk/>
            <pc:sldMk cId="2432910135" sldId="367"/>
            <ac:spMk id="11371" creationId="{E49D7415-2F11-44C2-B6AA-13A25B6814B9}"/>
          </ac:spMkLst>
        </pc:spChg>
        <pc:picChg chg="del">
          <ac:chgData name="Scherr, Michael A." userId="91e8a432-bea8-44b3-b95e-be0eea8b2aa1" providerId="ADAL" clId="{57A14CFA-EBB2-4994-8651-59D4DDEE1757}" dt="2024-06-13T20:19:45.998" v="1692" actId="478"/>
          <ac:picMkLst>
            <pc:docMk/>
            <pc:sldMk cId="2432910135" sldId="367"/>
            <ac:picMk id="9218" creationId="{6B1FAC79-48BB-864D-75D1-13D3A2C03602}"/>
          </ac:picMkLst>
        </pc:picChg>
        <pc:picChg chg="add del mod ord">
          <ac:chgData name="Scherr, Michael A." userId="91e8a432-bea8-44b3-b95e-be0eea8b2aa1" providerId="ADAL" clId="{57A14CFA-EBB2-4994-8651-59D4DDEE1757}" dt="2024-06-13T20:20:34.485" v="1699" actId="478"/>
          <ac:picMkLst>
            <pc:docMk/>
            <pc:sldMk cId="2432910135" sldId="367"/>
            <ac:picMk id="10242" creationId="{7058206D-812F-0BFB-0918-BB898971D935}"/>
          </ac:picMkLst>
        </pc:picChg>
        <pc:picChg chg="add mod ord">
          <ac:chgData name="Scherr, Michael A." userId="91e8a432-bea8-44b3-b95e-be0eea8b2aa1" providerId="ADAL" clId="{57A14CFA-EBB2-4994-8651-59D4DDEE1757}" dt="2024-06-13T20:20:48.530" v="1705" actId="26606"/>
          <ac:picMkLst>
            <pc:docMk/>
            <pc:sldMk cId="2432910135" sldId="367"/>
            <ac:picMk id="10244" creationId="{F89595D6-2773-F175-3446-E2372A0D7DB9}"/>
          </ac:picMkLst>
        </pc:picChg>
        <pc:cxnChg chg="del">
          <ac:chgData name="Scherr, Michael A." userId="91e8a432-bea8-44b3-b95e-be0eea8b2aa1" providerId="ADAL" clId="{57A14CFA-EBB2-4994-8651-59D4DDEE1757}" dt="2024-06-13T20:19:51.421" v="1694" actId="26606"/>
          <ac:cxnSpMkLst>
            <pc:docMk/>
            <pc:sldMk cId="2432910135" sldId="367"/>
            <ac:cxnSpMk id="11334" creationId="{F64F9B95-9045-48D2-B9F3-2927E98F54AA}"/>
          </ac:cxnSpMkLst>
        </pc:cxnChg>
        <pc:cxnChg chg="del">
          <ac:chgData name="Scherr, Michael A." userId="91e8a432-bea8-44b3-b95e-be0eea8b2aa1" providerId="ADAL" clId="{57A14CFA-EBB2-4994-8651-59D4DDEE1757}" dt="2024-06-13T20:19:51.421" v="1694" actId="26606"/>
          <ac:cxnSpMkLst>
            <pc:docMk/>
            <pc:sldMk cId="2432910135" sldId="367"/>
            <ac:cxnSpMk id="11336" creationId="{085AA86F-6A4D-4BCB-A045-D992CDC2959B}"/>
          </ac:cxnSpMkLst>
        </pc:cxnChg>
        <pc:cxnChg chg="del">
          <ac:chgData name="Scherr, Michael A." userId="91e8a432-bea8-44b3-b95e-be0eea8b2aa1" providerId="ADAL" clId="{57A14CFA-EBB2-4994-8651-59D4DDEE1757}" dt="2024-06-13T20:19:51.421" v="1694" actId="26606"/>
          <ac:cxnSpMkLst>
            <pc:docMk/>
            <pc:sldMk cId="2432910135" sldId="367"/>
            <ac:cxnSpMk id="11340" creationId="{D2E57F3D-33BE-4306-87E6-245763719516}"/>
          </ac:cxnSpMkLst>
        </pc:cxnChg>
        <pc:cxnChg chg="add del">
          <ac:chgData name="Scherr, Michael A." userId="91e8a432-bea8-44b3-b95e-be0eea8b2aa1" providerId="ADAL" clId="{57A14CFA-EBB2-4994-8651-59D4DDEE1757}" dt="2024-06-13T20:20:48.530" v="1705" actId="26606"/>
          <ac:cxnSpMkLst>
            <pc:docMk/>
            <pc:sldMk cId="2432910135" sldId="367"/>
            <ac:cxnSpMk id="11345" creationId="{F64F9B95-9045-48D2-B9F3-2927E98F54AA}"/>
          </ac:cxnSpMkLst>
        </pc:cxnChg>
        <pc:cxnChg chg="add del">
          <ac:chgData name="Scherr, Michael A." userId="91e8a432-bea8-44b3-b95e-be0eea8b2aa1" providerId="ADAL" clId="{57A14CFA-EBB2-4994-8651-59D4DDEE1757}" dt="2024-06-13T20:20:48.530" v="1705" actId="26606"/>
          <ac:cxnSpMkLst>
            <pc:docMk/>
            <pc:sldMk cId="2432910135" sldId="367"/>
            <ac:cxnSpMk id="11347" creationId="{085AA86F-6A4D-4BCB-A045-D992CDC2959B}"/>
          </ac:cxnSpMkLst>
        </pc:cxnChg>
        <pc:cxnChg chg="add del">
          <ac:chgData name="Scherr, Michael A." userId="91e8a432-bea8-44b3-b95e-be0eea8b2aa1" providerId="ADAL" clId="{57A14CFA-EBB2-4994-8651-59D4DDEE1757}" dt="2024-06-13T20:20:48.530" v="1705" actId="26606"/>
          <ac:cxnSpMkLst>
            <pc:docMk/>
            <pc:sldMk cId="2432910135" sldId="367"/>
            <ac:cxnSpMk id="11351" creationId="{D2E57F3D-33BE-4306-87E6-245763719516}"/>
          </ac:cxnSpMkLst>
        </pc:cxnChg>
        <pc:cxnChg chg="add del">
          <ac:chgData name="Scherr, Michael A." userId="91e8a432-bea8-44b3-b95e-be0eea8b2aa1" providerId="ADAL" clId="{57A14CFA-EBB2-4994-8651-59D4DDEE1757}" dt="2024-06-13T20:20:40.945" v="1702" actId="26606"/>
          <ac:cxnSpMkLst>
            <pc:docMk/>
            <pc:sldMk cId="2432910135" sldId="367"/>
            <ac:cxnSpMk id="11356" creationId="{F64F9B95-9045-48D2-B9F3-2927E98F54AA}"/>
          </ac:cxnSpMkLst>
        </pc:cxnChg>
        <pc:cxnChg chg="add del">
          <ac:chgData name="Scherr, Michael A." userId="91e8a432-bea8-44b3-b95e-be0eea8b2aa1" providerId="ADAL" clId="{57A14CFA-EBB2-4994-8651-59D4DDEE1757}" dt="2024-06-13T20:20:40.945" v="1702" actId="26606"/>
          <ac:cxnSpMkLst>
            <pc:docMk/>
            <pc:sldMk cId="2432910135" sldId="367"/>
            <ac:cxnSpMk id="11358" creationId="{085AA86F-6A4D-4BCB-A045-D992CDC2959B}"/>
          </ac:cxnSpMkLst>
        </pc:cxnChg>
        <pc:cxnChg chg="add del">
          <ac:chgData name="Scherr, Michael A." userId="91e8a432-bea8-44b3-b95e-be0eea8b2aa1" providerId="ADAL" clId="{57A14CFA-EBB2-4994-8651-59D4DDEE1757}" dt="2024-06-13T20:20:40.945" v="1702" actId="26606"/>
          <ac:cxnSpMkLst>
            <pc:docMk/>
            <pc:sldMk cId="2432910135" sldId="367"/>
            <ac:cxnSpMk id="11362" creationId="{D2E57F3D-33BE-4306-87E6-245763719516}"/>
          </ac:cxnSpMkLst>
        </pc:cxnChg>
        <pc:cxnChg chg="add del">
          <ac:chgData name="Scherr, Michael A." userId="91e8a432-bea8-44b3-b95e-be0eea8b2aa1" providerId="ADAL" clId="{57A14CFA-EBB2-4994-8651-59D4DDEE1757}" dt="2024-06-13T20:20:48.529" v="1704" actId="26606"/>
          <ac:cxnSpMkLst>
            <pc:docMk/>
            <pc:sldMk cId="2432910135" sldId="367"/>
            <ac:cxnSpMk id="11364" creationId="{F64F9B95-9045-48D2-B9F3-2927E98F54AA}"/>
          </ac:cxnSpMkLst>
        </pc:cxnChg>
        <pc:cxnChg chg="add del">
          <ac:chgData name="Scherr, Michael A." userId="91e8a432-bea8-44b3-b95e-be0eea8b2aa1" providerId="ADAL" clId="{57A14CFA-EBB2-4994-8651-59D4DDEE1757}" dt="2024-06-13T20:20:48.529" v="1704" actId="26606"/>
          <ac:cxnSpMkLst>
            <pc:docMk/>
            <pc:sldMk cId="2432910135" sldId="367"/>
            <ac:cxnSpMk id="11365" creationId="{085AA86F-6A4D-4BCB-A045-D992CDC2959B}"/>
          </ac:cxnSpMkLst>
        </pc:cxnChg>
        <pc:cxnChg chg="add del">
          <ac:chgData name="Scherr, Michael A." userId="91e8a432-bea8-44b3-b95e-be0eea8b2aa1" providerId="ADAL" clId="{57A14CFA-EBB2-4994-8651-59D4DDEE1757}" dt="2024-06-13T20:20:48.529" v="1704" actId="26606"/>
          <ac:cxnSpMkLst>
            <pc:docMk/>
            <pc:sldMk cId="2432910135" sldId="367"/>
            <ac:cxnSpMk id="11367" creationId="{F2B951FD-94F7-E138-3EC2-A66A551D9137}"/>
          </ac:cxnSpMkLst>
        </pc:cxnChg>
        <pc:cxnChg chg="add">
          <ac:chgData name="Scherr, Michael A." userId="91e8a432-bea8-44b3-b95e-be0eea8b2aa1" providerId="ADAL" clId="{57A14CFA-EBB2-4994-8651-59D4DDEE1757}" dt="2024-06-13T20:20:48.530" v="1705" actId="26606"/>
          <ac:cxnSpMkLst>
            <pc:docMk/>
            <pc:sldMk cId="2432910135" sldId="367"/>
            <ac:cxnSpMk id="11369" creationId="{F64F9B95-9045-48D2-B9F3-2927E98F54AA}"/>
          </ac:cxnSpMkLst>
        </pc:cxnChg>
        <pc:cxnChg chg="add">
          <ac:chgData name="Scherr, Michael A." userId="91e8a432-bea8-44b3-b95e-be0eea8b2aa1" providerId="ADAL" clId="{57A14CFA-EBB2-4994-8651-59D4DDEE1757}" dt="2024-06-13T20:20:48.530" v="1705" actId="26606"/>
          <ac:cxnSpMkLst>
            <pc:docMk/>
            <pc:sldMk cId="2432910135" sldId="367"/>
            <ac:cxnSpMk id="11370" creationId="{085AA86F-6A4D-4BCB-A045-D992CDC2959B}"/>
          </ac:cxnSpMkLst>
        </pc:cxnChg>
        <pc:cxnChg chg="add">
          <ac:chgData name="Scherr, Michael A." userId="91e8a432-bea8-44b3-b95e-be0eea8b2aa1" providerId="ADAL" clId="{57A14CFA-EBB2-4994-8651-59D4DDEE1757}" dt="2024-06-13T20:20:48.530" v="1705" actId="26606"/>
          <ac:cxnSpMkLst>
            <pc:docMk/>
            <pc:sldMk cId="2432910135" sldId="367"/>
            <ac:cxnSpMk id="11372" creationId="{D2E57F3D-33BE-4306-87E6-245763719516}"/>
          </ac:cxnSpMkLst>
        </pc:cxnChg>
        <pc:cxnChg chg="add">
          <ac:chgData name="Scherr, Michael A." userId="91e8a432-bea8-44b3-b95e-be0eea8b2aa1" providerId="ADAL" clId="{57A14CFA-EBB2-4994-8651-59D4DDEE1757}" dt="2024-06-13T20:20:48.530" v="1705" actId="26606"/>
          <ac:cxnSpMkLst>
            <pc:docMk/>
            <pc:sldMk cId="2432910135" sldId="367"/>
            <ac:cxnSpMk id="11373" creationId="{8E0104E4-99BC-494F-8342-F250828E574F}"/>
          </ac:cxnSpMkLst>
        </pc:cxnChg>
      </pc:sldChg>
      <pc:sldChg chg="addSp delSp modSp add mod ord">
        <pc:chgData name="Scherr, Michael A." userId="91e8a432-bea8-44b3-b95e-be0eea8b2aa1" providerId="ADAL" clId="{57A14CFA-EBB2-4994-8651-59D4DDEE1757}" dt="2024-06-21T13:29:57.410" v="3243" actId="207"/>
        <pc:sldMkLst>
          <pc:docMk/>
          <pc:sldMk cId="3163268983" sldId="368"/>
        </pc:sldMkLst>
        <pc:spChg chg="mod">
          <ac:chgData name="Scherr, Michael A." userId="91e8a432-bea8-44b3-b95e-be0eea8b2aa1" providerId="ADAL" clId="{57A14CFA-EBB2-4994-8651-59D4DDEE1757}" dt="2024-06-13T20:23:41.294" v="1728" actId="26606"/>
          <ac:spMkLst>
            <pc:docMk/>
            <pc:sldMk cId="3163268983" sldId="368"/>
            <ac:spMk id="4" creationId="{90E82A33-7ED3-A4A3-7E06-B568D6D134CD}"/>
          </ac:spMkLst>
        </pc:spChg>
        <pc:spChg chg="mod">
          <ac:chgData name="Scherr, Michael A." userId="91e8a432-bea8-44b3-b95e-be0eea8b2aa1" providerId="ADAL" clId="{57A14CFA-EBB2-4994-8651-59D4DDEE1757}" dt="2024-06-21T13:29:57.410" v="3243" actId="207"/>
          <ac:spMkLst>
            <pc:docMk/>
            <pc:sldMk cId="3163268983" sldId="368"/>
            <ac:spMk id="9" creationId="{6777958E-E73E-C5A9-C0E3-3DD9808453DB}"/>
          </ac:spMkLst>
        </pc:spChg>
        <pc:spChg chg="del">
          <ac:chgData name="Scherr, Michael A." userId="91e8a432-bea8-44b3-b95e-be0eea8b2aa1" providerId="ADAL" clId="{57A14CFA-EBB2-4994-8651-59D4DDEE1757}" dt="2024-06-13T20:23:41.294" v="1728" actId="26606"/>
          <ac:spMkLst>
            <pc:docMk/>
            <pc:sldMk cId="3163268983" sldId="368"/>
            <ac:spMk id="11338" creationId="{E49D7415-2F11-44C2-B6AA-13A25B6814B9}"/>
          </ac:spMkLst>
        </pc:spChg>
        <pc:spChg chg="add">
          <ac:chgData name="Scherr, Michael A." userId="91e8a432-bea8-44b3-b95e-be0eea8b2aa1" providerId="ADAL" clId="{57A14CFA-EBB2-4994-8651-59D4DDEE1757}" dt="2024-06-13T20:23:41.294" v="1728" actId="26606"/>
          <ac:spMkLst>
            <pc:docMk/>
            <pc:sldMk cId="3163268983" sldId="368"/>
            <ac:spMk id="11349" creationId="{E49D7415-2F11-44C2-B6AA-13A25B6814B9}"/>
          </ac:spMkLst>
        </pc:spChg>
        <pc:picChg chg="del mod">
          <ac:chgData name="Scherr, Michael A." userId="91e8a432-bea8-44b3-b95e-be0eea8b2aa1" providerId="ADAL" clId="{57A14CFA-EBB2-4994-8651-59D4DDEE1757}" dt="2024-06-13T20:23:35.836" v="1726" actId="478"/>
          <ac:picMkLst>
            <pc:docMk/>
            <pc:sldMk cId="3163268983" sldId="368"/>
            <ac:picMk id="9218" creationId="{6B1FAC79-48BB-864D-75D1-13D3A2C03602}"/>
          </ac:picMkLst>
        </pc:picChg>
        <pc:picChg chg="add mod ord">
          <ac:chgData name="Scherr, Michael A." userId="91e8a432-bea8-44b3-b95e-be0eea8b2aa1" providerId="ADAL" clId="{57A14CFA-EBB2-4994-8651-59D4DDEE1757}" dt="2024-06-13T20:23:41.294" v="1728" actId="26606"/>
          <ac:picMkLst>
            <pc:docMk/>
            <pc:sldMk cId="3163268983" sldId="368"/>
            <ac:picMk id="11266" creationId="{F99D0588-0BAE-18E6-BB44-4DB74D4EC9BC}"/>
          </ac:picMkLst>
        </pc:picChg>
        <pc:cxnChg chg="del">
          <ac:chgData name="Scherr, Michael A." userId="91e8a432-bea8-44b3-b95e-be0eea8b2aa1" providerId="ADAL" clId="{57A14CFA-EBB2-4994-8651-59D4DDEE1757}" dt="2024-06-13T20:23:41.294" v="1728" actId="26606"/>
          <ac:cxnSpMkLst>
            <pc:docMk/>
            <pc:sldMk cId="3163268983" sldId="368"/>
            <ac:cxnSpMk id="11334" creationId="{F64F9B95-9045-48D2-B9F3-2927E98F54AA}"/>
          </ac:cxnSpMkLst>
        </pc:cxnChg>
        <pc:cxnChg chg="del">
          <ac:chgData name="Scherr, Michael A." userId="91e8a432-bea8-44b3-b95e-be0eea8b2aa1" providerId="ADAL" clId="{57A14CFA-EBB2-4994-8651-59D4DDEE1757}" dt="2024-06-13T20:23:41.294" v="1728" actId="26606"/>
          <ac:cxnSpMkLst>
            <pc:docMk/>
            <pc:sldMk cId="3163268983" sldId="368"/>
            <ac:cxnSpMk id="11336" creationId="{085AA86F-6A4D-4BCB-A045-D992CDC2959B}"/>
          </ac:cxnSpMkLst>
        </pc:cxnChg>
        <pc:cxnChg chg="del">
          <ac:chgData name="Scherr, Michael A." userId="91e8a432-bea8-44b3-b95e-be0eea8b2aa1" providerId="ADAL" clId="{57A14CFA-EBB2-4994-8651-59D4DDEE1757}" dt="2024-06-13T20:23:41.294" v="1728" actId="26606"/>
          <ac:cxnSpMkLst>
            <pc:docMk/>
            <pc:sldMk cId="3163268983" sldId="368"/>
            <ac:cxnSpMk id="11340" creationId="{D2E57F3D-33BE-4306-87E6-245763719516}"/>
          </ac:cxnSpMkLst>
        </pc:cxnChg>
        <pc:cxnChg chg="add">
          <ac:chgData name="Scherr, Michael A." userId="91e8a432-bea8-44b3-b95e-be0eea8b2aa1" providerId="ADAL" clId="{57A14CFA-EBB2-4994-8651-59D4DDEE1757}" dt="2024-06-13T20:23:41.294" v="1728" actId="26606"/>
          <ac:cxnSpMkLst>
            <pc:docMk/>
            <pc:sldMk cId="3163268983" sldId="368"/>
            <ac:cxnSpMk id="11345" creationId="{F64F9B95-9045-48D2-B9F3-2927E98F54AA}"/>
          </ac:cxnSpMkLst>
        </pc:cxnChg>
        <pc:cxnChg chg="add">
          <ac:chgData name="Scherr, Michael A." userId="91e8a432-bea8-44b3-b95e-be0eea8b2aa1" providerId="ADAL" clId="{57A14CFA-EBB2-4994-8651-59D4DDEE1757}" dt="2024-06-13T20:23:41.294" v="1728" actId="26606"/>
          <ac:cxnSpMkLst>
            <pc:docMk/>
            <pc:sldMk cId="3163268983" sldId="368"/>
            <ac:cxnSpMk id="11347" creationId="{085AA86F-6A4D-4BCB-A045-D992CDC2959B}"/>
          </ac:cxnSpMkLst>
        </pc:cxnChg>
        <pc:cxnChg chg="add">
          <ac:chgData name="Scherr, Michael A." userId="91e8a432-bea8-44b3-b95e-be0eea8b2aa1" providerId="ADAL" clId="{57A14CFA-EBB2-4994-8651-59D4DDEE1757}" dt="2024-06-13T20:23:41.294" v="1728" actId="26606"/>
          <ac:cxnSpMkLst>
            <pc:docMk/>
            <pc:sldMk cId="3163268983" sldId="368"/>
            <ac:cxnSpMk id="11351" creationId="{511FC409-B3C2-4F68-865C-C5333D6F2710}"/>
          </ac:cxnSpMkLst>
        </pc:cxnChg>
        <pc:cxnChg chg="add">
          <ac:chgData name="Scherr, Michael A." userId="91e8a432-bea8-44b3-b95e-be0eea8b2aa1" providerId="ADAL" clId="{57A14CFA-EBB2-4994-8651-59D4DDEE1757}" dt="2024-06-13T20:23:41.294" v="1728" actId="26606"/>
          <ac:cxnSpMkLst>
            <pc:docMk/>
            <pc:sldMk cId="3163268983" sldId="368"/>
            <ac:cxnSpMk id="11353" creationId="{B810270D-76A7-44B3-9746-7EDF5788602E}"/>
          </ac:cxnSpMkLst>
        </pc:cxnChg>
      </pc:sldChg>
      <pc:sldChg chg="addSp delSp modSp add mod">
        <pc:chgData name="Scherr, Michael A." userId="91e8a432-bea8-44b3-b95e-be0eea8b2aa1" providerId="ADAL" clId="{57A14CFA-EBB2-4994-8651-59D4DDEE1757}" dt="2024-06-13T20:27:01.494" v="1770" actId="27636"/>
        <pc:sldMkLst>
          <pc:docMk/>
          <pc:sldMk cId="2014651104" sldId="369"/>
        </pc:sldMkLst>
        <pc:spChg chg="mod">
          <ac:chgData name="Scherr, Michael A." userId="91e8a432-bea8-44b3-b95e-be0eea8b2aa1" providerId="ADAL" clId="{57A14CFA-EBB2-4994-8651-59D4DDEE1757}" dt="2024-06-13T20:26:47.021" v="1764" actId="26606"/>
          <ac:spMkLst>
            <pc:docMk/>
            <pc:sldMk cId="2014651104" sldId="369"/>
            <ac:spMk id="4" creationId="{90E82A33-7ED3-A4A3-7E06-B568D6D134CD}"/>
          </ac:spMkLst>
        </pc:spChg>
        <pc:spChg chg="mod">
          <ac:chgData name="Scherr, Michael A." userId="91e8a432-bea8-44b3-b95e-be0eea8b2aa1" providerId="ADAL" clId="{57A14CFA-EBB2-4994-8651-59D4DDEE1757}" dt="2024-06-13T20:27:01.494" v="1770" actId="27636"/>
          <ac:spMkLst>
            <pc:docMk/>
            <pc:sldMk cId="2014651104" sldId="369"/>
            <ac:spMk id="9" creationId="{6777958E-E73E-C5A9-C0E3-3DD9808453DB}"/>
          </ac:spMkLst>
        </pc:spChg>
        <pc:spChg chg="del">
          <ac:chgData name="Scherr, Michael A." userId="91e8a432-bea8-44b3-b95e-be0eea8b2aa1" providerId="ADAL" clId="{57A14CFA-EBB2-4994-8651-59D4DDEE1757}" dt="2024-06-13T20:26:47.021" v="1764" actId="26606"/>
          <ac:spMkLst>
            <pc:docMk/>
            <pc:sldMk cId="2014651104" sldId="369"/>
            <ac:spMk id="11349" creationId="{E49D7415-2F11-44C2-B6AA-13A25B6814B9}"/>
          </ac:spMkLst>
        </pc:spChg>
        <pc:spChg chg="add">
          <ac:chgData name="Scherr, Michael A." userId="91e8a432-bea8-44b3-b95e-be0eea8b2aa1" providerId="ADAL" clId="{57A14CFA-EBB2-4994-8651-59D4DDEE1757}" dt="2024-06-13T20:26:47.021" v="1764" actId="26606"/>
          <ac:spMkLst>
            <pc:docMk/>
            <pc:sldMk cId="2014651104" sldId="369"/>
            <ac:spMk id="12299" creationId="{E49D7415-2F11-44C2-B6AA-13A25B6814B9}"/>
          </ac:spMkLst>
        </pc:spChg>
        <pc:picChg chg="del">
          <ac:chgData name="Scherr, Michael A." userId="91e8a432-bea8-44b3-b95e-be0eea8b2aa1" providerId="ADAL" clId="{57A14CFA-EBB2-4994-8651-59D4DDEE1757}" dt="2024-06-13T20:26:43.053" v="1762" actId="478"/>
          <ac:picMkLst>
            <pc:docMk/>
            <pc:sldMk cId="2014651104" sldId="369"/>
            <ac:picMk id="11266" creationId="{F99D0588-0BAE-18E6-BB44-4DB74D4EC9BC}"/>
          </ac:picMkLst>
        </pc:picChg>
        <pc:picChg chg="add mod ord">
          <ac:chgData name="Scherr, Michael A." userId="91e8a432-bea8-44b3-b95e-be0eea8b2aa1" providerId="ADAL" clId="{57A14CFA-EBB2-4994-8651-59D4DDEE1757}" dt="2024-06-13T20:26:47.021" v="1764" actId="26606"/>
          <ac:picMkLst>
            <pc:docMk/>
            <pc:sldMk cId="2014651104" sldId="369"/>
            <ac:picMk id="12290" creationId="{DF5E1A0B-FECC-E821-6404-5E28CCC3BCE9}"/>
          </ac:picMkLst>
        </pc:picChg>
        <pc:cxnChg chg="del">
          <ac:chgData name="Scherr, Michael A." userId="91e8a432-bea8-44b3-b95e-be0eea8b2aa1" providerId="ADAL" clId="{57A14CFA-EBB2-4994-8651-59D4DDEE1757}" dt="2024-06-13T20:26:47.021" v="1764" actId="26606"/>
          <ac:cxnSpMkLst>
            <pc:docMk/>
            <pc:sldMk cId="2014651104" sldId="369"/>
            <ac:cxnSpMk id="11345" creationId="{F64F9B95-9045-48D2-B9F3-2927E98F54AA}"/>
          </ac:cxnSpMkLst>
        </pc:cxnChg>
        <pc:cxnChg chg="del">
          <ac:chgData name="Scherr, Michael A." userId="91e8a432-bea8-44b3-b95e-be0eea8b2aa1" providerId="ADAL" clId="{57A14CFA-EBB2-4994-8651-59D4DDEE1757}" dt="2024-06-13T20:26:47.021" v="1764" actId="26606"/>
          <ac:cxnSpMkLst>
            <pc:docMk/>
            <pc:sldMk cId="2014651104" sldId="369"/>
            <ac:cxnSpMk id="11347" creationId="{085AA86F-6A4D-4BCB-A045-D992CDC2959B}"/>
          </ac:cxnSpMkLst>
        </pc:cxnChg>
        <pc:cxnChg chg="del">
          <ac:chgData name="Scherr, Michael A." userId="91e8a432-bea8-44b3-b95e-be0eea8b2aa1" providerId="ADAL" clId="{57A14CFA-EBB2-4994-8651-59D4DDEE1757}" dt="2024-06-13T20:26:47.021" v="1764" actId="26606"/>
          <ac:cxnSpMkLst>
            <pc:docMk/>
            <pc:sldMk cId="2014651104" sldId="369"/>
            <ac:cxnSpMk id="11351" creationId="{511FC409-B3C2-4F68-865C-C5333D6F2710}"/>
          </ac:cxnSpMkLst>
        </pc:cxnChg>
        <pc:cxnChg chg="del">
          <ac:chgData name="Scherr, Michael A." userId="91e8a432-bea8-44b3-b95e-be0eea8b2aa1" providerId="ADAL" clId="{57A14CFA-EBB2-4994-8651-59D4DDEE1757}" dt="2024-06-13T20:26:47.021" v="1764" actId="26606"/>
          <ac:cxnSpMkLst>
            <pc:docMk/>
            <pc:sldMk cId="2014651104" sldId="369"/>
            <ac:cxnSpMk id="11353" creationId="{B810270D-76A7-44B3-9746-7EDF5788602E}"/>
          </ac:cxnSpMkLst>
        </pc:cxnChg>
        <pc:cxnChg chg="add">
          <ac:chgData name="Scherr, Michael A." userId="91e8a432-bea8-44b3-b95e-be0eea8b2aa1" providerId="ADAL" clId="{57A14CFA-EBB2-4994-8651-59D4DDEE1757}" dt="2024-06-13T20:26:47.021" v="1764" actId="26606"/>
          <ac:cxnSpMkLst>
            <pc:docMk/>
            <pc:sldMk cId="2014651104" sldId="369"/>
            <ac:cxnSpMk id="12295" creationId="{F64F9B95-9045-48D2-B9F3-2927E98F54AA}"/>
          </ac:cxnSpMkLst>
        </pc:cxnChg>
        <pc:cxnChg chg="add">
          <ac:chgData name="Scherr, Michael A." userId="91e8a432-bea8-44b3-b95e-be0eea8b2aa1" providerId="ADAL" clId="{57A14CFA-EBB2-4994-8651-59D4DDEE1757}" dt="2024-06-13T20:26:47.021" v="1764" actId="26606"/>
          <ac:cxnSpMkLst>
            <pc:docMk/>
            <pc:sldMk cId="2014651104" sldId="369"/>
            <ac:cxnSpMk id="12297" creationId="{085AA86F-6A4D-4BCB-A045-D992CDC2959B}"/>
          </ac:cxnSpMkLst>
        </pc:cxnChg>
        <pc:cxnChg chg="add">
          <ac:chgData name="Scherr, Michael A." userId="91e8a432-bea8-44b3-b95e-be0eea8b2aa1" providerId="ADAL" clId="{57A14CFA-EBB2-4994-8651-59D4DDEE1757}" dt="2024-06-13T20:26:47.021" v="1764" actId="26606"/>
          <ac:cxnSpMkLst>
            <pc:docMk/>
            <pc:sldMk cId="2014651104" sldId="369"/>
            <ac:cxnSpMk id="12301" creationId="{D2E57F3D-33BE-4306-87E6-245763719516}"/>
          </ac:cxnSpMkLst>
        </pc:cxnChg>
      </pc:sldChg>
      <pc:sldChg chg="addSp delSp modSp add mod ord">
        <pc:chgData name="Scherr, Michael A." userId="91e8a432-bea8-44b3-b95e-be0eea8b2aa1" providerId="ADAL" clId="{57A14CFA-EBB2-4994-8651-59D4DDEE1757}" dt="2024-06-14T12:20:23.655" v="1789" actId="26606"/>
        <pc:sldMkLst>
          <pc:docMk/>
          <pc:sldMk cId="903168429" sldId="370"/>
        </pc:sldMkLst>
        <pc:spChg chg="mod">
          <ac:chgData name="Scherr, Michael A." userId="91e8a432-bea8-44b3-b95e-be0eea8b2aa1" providerId="ADAL" clId="{57A14CFA-EBB2-4994-8651-59D4DDEE1757}" dt="2024-06-14T12:18:27.822" v="1781" actId="20577"/>
          <ac:spMkLst>
            <pc:docMk/>
            <pc:sldMk cId="903168429" sldId="370"/>
            <ac:spMk id="3" creationId="{408BEF5F-00BC-5BA7-C0E2-94A5C1FC0D29}"/>
          </ac:spMkLst>
        </pc:spChg>
        <pc:spChg chg="mod">
          <ac:chgData name="Scherr, Michael A." userId="91e8a432-bea8-44b3-b95e-be0eea8b2aa1" providerId="ADAL" clId="{57A14CFA-EBB2-4994-8651-59D4DDEE1757}" dt="2024-06-14T12:20:23.655" v="1789" actId="26606"/>
          <ac:spMkLst>
            <pc:docMk/>
            <pc:sldMk cId="903168429" sldId="370"/>
            <ac:spMk id="4" creationId="{2B7243AA-A570-5533-577C-6CF74FAD07DC}"/>
          </ac:spMkLst>
        </pc:spChg>
        <pc:spChg chg="del">
          <ac:chgData name="Scherr, Michael A." userId="91e8a432-bea8-44b3-b95e-be0eea8b2aa1" providerId="ADAL" clId="{57A14CFA-EBB2-4994-8651-59D4DDEE1757}" dt="2024-06-14T12:20:23.655" v="1789" actId="26606"/>
          <ac:spMkLst>
            <pc:docMk/>
            <pc:sldMk cId="903168429" sldId="370"/>
            <ac:spMk id="2065" creationId="{E49D7415-2F11-44C2-B6AA-13A25B6814B9}"/>
          </ac:spMkLst>
        </pc:spChg>
        <pc:spChg chg="add">
          <ac:chgData name="Scherr, Michael A." userId="91e8a432-bea8-44b3-b95e-be0eea8b2aa1" providerId="ADAL" clId="{57A14CFA-EBB2-4994-8651-59D4DDEE1757}" dt="2024-06-14T12:20:23.655" v="1789" actId="26606"/>
          <ac:spMkLst>
            <pc:docMk/>
            <pc:sldMk cId="903168429" sldId="370"/>
            <ac:spMk id="2075" creationId="{E49D7415-2F11-44C2-B6AA-13A25B6814B9}"/>
          </ac:spMkLst>
        </pc:spChg>
        <pc:picChg chg="add mod ord">
          <ac:chgData name="Scherr, Michael A." userId="91e8a432-bea8-44b3-b95e-be0eea8b2aa1" providerId="ADAL" clId="{57A14CFA-EBB2-4994-8651-59D4DDEE1757}" dt="2024-06-14T12:20:23.655" v="1789" actId="26606"/>
          <ac:picMkLst>
            <pc:docMk/>
            <pc:sldMk cId="903168429" sldId="370"/>
            <ac:picMk id="1026" creationId="{4C242D92-2B8D-5103-6918-BDAD210B903F}"/>
          </ac:picMkLst>
        </pc:picChg>
        <pc:picChg chg="del">
          <ac:chgData name="Scherr, Michael A." userId="91e8a432-bea8-44b3-b95e-be0eea8b2aa1" providerId="ADAL" clId="{57A14CFA-EBB2-4994-8651-59D4DDEE1757}" dt="2024-06-14T12:20:16.362" v="1787" actId="478"/>
          <ac:picMkLst>
            <pc:docMk/>
            <pc:sldMk cId="903168429" sldId="370"/>
            <ac:picMk id="2050" creationId="{F829DF9E-021C-2488-93F4-BBA865E1BF59}"/>
          </ac:picMkLst>
        </pc:picChg>
        <pc:cxnChg chg="del">
          <ac:chgData name="Scherr, Michael A." userId="91e8a432-bea8-44b3-b95e-be0eea8b2aa1" providerId="ADAL" clId="{57A14CFA-EBB2-4994-8651-59D4DDEE1757}" dt="2024-06-14T12:20:23.655" v="1789" actId="26606"/>
          <ac:cxnSpMkLst>
            <pc:docMk/>
            <pc:sldMk cId="903168429" sldId="370"/>
            <ac:cxnSpMk id="2063" creationId="{F64F9B95-9045-48D2-B9F3-2927E98F54AA}"/>
          </ac:cxnSpMkLst>
        </pc:cxnChg>
        <pc:cxnChg chg="del">
          <ac:chgData name="Scherr, Michael A." userId="91e8a432-bea8-44b3-b95e-be0eea8b2aa1" providerId="ADAL" clId="{57A14CFA-EBB2-4994-8651-59D4DDEE1757}" dt="2024-06-14T12:20:23.655" v="1789" actId="26606"/>
          <ac:cxnSpMkLst>
            <pc:docMk/>
            <pc:sldMk cId="903168429" sldId="370"/>
            <ac:cxnSpMk id="2064" creationId="{085AA86F-6A4D-4BCB-A045-D992CDC2959B}"/>
          </ac:cxnSpMkLst>
        </pc:cxnChg>
        <pc:cxnChg chg="del">
          <ac:chgData name="Scherr, Michael A." userId="91e8a432-bea8-44b3-b95e-be0eea8b2aa1" providerId="ADAL" clId="{57A14CFA-EBB2-4994-8651-59D4DDEE1757}" dt="2024-06-14T12:20:23.655" v="1789" actId="26606"/>
          <ac:cxnSpMkLst>
            <pc:docMk/>
            <pc:sldMk cId="903168429" sldId="370"/>
            <ac:cxnSpMk id="2066" creationId="{8E0104E4-99BC-494F-8342-F250828E574F}"/>
          </ac:cxnSpMkLst>
        </pc:cxnChg>
        <pc:cxnChg chg="add">
          <ac:chgData name="Scherr, Michael A." userId="91e8a432-bea8-44b3-b95e-be0eea8b2aa1" providerId="ADAL" clId="{57A14CFA-EBB2-4994-8651-59D4DDEE1757}" dt="2024-06-14T12:20:23.655" v="1789" actId="26606"/>
          <ac:cxnSpMkLst>
            <pc:docMk/>
            <pc:sldMk cId="903168429" sldId="370"/>
            <ac:cxnSpMk id="2071" creationId="{F64F9B95-9045-48D2-B9F3-2927E98F54AA}"/>
          </ac:cxnSpMkLst>
        </pc:cxnChg>
        <pc:cxnChg chg="add">
          <ac:chgData name="Scherr, Michael A." userId="91e8a432-bea8-44b3-b95e-be0eea8b2aa1" providerId="ADAL" clId="{57A14CFA-EBB2-4994-8651-59D4DDEE1757}" dt="2024-06-14T12:20:23.655" v="1789" actId="26606"/>
          <ac:cxnSpMkLst>
            <pc:docMk/>
            <pc:sldMk cId="903168429" sldId="370"/>
            <ac:cxnSpMk id="2073" creationId="{085AA86F-6A4D-4BCB-A045-D992CDC2959B}"/>
          </ac:cxnSpMkLst>
        </pc:cxnChg>
        <pc:cxnChg chg="add">
          <ac:chgData name="Scherr, Michael A." userId="91e8a432-bea8-44b3-b95e-be0eea8b2aa1" providerId="ADAL" clId="{57A14CFA-EBB2-4994-8651-59D4DDEE1757}" dt="2024-06-14T12:20:23.655" v="1789" actId="26606"/>
          <ac:cxnSpMkLst>
            <pc:docMk/>
            <pc:sldMk cId="903168429" sldId="370"/>
            <ac:cxnSpMk id="2077" creationId="{8E0104E4-99BC-494F-8342-F250828E574F}"/>
          </ac:cxnSpMkLst>
        </pc:cxnChg>
      </pc:sldChg>
      <pc:sldChg chg="addSp delSp modSp add mod ord">
        <pc:chgData name="Scherr, Michael A." userId="91e8a432-bea8-44b3-b95e-be0eea8b2aa1" providerId="ADAL" clId="{57A14CFA-EBB2-4994-8651-59D4DDEE1757}" dt="2024-06-14T12:25:55.383" v="1818" actId="26606"/>
        <pc:sldMkLst>
          <pc:docMk/>
          <pc:sldMk cId="3125533738" sldId="371"/>
        </pc:sldMkLst>
        <pc:spChg chg="mod">
          <ac:chgData name="Scherr, Michael A." userId="91e8a432-bea8-44b3-b95e-be0eea8b2aa1" providerId="ADAL" clId="{57A14CFA-EBB2-4994-8651-59D4DDEE1757}" dt="2024-06-14T12:25:55.383" v="1818" actId="26606"/>
          <ac:spMkLst>
            <pc:docMk/>
            <pc:sldMk cId="3125533738" sldId="371"/>
            <ac:spMk id="2" creationId="{2BF6C19A-30E3-001C-1A19-8812A6F8D8EC}"/>
          </ac:spMkLst>
        </pc:spChg>
        <pc:spChg chg="mod">
          <ac:chgData name="Scherr, Michael A." userId="91e8a432-bea8-44b3-b95e-be0eea8b2aa1" providerId="ADAL" clId="{57A14CFA-EBB2-4994-8651-59D4DDEE1757}" dt="2024-06-14T12:25:55.383" v="1818" actId="26606"/>
          <ac:spMkLst>
            <pc:docMk/>
            <pc:sldMk cId="3125533738" sldId="371"/>
            <ac:spMk id="6" creationId="{5632A4BB-EBAC-A965-82D8-1198A802BA6C}"/>
          </ac:spMkLst>
        </pc:spChg>
        <pc:spChg chg="del">
          <ac:chgData name="Scherr, Michael A." userId="91e8a432-bea8-44b3-b95e-be0eea8b2aa1" providerId="ADAL" clId="{57A14CFA-EBB2-4994-8651-59D4DDEE1757}" dt="2024-06-14T12:25:55.383" v="1818" actId="26606"/>
          <ac:spMkLst>
            <pc:docMk/>
            <pc:sldMk cId="3125533738" sldId="371"/>
            <ac:spMk id="9249" creationId="{E49D7415-2F11-44C2-B6AA-13A25B6814B9}"/>
          </ac:spMkLst>
        </pc:spChg>
        <pc:spChg chg="add">
          <ac:chgData name="Scherr, Michael A." userId="91e8a432-bea8-44b3-b95e-be0eea8b2aa1" providerId="ADAL" clId="{57A14CFA-EBB2-4994-8651-59D4DDEE1757}" dt="2024-06-14T12:25:55.383" v="1818" actId="26606"/>
          <ac:spMkLst>
            <pc:docMk/>
            <pc:sldMk cId="3125533738" sldId="371"/>
            <ac:spMk id="9260" creationId="{E49D7415-2F11-44C2-B6AA-13A25B6814B9}"/>
          </ac:spMkLst>
        </pc:spChg>
        <pc:picChg chg="add mod ord">
          <ac:chgData name="Scherr, Michael A." userId="91e8a432-bea8-44b3-b95e-be0eea8b2aa1" providerId="ADAL" clId="{57A14CFA-EBB2-4994-8651-59D4DDEE1757}" dt="2024-06-14T12:25:55.383" v="1818" actId="26606"/>
          <ac:picMkLst>
            <pc:docMk/>
            <pc:sldMk cId="3125533738" sldId="371"/>
            <ac:picMk id="2050" creationId="{A947FD0D-F204-75C9-DF79-A8B4914CD289}"/>
          </ac:picMkLst>
        </pc:picChg>
        <pc:picChg chg="del">
          <ac:chgData name="Scherr, Michael A." userId="91e8a432-bea8-44b3-b95e-be0eea8b2aa1" providerId="ADAL" clId="{57A14CFA-EBB2-4994-8651-59D4DDEE1757}" dt="2024-06-14T12:25:51.662" v="1816" actId="478"/>
          <ac:picMkLst>
            <pc:docMk/>
            <pc:sldMk cId="3125533738" sldId="371"/>
            <ac:picMk id="9220" creationId="{585CEC01-1649-3100-AD98-7D02DF19143E}"/>
          </ac:picMkLst>
        </pc:picChg>
        <pc:cxnChg chg="del">
          <ac:chgData name="Scherr, Michael A." userId="91e8a432-bea8-44b3-b95e-be0eea8b2aa1" providerId="ADAL" clId="{57A14CFA-EBB2-4994-8651-59D4DDEE1757}" dt="2024-06-14T12:25:55.383" v="1818" actId="26606"/>
          <ac:cxnSpMkLst>
            <pc:docMk/>
            <pc:sldMk cId="3125533738" sldId="371"/>
            <ac:cxnSpMk id="9247" creationId="{F64F9B95-9045-48D2-B9F3-2927E98F54AA}"/>
          </ac:cxnSpMkLst>
        </pc:cxnChg>
        <pc:cxnChg chg="del">
          <ac:chgData name="Scherr, Michael A." userId="91e8a432-bea8-44b3-b95e-be0eea8b2aa1" providerId="ADAL" clId="{57A14CFA-EBB2-4994-8651-59D4DDEE1757}" dt="2024-06-14T12:25:55.383" v="1818" actId="26606"/>
          <ac:cxnSpMkLst>
            <pc:docMk/>
            <pc:sldMk cId="3125533738" sldId="371"/>
            <ac:cxnSpMk id="9248" creationId="{085AA86F-6A4D-4BCB-A045-D992CDC2959B}"/>
          </ac:cxnSpMkLst>
        </pc:cxnChg>
        <pc:cxnChg chg="del">
          <ac:chgData name="Scherr, Michael A." userId="91e8a432-bea8-44b3-b95e-be0eea8b2aa1" providerId="ADAL" clId="{57A14CFA-EBB2-4994-8651-59D4DDEE1757}" dt="2024-06-14T12:25:55.383" v="1818" actId="26606"/>
          <ac:cxnSpMkLst>
            <pc:docMk/>
            <pc:sldMk cId="3125533738" sldId="371"/>
            <ac:cxnSpMk id="9250" creationId="{511FC409-B3C2-4F68-865C-C5333D6F2710}"/>
          </ac:cxnSpMkLst>
        </pc:cxnChg>
        <pc:cxnChg chg="del">
          <ac:chgData name="Scherr, Michael A." userId="91e8a432-bea8-44b3-b95e-be0eea8b2aa1" providerId="ADAL" clId="{57A14CFA-EBB2-4994-8651-59D4DDEE1757}" dt="2024-06-14T12:25:55.383" v="1818" actId="26606"/>
          <ac:cxnSpMkLst>
            <pc:docMk/>
            <pc:sldMk cId="3125533738" sldId="371"/>
            <ac:cxnSpMk id="9251" creationId="{B810270D-76A7-44B3-9746-7EDF5788602E}"/>
          </ac:cxnSpMkLst>
        </pc:cxnChg>
        <pc:cxnChg chg="add">
          <ac:chgData name="Scherr, Michael A." userId="91e8a432-bea8-44b3-b95e-be0eea8b2aa1" providerId="ADAL" clId="{57A14CFA-EBB2-4994-8651-59D4DDEE1757}" dt="2024-06-14T12:25:55.383" v="1818" actId="26606"/>
          <ac:cxnSpMkLst>
            <pc:docMk/>
            <pc:sldMk cId="3125533738" sldId="371"/>
            <ac:cxnSpMk id="9256" creationId="{F64F9B95-9045-48D2-B9F3-2927E98F54AA}"/>
          </ac:cxnSpMkLst>
        </pc:cxnChg>
        <pc:cxnChg chg="add">
          <ac:chgData name="Scherr, Michael A." userId="91e8a432-bea8-44b3-b95e-be0eea8b2aa1" providerId="ADAL" clId="{57A14CFA-EBB2-4994-8651-59D4DDEE1757}" dt="2024-06-14T12:25:55.383" v="1818" actId="26606"/>
          <ac:cxnSpMkLst>
            <pc:docMk/>
            <pc:sldMk cId="3125533738" sldId="371"/>
            <ac:cxnSpMk id="9258" creationId="{085AA86F-6A4D-4BCB-A045-D992CDC2959B}"/>
          </ac:cxnSpMkLst>
        </pc:cxnChg>
        <pc:cxnChg chg="add">
          <ac:chgData name="Scherr, Michael A." userId="91e8a432-bea8-44b3-b95e-be0eea8b2aa1" providerId="ADAL" clId="{57A14CFA-EBB2-4994-8651-59D4DDEE1757}" dt="2024-06-14T12:25:55.383" v="1818" actId="26606"/>
          <ac:cxnSpMkLst>
            <pc:docMk/>
            <pc:sldMk cId="3125533738" sldId="371"/>
            <ac:cxnSpMk id="9262" creationId="{511FC409-B3C2-4F68-865C-C5333D6F2710}"/>
          </ac:cxnSpMkLst>
        </pc:cxnChg>
        <pc:cxnChg chg="add">
          <ac:chgData name="Scherr, Michael A." userId="91e8a432-bea8-44b3-b95e-be0eea8b2aa1" providerId="ADAL" clId="{57A14CFA-EBB2-4994-8651-59D4DDEE1757}" dt="2024-06-14T12:25:55.383" v="1818" actId="26606"/>
          <ac:cxnSpMkLst>
            <pc:docMk/>
            <pc:sldMk cId="3125533738" sldId="371"/>
            <ac:cxnSpMk id="9264" creationId="{B810270D-76A7-44B3-9746-7EDF5788602E}"/>
          </ac:cxnSpMkLst>
        </pc:cxnChg>
      </pc:sldChg>
      <pc:sldChg chg="addSp delSp modSp add mod">
        <pc:chgData name="Scherr, Michael A." userId="91e8a432-bea8-44b3-b95e-be0eea8b2aa1" providerId="ADAL" clId="{57A14CFA-EBB2-4994-8651-59D4DDEE1757}" dt="2024-06-14T12:28:58.599" v="1855" actId="255"/>
        <pc:sldMkLst>
          <pc:docMk/>
          <pc:sldMk cId="3211385151" sldId="372"/>
        </pc:sldMkLst>
        <pc:spChg chg="mod">
          <ac:chgData name="Scherr, Michael A." userId="91e8a432-bea8-44b3-b95e-be0eea8b2aa1" providerId="ADAL" clId="{57A14CFA-EBB2-4994-8651-59D4DDEE1757}" dt="2024-06-14T12:28:48.349" v="1854" actId="26606"/>
          <ac:spMkLst>
            <pc:docMk/>
            <pc:sldMk cId="3211385151" sldId="372"/>
            <ac:spMk id="2" creationId="{2BF6C19A-30E3-001C-1A19-8812A6F8D8EC}"/>
          </ac:spMkLst>
        </pc:spChg>
        <pc:spChg chg="mod">
          <ac:chgData name="Scherr, Michael A." userId="91e8a432-bea8-44b3-b95e-be0eea8b2aa1" providerId="ADAL" clId="{57A14CFA-EBB2-4994-8651-59D4DDEE1757}" dt="2024-06-14T12:28:58.599" v="1855" actId="255"/>
          <ac:spMkLst>
            <pc:docMk/>
            <pc:sldMk cId="3211385151" sldId="372"/>
            <ac:spMk id="6" creationId="{5632A4BB-EBAC-A965-82D8-1198A802BA6C}"/>
          </ac:spMkLst>
        </pc:spChg>
        <pc:spChg chg="add del">
          <ac:chgData name="Scherr, Michael A." userId="91e8a432-bea8-44b3-b95e-be0eea8b2aa1" providerId="ADAL" clId="{57A14CFA-EBB2-4994-8651-59D4DDEE1757}" dt="2024-06-14T12:28:48.349" v="1853" actId="26606"/>
          <ac:spMkLst>
            <pc:docMk/>
            <pc:sldMk cId="3211385151" sldId="372"/>
            <ac:spMk id="3072" creationId="{E49D7415-2F11-44C2-B6AA-13A25B6814B9}"/>
          </ac:spMkLst>
        </pc:spChg>
        <pc:spChg chg="add del">
          <ac:chgData name="Scherr, Michael A." userId="91e8a432-bea8-44b3-b95e-be0eea8b2aa1" providerId="ADAL" clId="{57A14CFA-EBB2-4994-8651-59D4DDEE1757}" dt="2024-06-14T12:28:48.349" v="1854" actId="26606"/>
          <ac:spMkLst>
            <pc:docMk/>
            <pc:sldMk cId="3211385151" sldId="372"/>
            <ac:spMk id="9260" creationId="{E49D7415-2F11-44C2-B6AA-13A25B6814B9}"/>
          </ac:spMkLst>
        </pc:spChg>
        <pc:spChg chg="add del">
          <ac:chgData name="Scherr, Michael A." userId="91e8a432-bea8-44b3-b95e-be0eea8b2aa1" providerId="ADAL" clId="{57A14CFA-EBB2-4994-8651-59D4DDEE1757}" dt="2024-06-14T12:28:43.880" v="1851" actId="26606"/>
          <ac:spMkLst>
            <pc:docMk/>
            <pc:sldMk cId="3211385151" sldId="372"/>
            <ac:spMk id="9273" creationId="{E49D7415-2F11-44C2-B6AA-13A25B6814B9}"/>
          </ac:spMkLst>
        </pc:spChg>
        <pc:spChg chg="add">
          <ac:chgData name="Scherr, Michael A." userId="91e8a432-bea8-44b3-b95e-be0eea8b2aa1" providerId="ADAL" clId="{57A14CFA-EBB2-4994-8651-59D4DDEE1757}" dt="2024-06-14T12:28:48.349" v="1854" actId="26606"/>
          <ac:spMkLst>
            <pc:docMk/>
            <pc:sldMk cId="3211385151" sldId="372"/>
            <ac:spMk id="9283" creationId="{E49D7415-2F11-44C2-B6AA-13A25B6814B9}"/>
          </ac:spMkLst>
        </pc:spChg>
        <pc:picChg chg="del">
          <ac:chgData name="Scherr, Michael A." userId="91e8a432-bea8-44b3-b95e-be0eea8b2aa1" providerId="ADAL" clId="{57A14CFA-EBB2-4994-8651-59D4DDEE1757}" dt="2024-06-14T12:28:33.596" v="1848" actId="478"/>
          <ac:picMkLst>
            <pc:docMk/>
            <pc:sldMk cId="3211385151" sldId="372"/>
            <ac:picMk id="2050" creationId="{A947FD0D-F204-75C9-DF79-A8B4914CD289}"/>
          </ac:picMkLst>
        </pc:picChg>
        <pc:picChg chg="add mod ord">
          <ac:chgData name="Scherr, Michael A." userId="91e8a432-bea8-44b3-b95e-be0eea8b2aa1" providerId="ADAL" clId="{57A14CFA-EBB2-4994-8651-59D4DDEE1757}" dt="2024-06-14T12:28:48.349" v="1854" actId="26606"/>
          <ac:picMkLst>
            <pc:docMk/>
            <pc:sldMk cId="3211385151" sldId="372"/>
            <ac:picMk id="3074" creationId="{36EDBC0D-91D8-4D1C-EF78-D60637F58C63}"/>
          </ac:picMkLst>
        </pc:picChg>
        <pc:cxnChg chg="add del">
          <ac:chgData name="Scherr, Michael A." userId="91e8a432-bea8-44b3-b95e-be0eea8b2aa1" providerId="ADAL" clId="{57A14CFA-EBB2-4994-8651-59D4DDEE1757}" dt="2024-06-14T12:28:48.349" v="1853" actId="26606"/>
          <ac:cxnSpMkLst>
            <pc:docMk/>
            <pc:sldMk cId="3211385151" sldId="372"/>
            <ac:cxnSpMk id="3073" creationId="{D2E57F3D-33BE-4306-87E6-245763719516}"/>
          </ac:cxnSpMkLst>
        </pc:cxnChg>
        <pc:cxnChg chg="add del">
          <ac:chgData name="Scherr, Michael A." userId="91e8a432-bea8-44b3-b95e-be0eea8b2aa1" providerId="ADAL" clId="{57A14CFA-EBB2-4994-8651-59D4DDEE1757}" dt="2024-06-14T12:28:48.349" v="1854" actId="26606"/>
          <ac:cxnSpMkLst>
            <pc:docMk/>
            <pc:sldMk cId="3211385151" sldId="372"/>
            <ac:cxnSpMk id="9256" creationId="{F64F9B95-9045-48D2-B9F3-2927E98F54AA}"/>
          </ac:cxnSpMkLst>
        </pc:cxnChg>
        <pc:cxnChg chg="add del">
          <ac:chgData name="Scherr, Michael A." userId="91e8a432-bea8-44b3-b95e-be0eea8b2aa1" providerId="ADAL" clId="{57A14CFA-EBB2-4994-8651-59D4DDEE1757}" dt="2024-06-14T12:28:48.349" v="1854" actId="26606"/>
          <ac:cxnSpMkLst>
            <pc:docMk/>
            <pc:sldMk cId="3211385151" sldId="372"/>
            <ac:cxnSpMk id="9258" creationId="{085AA86F-6A4D-4BCB-A045-D992CDC2959B}"/>
          </ac:cxnSpMkLst>
        </pc:cxnChg>
        <pc:cxnChg chg="add del">
          <ac:chgData name="Scherr, Michael A." userId="91e8a432-bea8-44b3-b95e-be0eea8b2aa1" providerId="ADAL" clId="{57A14CFA-EBB2-4994-8651-59D4DDEE1757}" dt="2024-06-14T12:28:48.349" v="1854" actId="26606"/>
          <ac:cxnSpMkLst>
            <pc:docMk/>
            <pc:sldMk cId="3211385151" sldId="372"/>
            <ac:cxnSpMk id="9262" creationId="{511FC409-B3C2-4F68-865C-C5333D6F2710}"/>
          </ac:cxnSpMkLst>
        </pc:cxnChg>
        <pc:cxnChg chg="add del">
          <ac:chgData name="Scherr, Michael A." userId="91e8a432-bea8-44b3-b95e-be0eea8b2aa1" providerId="ADAL" clId="{57A14CFA-EBB2-4994-8651-59D4DDEE1757}" dt="2024-06-14T12:28:48.349" v="1854" actId="26606"/>
          <ac:cxnSpMkLst>
            <pc:docMk/>
            <pc:sldMk cId="3211385151" sldId="372"/>
            <ac:cxnSpMk id="9264" creationId="{B810270D-76A7-44B3-9746-7EDF5788602E}"/>
          </ac:cxnSpMkLst>
        </pc:cxnChg>
        <pc:cxnChg chg="add del">
          <ac:chgData name="Scherr, Michael A." userId="91e8a432-bea8-44b3-b95e-be0eea8b2aa1" providerId="ADAL" clId="{57A14CFA-EBB2-4994-8651-59D4DDEE1757}" dt="2024-06-14T12:28:43.880" v="1851" actId="26606"/>
          <ac:cxnSpMkLst>
            <pc:docMk/>
            <pc:sldMk cId="3211385151" sldId="372"/>
            <ac:cxnSpMk id="9269" creationId="{F64F9B95-9045-48D2-B9F3-2927E98F54AA}"/>
          </ac:cxnSpMkLst>
        </pc:cxnChg>
        <pc:cxnChg chg="add del">
          <ac:chgData name="Scherr, Michael A." userId="91e8a432-bea8-44b3-b95e-be0eea8b2aa1" providerId="ADAL" clId="{57A14CFA-EBB2-4994-8651-59D4DDEE1757}" dt="2024-06-14T12:28:43.880" v="1851" actId="26606"/>
          <ac:cxnSpMkLst>
            <pc:docMk/>
            <pc:sldMk cId="3211385151" sldId="372"/>
            <ac:cxnSpMk id="9271" creationId="{085AA86F-6A4D-4BCB-A045-D992CDC2959B}"/>
          </ac:cxnSpMkLst>
        </pc:cxnChg>
        <pc:cxnChg chg="add del">
          <ac:chgData name="Scherr, Michael A." userId="91e8a432-bea8-44b3-b95e-be0eea8b2aa1" providerId="ADAL" clId="{57A14CFA-EBB2-4994-8651-59D4DDEE1757}" dt="2024-06-14T12:28:43.880" v="1851" actId="26606"/>
          <ac:cxnSpMkLst>
            <pc:docMk/>
            <pc:sldMk cId="3211385151" sldId="372"/>
            <ac:cxnSpMk id="9275" creationId="{D2E57F3D-33BE-4306-87E6-245763719516}"/>
          </ac:cxnSpMkLst>
        </pc:cxnChg>
        <pc:cxnChg chg="add del">
          <ac:chgData name="Scherr, Michael A." userId="91e8a432-bea8-44b3-b95e-be0eea8b2aa1" providerId="ADAL" clId="{57A14CFA-EBB2-4994-8651-59D4DDEE1757}" dt="2024-06-14T12:28:48.349" v="1853" actId="26606"/>
          <ac:cxnSpMkLst>
            <pc:docMk/>
            <pc:sldMk cId="3211385151" sldId="372"/>
            <ac:cxnSpMk id="9277" creationId="{8E0104E4-99BC-494F-8342-F250828E574F}"/>
          </ac:cxnSpMkLst>
        </pc:cxnChg>
        <pc:cxnChg chg="add del">
          <ac:chgData name="Scherr, Michael A." userId="91e8a432-bea8-44b3-b95e-be0eea8b2aa1" providerId="ADAL" clId="{57A14CFA-EBB2-4994-8651-59D4DDEE1757}" dt="2024-06-14T12:28:48.349" v="1853" actId="26606"/>
          <ac:cxnSpMkLst>
            <pc:docMk/>
            <pc:sldMk cId="3211385151" sldId="372"/>
            <ac:cxnSpMk id="9278" creationId="{F64F9B95-9045-48D2-B9F3-2927E98F54AA}"/>
          </ac:cxnSpMkLst>
        </pc:cxnChg>
        <pc:cxnChg chg="add del">
          <ac:chgData name="Scherr, Michael A." userId="91e8a432-bea8-44b3-b95e-be0eea8b2aa1" providerId="ADAL" clId="{57A14CFA-EBB2-4994-8651-59D4DDEE1757}" dt="2024-06-14T12:28:48.349" v="1853" actId="26606"/>
          <ac:cxnSpMkLst>
            <pc:docMk/>
            <pc:sldMk cId="3211385151" sldId="372"/>
            <ac:cxnSpMk id="9279" creationId="{085AA86F-6A4D-4BCB-A045-D992CDC2959B}"/>
          </ac:cxnSpMkLst>
        </pc:cxnChg>
        <pc:cxnChg chg="add">
          <ac:chgData name="Scherr, Michael A." userId="91e8a432-bea8-44b3-b95e-be0eea8b2aa1" providerId="ADAL" clId="{57A14CFA-EBB2-4994-8651-59D4DDEE1757}" dt="2024-06-14T12:28:48.349" v="1854" actId="26606"/>
          <ac:cxnSpMkLst>
            <pc:docMk/>
            <pc:sldMk cId="3211385151" sldId="372"/>
            <ac:cxnSpMk id="9281" creationId="{F64F9B95-9045-48D2-B9F3-2927E98F54AA}"/>
          </ac:cxnSpMkLst>
        </pc:cxnChg>
        <pc:cxnChg chg="add">
          <ac:chgData name="Scherr, Michael A." userId="91e8a432-bea8-44b3-b95e-be0eea8b2aa1" providerId="ADAL" clId="{57A14CFA-EBB2-4994-8651-59D4DDEE1757}" dt="2024-06-14T12:28:48.349" v="1854" actId="26606"/>
          <ac:cxnSpMkLst>
            <pc:docMk/>
            <pc:sldMk cId="3211385151" sldId="372"/>
            <ac:cxnSpMk id="9282" creationId="{085AA86F-6A4D-4BCB-A045-D992CDC2959B}"/>
          </ac:cxnSpMkLst>
        </pc:cxnChg>
        <pc:cxnChg chg="add">
          <ac:chgData name="Scherr, Michael A." userId="91e8a432-bea8-44b3-b95e-be0eea8b2aa1" providerId="ADAL" clId="{57A14CFA-EBB2-4994-8651-59D4DDEE1757}" dt="2024-06-14T12:28:48.349" v="1854" actId="26606"/>
          <ac:cxnSpMkLst>
            <pc:docMk/>
            <pc:sldMk cId="3211385151" sldId="372"/>
            <ac:cxnSpMk id="9284" creationId="{4583FD9E-C5A7-96F7-951D-7D292013CD58}"/>
          </ac:cxnSpMkLst>
        </pc:cxnChg>
      </pc:sldChg>
      <pc:sldChg chg="addSp delSp modSp add mod ord">
        <pc:chgData name="Scherr, Michael A." userId="91e8a432-bea8-44b3-b95e-be0eea8b2aa1" providerId="ADAL" clId="{57A14CFA-EBB2-4994-8651-59D4DDEE1757}" dt="2024-06-14T13:03:40.871" v="2160" actId="27636"/>
        <pc:sldMkLst>
          <pc:docMk/>
          <pc:sldMk cId="827307044" sldId="373"/>
        </pc:sldMkLst>
        <pc:spChg chg="add del">
          <ac:chgData name="Scherr, Michael A." userId="91e8a432-bea8-44b3-b95e-be0eea8b2aa1" providerId="ADAL" clId="{57A14CFA-EBB2-4994-8651-59D4DDEE1757}" dt="2024-06-14T13:02:02.291" v="2142"/>
          <ac:spMkLst>
            <pc:docMk/>
            <pc:sldMk cId="827307044" sldId="373"/>
            <ac:spMk id="2" creationId="{5E97B7A8-C9F5-46D1-A8A9-B2785140DA05}"/>
          </ac:spMkLst>
        </pc:spChg>
        <pc:spChg chg="add del">
          <ac:chgData name="Scherr, Michael A." userId="91e8a432-bea8-44b3-b95e-be0eea8b2aa1" providerId="ADAL" clId="{57A14CFA-EBB2-4994-8651-59D4DDEE1757}" dt="2024-06-14T13:02:18.027" v="2146"/>
          <ac:spMkLst>
            <pc:docMk/>
            <pc:sldMk cId="827307044" sldId="373"/>
            <ac:spMk id="3" creationId="{26905CF8-E56F-EEF2-C448-E136245231D2}"/>
          </ac:spMkLst>
        </pc:spChg>
        <pc:spChg chg="mod">
          <ac:chgData name="Scherr, Michael A." userId="91e8a432-bea8-44b3-b95e-be0eea8b2aa1" providerId="ADAL" clId="{57A14CFA-EBB2-4994-8651-59D4DDEE1757}" dt="2024-06-14T12:55:07.084" v="1876" actId="20577"/>
          <ac:spMkLst>
            <pc:docMk/>
            <pc:sldMk cId="827307044" sldId="373"/>
            <ac:spMk id="4" creationId="{90E82A33-7ED3-A4A3-7E06-B568D6D134CD}"/>
          </ac:spMkLst>
        </pc:spChg>
        <pc:spChg chg="mod">
          <ac:chgData name="Scherr, Michael A." userId="91e8a432-bea8-44b3-b95e-be0eea8b2aa1" providerId="ADAL" clId="{57A14CFA-EBB2-4994-8651-59D4DDEE1757}" dt="2024-06-14T13:03:40.871" v="2160" actId="27636"/>
          <ac:spMkLst>
            <pc:docMk/>
            <pc:sldMk cId="827307044" sldId="373"/>
            <ac:spMk id="9" creationId="{6777958E-E73E-C5A9-C0E3-3DD9808453DB}"/>
          </ac:spMkLst>
        </pc:spChg>
        <pc:spChg chg="del">
          <ac:chgData name="Scherr, Michael A." userId="91e8a432-bea8-44b3-b95e-be0eea8b2aa1" providerId="ADAL" clId="{57A14CFA-EBB2-4994-8651-59D4DDEE1757}" dt="2024-06-14T13:02:22.515" v="2148" actId="26606"/>
          <ac:spMkLst>
            <pc:docMk/>
            <pc:sldMk cId="827307044" sldId="373"/>
            <ac:spMk id="11288" creationId="{E49D7415-2F11-44C2-B6AA-13A25B6814B9}"/>
          </ac:spMkLst>
        </pc:spChg>
        <pc:spChg chg="add">
          <ac:chgData name="Scherr, Michael A." userId="91e8a432-bea8-44b3-b95e-be0eea8b2aa1" providerId="ADAL" clId="{57A14CFA-EBB2-4994-8651-59D4DDEE1757}" dt="2024-06-14T13:02:22.515" v="2148" actId="26606"/>
          <ac:spMkLst>
            <pc:docMk/>
            <pc:sldMk cId="827307044" sldId="373"/>
            <ac:spMk id="11299" creationId="{E49D7415-2F11-44C2-B6AA-13A25B6814B9}"/>
          </ac:spMkLst>
        </pc:spChg>
        <pc:picChg chg="add mod ord">
          <ac:chgData name="Scherr, Michael A." userId="91e8a432-bea8-44b3-b95e-be0eea8b2aa1" providerId="ADAL" clId="{57A14CFA-EBB2-4994-8651-59D4DDEE1757}" dt="2024-06-14T13:02:22.515" v="2148" actId="26606"/>
          <ac:picMkLst>
            <pc:docMk/>
            <pc:sldMk cId="827307044" sldId="373"/>
            <ac:picMk id="5" creationId="{3FC6AB6E-25B4-E480-DB65-E5A76ED141D8}"/>
          </ac:picMkLst>
        </pc:picChg>
        <pc:picChg chg="add del mod">
          <ac:chgData name="Scherr, Michael A." userId="91e8a432-bea8-44b3-b95e-be0eea8b2aa1" providerId="ADAL" clId="{57A14CFA-EBB2-4994-8651-59D4DDEE1757}" dt="2024-06-14T13:02:03.804" v="2144" actId="478"/>
          <ac:picMkLst>
            <pc:docMk/>
            <pc:sldMk cId="827307044" sldId="373"/>
            <ac:picMk id="3074" creationId="{107FFAF1-7B8B-F561-FBB5-07413C3C85C1}"/>
          </ac:picMkLst>
        </pc:picChg>
        <pc:cxnChg chg="del">
          <ac:chgData name="Scherr, Michael A." userId="91e8a432-bea8-44b3-b95e-be0eea8b2aa1" providerId="ADAL" clId="{57A14CFA-EBB2-4994-8651-59D4DDEE1757}" dt="2024-06-14T13:02:22.515" v="2148" actId="26606"/>
          <ac:cxnSpMkLst>
            <pc:docMk/>
            <pc:sldMk cId="827307044" sldId="373"/>
            <ac:cxnSpMk id="11284" creationId="{F64F9B95-9045-48D2-B9F3-2927E98F54AA}"/>
          </ac:cxnSpMkLst>
        </pc:cxnChg>
        <pc:cxnChg chg="del">
          <ac:chgData name="Scherr, Michael A." userId="91e8a432-bea8-44b3-b95e-be0eea8b2aa1" providerId="ADAL" clId="{57A14CFA-EBB2-4994-8651-59D4DDEE1757}" dt="2024-06-14T13:02:22.515" v="2148" actId="26606"/>
          <ac:cxnSpMkLst>
            <pc:docMk/>
            <pc:sldMk cId="827307044" sldId="373"/>
            <ac:cxnSpMk id="11286" creationId="{085AA86F-6A4D-4BCB-A045-D992CDC2959B}"/>
          </ac:cxnSpMkLst>
        </pc:cxnChg>
        <pc:cxnChg chg="del">
          <ac:chgData name="Scherr, Michael A." userId="91e8a432-bea8-44b3-b95e-be0eea8b2aa1" providerId="ADAL" clId="{57A14CFA-EBB2-4994-8651-59D4DDEE1757}" dt="2024-06-14T13:02:22.515" v="2148" actId="26606"/>
          <ac:cxnSpMkLst>
            <pc:docMk/>
            <pc:sldMk cId="827307044" sldId="373"/>
            <ac:cxnSpMk id="11290" creationId="{D2E57F3D-33BE-4306-87E6-245763719516}"/>
          </ac:cxnSpMkLst>
        </pc:cxnChg>
        <pc:cxnChg chg="add">
          <ac:chgData name="Scherr, Michael A." userId="91e8a432-bea8-44b3-b95e-be0eea8b2aa1" providerId="ADAL" clId="{57A14CFA-EBB2-4994-8651-59D4DDEE1757}" dt="2024-06-14T13:02:22.515" v="2148" actId="26606"/>
          <ac:cxnSpMkLst>
            <pc:docMk/>
            <pc:sldMk cId="827307044" sldId="373"/>
            <ac:cxnSpMk id="11295" creationId="{F64F9B95-9045-48D2-B9F3-2927E98F54AA}"/>
          </ac:cxnSpMkLst>
        </pc:cxnChg>
        <pc:cxnChg chg="add">
          <ac:chgData name="Scherr, Michael A." userId="91e8a432-bea8-44b3-b95e-be0eea8b2aa1" providerId="ADAL" clId="{57A14CFA-EBB2-4994-8651-59D4DDEE1757}" dt="2024-06-14T13:02:22.515" v="2148" actId="26606"/>
          <ac:cxnSpMkLst>
            <pc:docMk/>
            <pc:sldMk cId="827307044" sldId="373"/>
            <ac:cxnSpMk id="11297" creationId="{085AA86F-6A4D-4BCB-A045-D992CDC2959B}"/>
          </ac:cxnSpMkLst>
        </pc:cxnChg>
        <pc:cxnChg chg="add">
          <ac:chgData name="Scherr, Michael A." userId="91e8a432-bea8-44b3-b95e-be0eea8b2aa1" providerId="ADAL" clId="{57A14CFA-EBB2-4994-8651-59D4DDEE1757}" dt="2024-06-14T13:02:22.515" v="2148" actId="26606"/>
          <ac:cxnSpMkLst>
            <pc:docMk/>
            <pc:sldMk cId="827307044" sldId="373"/>
            <ac:cxnSpMk id="11301" creationId="{D2E57F3D-33BE-4306-87E6-245763719516}"/>
          </ac:cxnSpMkLst>
        </pc:cxnChg>
      </pc:sldChg>
      <pc:sldChg chg="addSp delSp modSp add mod">
        <pc:chgData name="Scherr, Michael A." userId="91e8a432-bea8-44b3-b95e-be0eea8b2aa1" providerId="ADAL" clId="{57A14CFA-EBB2-4994-8651-59D4DDEE1757}" dt="2024-06-14T13:05:02.475" v="2166"/>
        <pc:sldMkLst>
          <pc:docMk/>
          <pc:sldMk cId="1883167010" sldId="374"/>
        </pc:sldMkLst>
        <pc:spChg chg="mod">
          <ac:chgData name="Scherr, Michael A." userId="91e8a432-bea8-44b3-b95e-be0eea8b2aa1" providerId="ADAL" clId="{57A14CFA-EBB2-4994-8651-59D4DDEE1757}" dt="2024-06-14T13:05:02.475" v="2166"/>
          <ac:spMkLst>
            <pc:docMk/>
            <pc:sldMk cId="1883167010" sldId="374"/>
            <ac:spMk id="9" creationId="{6777958E-E73E-C5A9-C0E3-3DD9808453DB}"/>
          </ac:spMkLst>
        </pc:spChg>
        <pc:spChg chg="del">
          <ac:chgData name="Scherr, Michael A." userId="91e8a432-bea8-44b3-b95e-be0eea8b2aa1" providerId="ADAL" clId="{57A14CFA-EBB2-4994-8651-59D4DDEE1757}" dt="2024-06-14T13:04:37.997" v="2164" actId="26606"/>
          <ac:spMkLst>
            <pc:docMk/>
            <pc:sldMk cId="1883167010" sldId="374"/>
            <ac:spMk id="11299" creationId="{E49D7415-2F11-44C2-B6AA-13A25B6814B9}"/>
          </ac:spMkLst>
        </pc:spChg>
        <pc:spChg chg="add">
          <ac:chgData name="Scherr, Michael A." userId="91e8a432-bea8-44b3-b95e-be0eea8b2aa1" providerId="ADAL" clId="{57A14CFA-EBB2-4994-8651-59D4DDEE1757}" dt="2024-06-14T13:04:37.997" v="2164" actId="26606"/>
          <ac:spMkLst>
            <pc:docMk/>
            <pc:sldMk cId="1883167010" sldId="374"/>
            <ac:spMk id="11310" creationId="{E49D7415-2F11-44C2-B6AA-13A25B6814B9}"/>
          </ac:spMkLst>
        </pc:spChg>
        <pc:picChg chg="del">
          <ac:chgData name="Scherr, Michael A." userId="91e8a432-bea8-44b3-b95e-be0eea8b2aa1" providerId="ADAL" clId="{57A14CFA-EBB2-4994-8651-59D4DDEE1757}" dt="2024-06-14T13:04:31.294" v="2162" actId="478"/>
          <ac:picMkLst>
            <pc:docMk/>
            <pc:sldMk cId="1883167010" sldId="374"/>
            <ac:picMk id="5" creationId="{3FC6AB6E-25B4-E480-DB65-E5A76ED141D8}"/>
          </ac:picMkLst>
        </pc:picChg>
        <pc:picChg chg="add mod ord">
          <ac:chgData name="Scherr, Michael A." userId="91e8a432-bea8-44b3-b95e-be0eea8b2aa1" providerId="ADAL" clId="{57A14CFA-EBB2-4994-8651-59D4DDEE1757}" dt="2024-06-14T13:04:37.997" v="2164" actId="26606"/>
          <ac:picMkLst>
            <pc:docMk/>
            <pc:sldMk cId="1883167010" sldId="374"/>
            <ac:picMk id="5122" creationId="{52A637EE-C4B0-5D1A-9E12-E436CF484A0C}"/>
          </ac:picMkLst>
        </pc:picChg>
        <pc:cxnChg chg="del">
          <ac:chgData name="Scherr, Michael A." userId="91e8a432-bea8-44b3-b95e-be0eea8b2aa1" providerId="ADAL" clId="{57A14CFA-EBB2-4994-8651-59D4DDEE1757}" dt="2024-06-14T13:04:37.997" v="2164" actId="26606"/>
          <ac:cxnSpMkLst>
            <pc:docMk/>
            <pc:sldMk cId="1883167010" sldId="374"/>
            <ac:cxnSpMk id="11295" creationId="{F64F9B95-9045-48D2-B9F3-2927E98F54AA}"/>
          </ac:cxnSpMkLst>
        </pc:cxnChg>
        <pc:cxnChg chg="del">
          <ac:chgData name="Scherr, Michael A." userId="91e8a432-bea8-44b3-b95e-be0eea8b2aa1" providerId="ADAL" clId="{57A14CFA-EBB2-4994-8651-59D4DDEE1757}" dt="2024-06-14T13:04:37.997" v="2164" actId="26606"/>
          <ac:cxnSpMkLst>
            <pc:docMk/>
            <pc:sldMk cId="1883167010" sldId="374"/>
            <ac:cxnSpMk id="11297" creationId="{085AA86F-6A4D-4BCB-A045-D992CDC2959B}"/>
          </ac:cxnSpMkLst>
        </pc:cxnChg>
        <pc:cxnChg chg="del">
          <ac:chgData name="Scherr, Michael A." userId="91e8a432-bea8-44b3-b95e-be0eea8b2aa1" providerId="ADAL" clId="{57A14CFA-EBB2-4994-8651-59D4DDEE1757}" dt="2024-06-14T13:04:37.997" v="2164" actId="26606"/>
          <ac:cxnSpMkLst>
            <pc:docMk/>
            <pc:sldMk cId="1883167010" sldId="374"/>
            <ac:cxnSpMk id="11301" creationId="{D2E57F3D-33BE-4306-87E6-245763719516}"/>
          </ac:cxnSpMkLst>
        </pc:cxnChg>
        <pc:cxnChg chg="add">
          <ac:chgData name="Scherr, Michael A." userId="91e8a432-bea8-44b3-b95e-be0eea8b2aa1" providerId="ADAL" clId="{57A14CFA-EBB2-4994-8651-59D4DDEE1757}" dt="2024-06-14T13:04:37.997" v="2164" actId="26606"/>
          <ac:cxnSpMkLst>
            <pc:docMk/>
            <pc:sldMk cId="1883167010" sldId="374"/>
            <ac:cxnSpMk id="11306" creationId="{F64F9B95-9045-48D2-B9F3-2927E98F54AA}"/>
          </ac:cxnSpMkLst>
        </pc:cxnChg>
        <pc:cxnChg chg="add">
          <ac:chgData name="Scherr, Michael A." userId="91e8a432-bea8-44b3-b95e-be0eea8b2aa1" providerId="ADAL" clId="{57A14CFA-EBB2-4994-8651-59D4DDEE1757}" dt="2024-06-14T13:04:37.997" v="2164" actId="26606"/>
          <ac:cxnSpMkLst>
            <pc:docMk/>
            <pc:sldMk cId="1883167010" sldId="374"/>
            <ac:cxnSpMk id="11308" creationId="{085AA86F-6A4D-4BCB-A045-D992CDC2959B}"/>
          </ac:cxnSpMkLst>
        </pc:cxnChg>
        <pc:cxnChg chg="add">
          <ac:chgData name="Scherr, Michael A." userId="91e8a432-bea8-44b3-b95e-be0eea8b2aa1" providerId="ADAL" clId="{57A14CFA-EBB2-4994-8651-59D4DDEE1757}" dt="2024-06-14T13:04:37.997" v="2164" actId="26606"/>
          <ac:cxnSpMkLst>
            <pc:docMk/>
            <pc:sldMk cId="1883167010" sldId="374"/>
            <ac:cxnSpMk id="11312" creationId="{D2E57F3D-33BE-4306-87E6-245763719516}"/>
          </ac:cxnSpMkLst>
        </pc:cxnChg>
      </pc:sldChg>
      <pc:sldChg chg="addSp delSp modSp add mod ord">
        <pc:chgData name="Scherr, Michael A." userId="91e8a432-bea8-44b3-b95e-be0eea8b2aa1" providerId="ADAL" clId="{57A14CFA-EBB2-4994-8651-59D4DDEE1757}" dt="2024-06-14T13:09:22.054" v="2246" actId="20577"/>
        <pc:sldMkLst>
          <pc:docMk/>
          <pc:sldMk cId="2200027108" sldId="375"/>
        </pc:sldMkLst>
        <pc:spChg chg="mod">
          <ac:chgData name="Scherr, Michael A." userId="91e8a432-bea8-44b3-b95e-be0eea8b2aa1" providerId="ADAL" clId="{57A14CFA-EBB2-4994-8651-59D4DDEE1757}" dt="2024-06-14T13:08:37.662" v="2189" actId="26606"/>
          <ac:spMkLst>
            <pc:docMk/>
            <pc:sldMk cId="2200027108" sldId="375"/>
            <ac:spMk id="2" creationId="{DA128192-0728-892D-258C-A8F14C65D606}"/>
          </ac:spMkLst>
        </pc:spChg>
        <pc:spChg chg="mod">
          <ac:chgData name="Scherr, Michael A." userId="91e8a432-bea8-44b3-b95e-be0eea8b2aa1" providerId="ADAL" clId="{57A14CFA-EBB2-4994-8651-59D4DDEE1757}" dt="2024-06-14T13:08:37.662" v="2189" actId="26606"/>
          <ac:spMkLst>
            <pc:docMk/>
            <pc:sldMk cId="2200027108" sldId="375"/>
            <ac:spMk id="3" creationId="{408BEF5F-00BC-5BA7-C0E2-94A5C1FC0D29}"/>
          </ac:spMkLst>
        </pc:spChg>
        <pc:spChg chg="mod">
          <ac:chgData name="Scherr, Michael A." userId="91e8a432-bea8-44b3-b95e-be0eea8b2aa1" providerId="ADAL" clId="{57A14CFA-EBB2-4994-8651-59D4DDEE1757}" dt="2024-06-14T13:09:22.054" v="2246" actId="20577"/>
          <ac:spMkLst>
            <pc:docMk/>
            <pc:sldMk cId="2200027108" sldId="375"/>
            <ac:spMk id="4" creationId="{2B7243AA-A570-5533-577C-6CF74FAD07DC}"/>
          </ac:spMkLst>
        </pc:spChg>
        <pc:spChg chg="add del">
          <ac:chgData name="Scherr, Michael A." userId="91e8a432-bea8-44b3-b95e-be0eea8b2aa1" providerId="ADAL" clId="{57A14CFA-EBB2-4994-8651-59D4DDEE1757}" dt="2024-06-14T13:08:37.662" v="2190" actId="26606"/>
          <ac:spMkLst>
            <pc:docMk/>
            <pc:sldMk cId="2200027108" sldId="375"/>
            <ac:spMk id="2075" creationId="{E49D7415-2F11-44C2-B6AA-13A25B6814B9}"/>
          </ac:spMkLst>
        </pc:spChg>
        <pc:spChg chg="add del">
          <ac:chgData name="Scherr, Michael A." userId="91e8a432-bea8-44b3-b95e-be0eea8b2aa1" providerId="ADAL" clId="{57A14CFA-EBB2-4994-8651-59D4DDEE1757}" dt="2024-06-14T13:08:37.662" v="2189" actId="26606"/>
          <ac:spMkLst>
            <pc:docMk/>
            <pc:sldMk cId="2200027108" sldId="375"/>
            <ac:spMk id="6155" creationId="{E49D7415-2F11-44C2-B6AA-13A25B6814B9}"/>
          </ac:spMkLst>
        </pc:spChg>
        <pc:spChg chg="add">
          <ac:chgData name="Scherr, Michael A." userId="91e8a432-bea8-44b3-b95e-be0eea8b2aa1" providerId="ADAL" clId="{57A14CFA-EBB2-4994-8651-59D4DDEE1757}" dt="2024-06-14T13:08:37.662" v="2190" actId="26606"/>
          <ac:spMkLst>
            <pc:docMk/>
            <pc:sldMk cId="2200027108" sldId="375"/>
            <ac:spMk id="6163" creationId="{E49D7415-2F11-44C2-B6AA-13A25B6814B9}"/>
          </ac:spMkLst>
        </pc:spChg>
        <pc:picChg chg="del">
          <ac:chgData name="Scherr, Michael A." userId="91e8a432-bea8-44b3-b95e-be0eea8b2aa1" providerId="ADAL" clId="{57A14CFA-EBB2-4994-8651-59D4DDEE1757}" dt="2024-06-14T13:08:24.930" v="2186" actId="478"/>
          <ac:picMkLst>
            <pc:docMk/>
            <pc:sldMk cId="2200027108" sldId="375"/>
            <ac:picMk id="1026" creationId="{4C242D92-2B8D-5103-6918-BDAD210B903F}"/>
          </ac:picMkLst>
        </pc:picChg>
        <pc:picChg chg="add mod ord">
          <ac:chgData name="Scherr, Michael A." userId="91e8a432-bea8-44b3-b95e-be0eea8b2aa1" providerId="ADAL" clId="{57A14CFA-EBB2-4994-8651-59D4DDEE1757}" dt="2024-06-14T13:08:37.662" v="2190" actId="26606"/>
          <ac:picMkLst>
            <pc:docMk/>
            <pc:sldMk cId="2200027108" sldId="375"/>
            <ac:picMk id="6146" creationId="{DDAC18DC-1892-BC15-60F1-62D89F9164A5}"/>
          </ac:picMkLst>
        </pc:picChg>
        <pc:cxnChg chg="add del">
          <ac:chgData name="Scherr, Michael A." userId="91e8a432-bea8-44b3-b95e-be0eea8b2aa1" providerId="ADAL" clId="{57A14CFA-EBB2-4994-8651-59D4DDEE1757}" dt="2024-06-14T13:08:37.662" v="2190" actId="26606"/>
          <ac:cxnSpMkLst>
            <pc:docMk/>
            <pc:sldMk cId="2200027108" sldId="375"/>
            <ac:cxnSpMk id="2071" creationId="{F64F9B95-9045-48D2-B9F3-2927E98F54AA}"/>
          </ac:cxnSpMkLst>
        </pc:cxnChg>
        <pc:cxnChg chg="add del">
          <ac:chgData name="Scherr, Michael A." userId="91e8a432-bea8-44b3-b95e-be0eea8b2aa1" providerId="ADAL" clId="{57A14CFA-EBB2-4994-8651-59D4DDEE1757}" dt="2024-06-14T13:08:37.662" v="2190" actId="26606"/>
          <ac:cxnSpMkLst>
            <pc:docMk/>
            <pc:sldMk cId="2200027108" sldId="375"/>
            <ac:cxnSpMk id="2073" creationId="{085AA86F-6A4D-4BCB-A045-D992CDC2959B}"/>
          </ac:cxnSpMkLst>
        </pc:cxnChg>
        <pc:cxnChg chg="add del">
          <ac:chgData name="Scherr, Michael A." userId="91e8a432-bea8-44b3-b95e-be0eea8b2aa1" providerId="ADAL" clId="{57A14CFA-EBB2-4994-8651-59D4DDEE1757}" dt="2024-06-14T13:08:37.662" v="2190" actId="26606"/>
          <ac:cxnSpMkLst>
            <pc:docMk/>
            <pc:sldMk cId="2200027108" sldId="375"/>
            <ac:cxnSpMk id="2077" creationId="{8E0104E4-99BC-494F-8342-F250828E574F}"/>
          </ac:cxnSpMkLst>
        </pc:cxnChg>
        <pc:cxnChg chg="add del">
          <ac:chgData name="Scherr, Michael A." userId="91e8a432-bea8-44b3-b95e-be0eea8b2aa1" providerId="ADAL" clId="{57A14CFA-EBB2-4994-8651-59D4DDEE1757}" dt="2024-06-14T13:08:37.662" v="2189" actId="26606"/>
          <ac:cxnSpMkLst>
            <pc:docMk/>
            <pc:sldMk cId="2200027108" sldId="375"/>
            <ac:cxnSpMk id="6151" creationId="{F64F9B95-9045-48D2-B9F3-2927E98F54AA}"/>
          </ac:cxnSpMkLst>
        </pc:cxnChg>
        <pc:cxnChg chg="add del">
          <ac:chgData name="Scherr, Michael A." userId="91e8a432-bea8-44b3-b95e-be0eea8b2aa1" providerId="ADAL" clId="{57A14CFA-EBB2-4994-8651-59D4DDEE1757}" dt="2024-06-14T13:08:37.662" v="2189" actId="26606"/>
          <ac:cxnSpMkLst>
            <pc:docMk/>
            <pc:sldMk cId="2200027108" sldId="375"/>
            <ac:cxnSpMk id="6153" creationId="{085AA86F-6A4D-4BCB-A045-D992CDC2959B}"/>
          </ac:cxnSpMkLst>
        </pc:cxnChg>
        <pc:cxnChg chg="add del">
          <ac:chgData name="Scherr, Michael A." userId="91e8a432-bea8-44b3-b95e-be0eea8b2aa1" providerId="ADAL" clId="{57A14CFA-EBB2-4994-8651-59D4DDEE1757}" dt="2024-06-14T13:08:37.662" v="2189" actId="26606"/>
          <ac:cxnSpMkLst>
            <pc:docMk/>
            <pc:sldMk cId="2200027108" sldId="375"/>
            <ac:cxnSpMk id="6157" creationId="{A7C10D4C-8DED-200E-3237-3345F3F2A188}"/>
          </ac:cxnSpMkLst>
        </pc:cxnChg>
        <pc:cxnChg chg="add del">
          <ac:chgData name="Scherr, Michael A." userId="91e8a432-bea8-44b3-b95e-be0eea8b2aa1" providerId="ADAL" clId="{57A14CFA-EBB2-4994-8651-59D4DDEE1757}" dt="2024-06-14T13:08:37.662" v="2189" actId="26606"/>
          <ac:cxnSpMkLst>
            <pc:docMk/>
            <pc:sldMk cId="2200027108" sldId="375"/>
            <ac:cxnSpMk id="6159" creationId="{E8F7F80F-9EDD-0EEA-B6D7-E116EBA4FAD2}"/>
          </ac:cxnSpMkLst>
        </pc:cxnChg>
        <pc:cxnChg chg="add">
          <ac:chgData name="Scherr, Michael A." userId="91e8a432-bea8-44b3-b95e-be0eea8b2aa1" providerId="ADAL" clId="{57A14CFA-EBB2-4994-8651-59D4DDEE1757}" dt="2024-06-14T13:08:37.662" v="2190" actId="26606"/>
          <ac:cxnSpMkLst>
            <pc:docMk/>
            <pc:sldMk cId="2200027108" sldId="375"/>
            <ac:cxnSpMk id="6161" creationId="{F64F9B95-9045-48D2-B9F3-2927E98F54AA}"/>
          </ac:cxnSpMkLst>
        </pc:cxnChg>
        <pc:cxnChg chg="add">
          <ac:chgData name="Scherr, Michael A." userId="91e8a432-bea8-44b3-b95e-be0eea8b2aa1" providerId="ADAL" clId="{57A14CFA-EBB2-4994-8651-59D4DDEE1757}" dt="2024-06-14T13:08:37.662" v="2190" actId="26606"/>
          <ac:cxnSpMkLst>
            <pc:docMk/>
            <pc:sldMk cId="2200027108" sldId="375"/>
            <ac:cxnSpMk id="6162" creationId="{085AA86F-6A4D-4BCB-A045-D992CDC2959B}"/>
          </ac:cxnSpMkLst>
        </pc:cxnChg>
        <pc:cxnChg chg="add">
          <ac:chgData name="Scherr, Michael A." userId="91e8a432-bea8-44b3-b95e-be0eea8b2aa1" providerId="ADAL" clId="{57A14CFA-EBB2-4994-8651-59D4DDEE1757}" dt="2024-06-14T13:08:37.662" v="2190" actId="26606"/>
          <ac:cxnSpMkLst>
            <pc:docMk/>
            <pc:sldMk cId="2200027108" sldId="375"/>
            <ac:cxnSpMk id="6164" creationId="{8E0104E4-99BC-494F-8342-F250828E574F}"/>
          </ac:cxnSpMkLst>
        </pc:cxnChg>
      </pc:sldChg>
      <pc:sldChg chg="addSp delSp modSp add mod ord">
        <pc:chgData name="Scherr, Michael A." userId="91e8a432-bea8-44b3-b95e-be0eea8b2aa1" providerId="ADAL" clId="{57A14CFA-EBB2-4994-8651-59D4DDEE1757}" dt="2024-06-14T13:16:52.404" v="2355" actId="26606"/>
        <pc:sldMkLst>
          <pc:docMk/>
          <pc:sldMk cId="1927184032" sldId="376"/>
        </pc:sldMkLst>
        <pc:spChg chg="mod">
          <ac:chgData name="Scherr, Michael A." userId="91e8a432-bea8-44b3-b95e-be0eea8b2aa1" providerId="ADAL" clId="{57A14CFA-EBB2-4994-8651-59D4DDEE1757}" dt="2024-06-14T13:16:52.404" v="2355" actId="26606"/>
          <ac:spMkLst>
            <pc:docMk/>
            <pc:sldMk cId="1927184032" sldId="376"/>
            <ac:spMk id="4" creationId="{90E82A33-7ED3-A4A3-7E06-B568D6D134CD}"/>
          </ac:spMkLst>
        </pc:spChg>
        <pc:spChg chg="mod">
          <ac:chgData name="Scherr, Michael A." userId="91e8a432-bea8-44b3-b95e-be0eea8b2aa1" providerId="ADAL" clId="{57A14CFA-EBB2-4994-8651-59D4DDEE1757}" dt="2024-06-14T13:16:52.404" v="2355" actId="26606"/>
          <ac:spMkLst>
            <pc:docMk/>
            <pc:sldMk cId="1927184032" sldId="376"/>
            <ac:spMk id="9" creationId="{6777958E-E73E-C5A9-C0E3-3DD9808453DB}"/>
          </ac:spMkLst>
        </pc:spChg>
        <pc:spChg chg="del">
          <ac:chgData name="Scherr, Michael A." userId="91e8a432-bea8-44b3-b95e-be0eea8b2aa1" providerId="ADAL" clId="{57A14CFA-EBB2-4994-8651-59D4DDEE1757}" dt="2024-06-14T13:13:32.862" v="2349" actId="26606"/>
          <ac:spMkLst>
            <pc:docMk/>
            <pc:sldMk cId="1927184032" sldId="376"/>
            <ac:spMk id="12299" creationId="{E49D7415-2F11-44C2-B6AA-13A25B6814B9}"/>
          </ac:spMkLst>
        </pc:spChg>
        <pc:spChg chg="add del">
          <ac:chgData name="Scherr, Michael A." userId="91e8a432-bea8-44b3-b95e-be0eea8b2aa1" providerId="ADAL" clId="{57A14CFA-EBB2-4994-8651-59D4DDEE1757}" dt="2024-06-14T13:16:52.404" v="2355" actId="26606"/>
          <ac:spMkLst>
            <pc:docMk/>
            <pc:sldMk cId="1927184032" sldId="376"/>
            <ac:spMk id="12310" creationId="{E49D7415-2F11-44C2-B6AA-13A25B6814B9}"/>
          </ac:spMkLst>
        </pc:spChg>
        <pc:spChg chg="add">
          <ac:chgData name="Scherr, Michael A." userId="91e8a432-bea8-44b3-b95e-be0eea8b2aa1" providerId="ADAL" clId="{57A14CFA-EBB2-4994-8651-59D4DDEE1757}" dt="2024-06-14T13:16:52.404" v="2355" actId="26606"/>
          <ac:spMkLst>
            <pc:docMk/>
            <pc:sldMk cId="1927184032" sldId="376"/>
            <ac:spMk id="12321" creationId="{E49D7415-2F11-44C2-B6AA-13A25B6814B9}"/>
          </ac:spMkLst>
        </pc:spChg>
        <pc:picChg chg="add mod">
          <ac:chgData name="Scherr, Michael A." userId="91e8a432-bea8-44b3-b95e-be0eea8b2aa1" providerId="ADAL" clId="{57A14CFA-EBB2-4994-8651-59D4DDEE1757}" dt="2024-06-14T13:16:52.404" v="2355" actId="26606"/>
          <ac:picMkLst>
            <pc:docMk/>
            <pc:sldMk cId="1927184032" sldId="376"/>
            <ac:picMk id="3" creationId="{60828DE3-5CB8-3C54-B658-3165187F3D7C}"/>
          </ac:picMkLst>
        </pc:picChg>
        <pc:picChg chg="add del mod">
          <ac:chgData name="Scherr, Michael A." userId="91e8a432-bea8-44b3-b95e-be0eea8b2aa1" providerId="ADAL" clId="{57A14CFA-EBB2-4994-8651-59D4DDEE1757}" dt="2024-06-14T13:16:48.473" v="2353" actId="478"/>
          <ac:picMkLst>
            <pc:docMk/>
            <pc:sldMk cId="1927184032" sldId="376"/>
            <ac:picMk id="7170" creationId="{39B8696E-0CA5-0E4F-C318-649471FB4D4C}"/>
          </ac:picMkLst>
        </pc:picChg>
        <pc:picChg chg="del">
          <ac:chgData name="Scherr, Michael A." userId="91e8a432-bea8-44b3-b95e-be0eea8b2aa1" providerId="ADAL" clId="{57A14CFA-EBB2-4994-8651-59D4DDEE1757}" dt="2024-06-14T13:13:18.748" v="2347" actId="478"/>
          <ac:picMkLst>
            <pc:docMk/>
            <pc:sldMk cId="1927184032" sldId="376"/>
            <ac:picMk id="12290" creationId="{DF5E1A0B-FECC-E821-6404-5E28CCC3BCE9}"/>
          </ac:picMkLst>
        </pc:picChg>
        <pc:cxnChg chg="del">
          <ac:chgData name="Scherr, Michael A." userId="91e8a432-bea8-44b3-b95e-be0eea8b2aa1" providerId="ADAL" clId="{57A14CFA-EBB2-4994-8651-59D4DDEE1757}" dt="2024-06-14T13:13:32.862" v="2349" actId="26606"/>
          <ac:cxnSpMkLst>
            <pc:docMk/>
            <pc:sldMk cId="1927184032" sldId="376"/>
            <ac:cxnSpMk id="12295" creationId="{F64F9B95-9045-48D2-B9F3-2927E98F54AA}"/>
          </ac:cxnSpMkLst>
        </pc:cxnChg>
        <pc:cxnChg chg="del">
          <ac:chgData name="Scherr, Michael A." userId="91e8a432-bea8-44b3-b95e-be0eea8b2aa1" providerId="ADAL" clId="{57A14CFA-EBB2-4994-8651-59D4DDEE1757}" dt="2024-06-14T13:13:32.862" v="2349" actId="26606"/>
          <ac:cxnSpMkLst>
            <pc:docMk/>
            <pc:sldMk cId="1927184032" sldId="376"/>
            <ac:cxnSpMk id="12297" creationId="{085AA86F-6A4D-4BCB-A045-D992CDC2959B}"/>
          </ac:cxnSpMkLst>
        </pc:cxnChg>
        <pc:cxnChg chg="del">
          <ac:chgData name="Scherr, Michael A." userId="91e8a432-bea8-44b3-b95e-be0eea8b2aa1" providerId="ADAL" clId="{57A14CFA-EBB2-4994-8651-59D4DDEE1757}" dt="2024-06-14T13:13:32.862" v="2349" actId="26606"/>
          <ac:cxnSpMkLst>
            <pc:docMk/>
            <pc:sldMk cId="1927184032" sldId="376"/>
            <ac:cxnSpMk id="12301" creationId="{D2E57F3D-33BE-4306-87E6-245763719516}"/>
          </ac:cxnSpMkLst>
        </pc:cxnChg>
        <pc:cxnChg chg="add del">
          <ac:chgData name="Scherr, Michael A." userId="91e8a432-bea8-44b3-b95e-be0eea8b2aa1" providerId="ADAL" clId="{57A14CFA-EBB2-4994-8651-59D4DDEE1757}" dt="2024-06-14T13:16:52.404" v="2355" actId="26606"/>
          <ac:cxnSpMkLst>
            <pc:docMk/>
            <pc:sldMk cId="1927184032" sldId="376"/>
            <ac:cxnSpMk id="12306" creationId="{F64F9B95-9045-48D2-B9F3-2927E98F54AA}"/>
          </ac:cxnSpMkLst>
        </pc:cxnChg>
        <pc:cxnChg chg="add del">
          <ac:chgData name="Scherr, Michael A." userId="91e8a432-bea8-44b3-b95e-be0eea8b2aa1" providerId="ADAL" clId="{57A14CFA-EBB2-4994-8651-59D4DDEE1757}" dt="2024-06-14T13:16:52.404" v="2355" actId="26606"/>
          <ac:cxnSpMkLst>
            <pc:docMk/>
            <pc:sldMk cId="1927184032" sldId="376"/>
            <ac:cxnSpMk id="12308" creationId="{085AA86F-6A4D-4BCB-A045-D992CDC2959B}"/>
          </ac:cxnSpMkLst>
        </pc:cxnChg>
        <pc:cxnChg chg="add del">
          <ac:chgData name="Scherr, Michael A." userId="91e8a432-bea8-44b3-b95e-be0eea8b2aa1" providerId="ADAL" clId="{57A14CFA-EBB2-4994-8651-59D4DDEE1757}" dt="2024-06-14T13:16:52.404" v="2355" actId="26606"/>
          <ac:cxnSpMkLst>
            <pc:docMk/>
            <pc:sldMk cId="1927184032" sldId="376"/>
            <ac:cxnSpMk id="12312" creationId="{4E495065-8864-87FB-2BCC-254769963EA4}"/>
          </ac:cxnSpMkLst>
        </pc:cxnChg>
        <pc:cxnChg chg="add">
          <ac:chgData name="Scherr, Michael A." userId="91e8a432-bea8-44b3-b95e-be0eea8b2aa1" providerId="ADAL" clId="{57A14CFA-EBB2-4994-8651-59D4DDEE1757}" dt="2024-06-14T13:16:52.404" v="2355" actId="26606"/>
          <ac:cxnSpMkLst>
            <pc:docMk/>
            <pc:sldMk cId="1927184032" sldId="376"/>
            <ac:cxnSpMk id="12317" creationId="{F64F9B95-9045-48D2-B9F3-2927E98F54AA}"/>
          </ac:cxnSpMkLst>
        </pc:cxnChg>
        <pc:cxnChg chg="add">
          <ac:chgData name="Scherr, Michael A." userId="91e8a432-bea8-44b3-b95e-be0eea8b2aa1" providerId="ADAL" clId="{57A14CFA-EBB2-4994-8651-59D4DDEE1757}" dt="2024-06-14T13:16:52.404" v="2355" actId="26606"/>
          <ac:cxnSpMkLst>
            <pc:docMk/>
            <pc:sldMk cId="1927184032" sldId="376"/>
            <ac:cxnSpMk id="12319" creationId="{085AA86F-6A4D-4BCB-A045-D992CDC2959B}"/>
          </ac:cxnSpMkLst>
        </pc:cxnChg>
        <pc:cxnChg chg="add">
          <ac:chgData name="Scherr, Michael A." userId="91e8a432-bea8-44b3-b95e-be0eea8b2aa1" providerId="ADAL" clId="{57A14CFA-EBB2-4994-8651-59D4DDEE1757}" dt="2024-06-14T13:16:52.404" v="2355" actId="26606"/>
          <ac:cxnSpMkLst>
            <pc:docMk/>
            <pc:sldMk cId="1927184032" sldId="376"/>
            <ac:cxnSpMk id="12323" creationId="{8E813B4C-6731-0B72-5252-A79AB0E20B58}"/>
          </ac:cxnSpMkLst>
        </pc:cxnChg>
        <pc:cxnChg chg="add">
          <ac:chgData name="Scherr, Michael A." userId="91e8a432-bea8-44b3-b95e-be0eea8b2aa1" providerId="ADAL" clId="{57A14CFA-EBB2-4994-8651-59D4DDEE1757}" dt="2024-06-14T13:16:52.404" v="2355" actId="26606"/>
          <ac:cxnSpMkLst>
            <pc:docMk/>
            <pc:sldMk cId="1927184032" sldId="376"/>
            <ac:cxnSpMk id="12325" creationId="{6E0E8146-6E65-2E6C-0C86-547E3C925406}"/>
          </ac:cxnSpMkLst>
        </pc:cxnChg>
      </pc:sldChg>
      <pc:sldChg chg="addSp delSp modSp add mod ord">
        <pc:chgData name="Scherr, Michael A." userId="91e8a432-bea8-44b3-b95e-be0eea8b2aa1" providerId="ADAL" clId="{57A14CFA-EBB2-4994-8651-59D4DDEE1757}" dt="2024-06-14T13:17:46.196" v="2365" actId="14100"/>
        <pc:sldMkLst>
          <pc:docMk/>
          <pc:sldMk cId="2999888494" sldId="377"/>
        </pc:sldMkLst>
        <pc:picChg chg="add mod">
          <ac:chgData name="Scherr, Michael A." userId="91e8a432-bea8-44b3-b95e-be0eea8b2aa1" providerId="ADAL" clId="{57A14CFA-EBB2-4994-8651-59D4DDEE1757}" dt="2024-06-14T13:17:46.196" v="2365" actId="14100"/>
          <ac:picMkLst>
            <pc:docMk/>
            <pc:sldMk cId="2999888494" sldId="377"/>
            <ac:picMk id="2" creationId="{F593A281-FF4D-0B2B-18E5-86A61FFC1ED7}"/>
          </ac:picMkLst>
        </pc:picChg>
        <pc:picChg chg="del">
          <ac:chgData name="Scherr, Michael A." userId="91e8a432-bea8-44b3-b95e-be0eea8b2aa1" providerId="ADAL" clId="{57A14CFA-EBB2-4994-8651-59D4DDEE1757}" dt="2024-06-14T13:17:34.228" v="2359" actId="478"/>
          <ac:picMkLst>
            <pc:docMk/>
            <pc:sldMk cId="2999888494" sldId="377"/>
            <ac:picMk id="9" creationId="{405E6C21-BA06-29AB-FB5A-D77868020A5E}"/>
          </ac:picMkLst>
        </pc:picChg>
      </pc:sldChg>
      <pc:sldChg chg="addSp delSp modSp add mod">
        <pc:chgData name="Scherr, Michael A." userId="91e8a432-bea8-44b3-b95e-be0eea8b2aa1" providerId="ADAL" clId="{57A14CFA-EBB2-4994-8651-59D4DDEE1757}" dt="2024-06-14T13:18:13.319" v="2372" actId="14100"/>
        <pc:sldMkLst>
          <pc:docMk/>
          <pc:sldMk cId="3698414131" sldId="378"/>
        </pc:sldMkLst>
        <pc:picChg chg="del">
          <ac:chgData name="Scherr, Michael A." userId="91e8a432-bea8-44b3-b95e-be0eea8b2aa1" providerId="ADAL" clId="{57A14CFA-EBB2-4994-8651-59D4DDEE1757}" dt="2024-06-14T13:18:02.142" v="2367" actId="478"/>
          <ac:picMkLst>
            <pc:docMk/>
            <pc:sldMk cId="3698414131" sldId="378"/>
            <ac:picMk id="2" creationId="{F593A281-FF4D-0B2B-18E5-86A61FFC1ED7}"/>
          </ac:picMkLst>
        </pc:picChg>
        <pc:picChg chg="add mod">
          <ac:chgData name="Scherr, Michael A." userId="91e8a432-bea8-44b3-b95e-be0eea8b2aa1" providerId="ADAL" clId="{57A14CFA-EBB2-4994-8651-59D4DDEE1757}" dt="2024-06-14T13:18:13.319" v="2372" actId="14100"/>
          <ac:picMkLst>
            <pc:docMk/>
            <pc:sldMk cId="3698414131" sldId="378"/>
            <ac:picMk id="4" creationId="{BA7689D2-890F-1CE9-0036-AB87CC619834}"/>
          </ac:picMkLst>
        </pc:picChg>
      </pc:sldChg>
      <pc:sldChg chg="addSp delSp modSp add mod ord">
        <pc:chgData name="Scherr, Michael A." userId="91e8a432-bea8-44b3-b95e-be0eea8b2aa1" providerId="ADAL" clId="{57A14CFA-EBB2-4994-8651-59D4DDEE1757}" dt="2024-06-14T13:21:32.418" v="2421" actId="26606"/>
        <pc:sldMkLst>
          <pc:docMk/>
          <pc:sldMk cId="3112994375" sldId="379"/>
        </pc:sldMkLst>
        <pc:spChg chg="mod">
          <ac:chgData name="Scherr, Michael A." userId="91e8a432-bea8-44b3-b95e-be0eea8b2aa1" providerId="ADAL" clId="{57A14CFA-EBB2-4994-8651-59D4DDEE1757}" dt="2024-06-14T13:21:32.418" v="2421" actId="26606"/>
          <ac:spMkLst>
            <pc:docMk/>
            <pc:sldMk cId="3112994375" sldId="379"/>
            <ac:spMk id="2" creationId="{2BF6C19A-30E3-001C-1A19-8812A6F8D8EC}"/>
          </ac:spMkLst>
        </pc:spChg>
        <pc:spChg chg="mod">
          <ac:chgData name="Scherr, Michael A." userId="91e8a432-bea8-44b3-b95e-be0eea8b2aa1" providerId="ADAL" clId="{57A14CFA-EBB2-4994-8651-59D4DDEE1757}" dt="2024-06-14T13:21:32.418" v="2421" actId="26606"/>
          <ac:spMkLst>
            <pc:docMk/>
            <pc:sldMk cId="3112994375" sldId="379"/>
            <ac:spMk id="6" creationId="{5632A4BB-EBAC-A965-82D8-1198A802BA6C}"/>
          </ac:spMkLst>
        </pc:spChg>
        <pc:spChg chg="del">
          <ac:chgData name="Scherr, Michael A." userId="91e8a432-bea8-44b3-b95e-be0eea8b2aa1" providerId="ADAL" clId="{57A14CFA-EBB2-4994-8651-59D4DDEE1757}" dt="2024-06-14T13:21:32.418" v="2421" actId="26606"/>
          <ac:spMkLst>
            <pc:docMk/>
            <pc:sldMk cId="3112994375" sldId="379"/>
            <ac:spMk id="9260" creationId="{E49D7415-2F11-44C2-B6AA-13A25B6814B9}"/>
          </ac:spMkLst>
        </pc:spChg>
        <pc:spChg chg="add">
          <ac:chgData name="Scherr, Michael A." userId="91e8a432-bea8-44b3-b95e-be0eea8b2aa1" providerId="ADAL" clId="{57A14CFA-EBB2-4994-8651-59D4DDEE1757}" dt="2024-06-14T13:21:32.418" v="2421" actId="26606"/>
          <ac:spMkLst>
            <pc:docMk/>
            <pc:sldMk cId="3112994375" sldId="379"/>
            <ac:spMk id="9273" creationId="{E49D7415-2F11-44C2-B6AA-13A25B6814B9}"/>
          </ac:spMkLst>
        </pc:spChg>
        <pc:picChg chg="del">
          <ac:chgData name="Scherr, Michael A." userId="91e8a432-bea8-44b3-b95e-be0eea8b2aa1" providerId="ADAL" clId="{57A14CFA-EBB2-4994-8651-59D4DDEE1757}" dt="2024-06-14T13:21:28.536" v="2419" actId="478"/>
          <ac:picMkLst>
            <pc:docMk/>
            <pc:sldMk cId="3112994375" sldId="379"/>
            <ac:picMk id="2050" creationId="{A947FD0D-F204-75C9-DF79-A8B4914CD289}"/>
          </ac:picMkLst>
        </pc:picChg>
        <pc:picChg chg="add mod ord">
          <ac:chgData name="Scherr, Michael A." userId="91e8a432-bea8-44b3-b95e-be0eea8b2aa1" providerId="ADAL" clId="{57A14CFA-EBB2-4994-8651-59D4DDEE1757}" dt="2024-06-14T13:21:32.418" v="2421" actId="26606"/>
          <ac:picMkLst>
            <pc:docMk/>
            <pc:sldMk cId="3112994375" sldId="379"/>
            <ac:picMk id="8194" creationId="{2CA56013-9F83-99A0-CBB2-7B4C06F25F98}"/>
          </ac:picMkLst>
        </pc:picChg>
        <pc:cxnChg chg="del">
          <ac:chgData name="Scherr, Michael A." userId="91e8a432-bea8-44b3-b95e-be0eea8b2aa1" providerId="ADAL" clId="{57A14CFA-EBB2-4994-8651-59D4DDEE1757}" dt="2024-06-14T13:21:32.418" v="2421" actId="26606"/>
          <ac:cxnSpMkLst>
            <pc:docMk/>
            <pc:sldMk cId="3112994375" sldId="379"/>
            <ac:cxnSpMk id="9256" creationId="{F64F9B95-9045-48D2-B9F3-2927E98F54AA}"/>
          </ac:cxnSpMkLst>
        </pc:cxnChg>
        <pc:cxnChg chg="del">
          <ac:chgData name="Scherr, Michael A." userId="91e8a432-bea8-44b3-b95e-be0eea8b2aa1" providerId="ADAL" clId="{57A14CFA-EBB2-4994-8651-59D4DDEE1757}" dt="2024-06-14T13:21:32.418" v="2421" actId="26606"/>
          <ac:cxnSpMkLst>
            <pc:docMk/>
            <pc:sldMk cId="3112994375" sldId="379"/>
            <ac:cxnSpMk id="9258" creationId="{085AA86F-6A4D-4BCB-A045-D992CDC2959B}"/>
          </ac:cxnSpMkLst>
        </pc:cxnChg>
        <pc:cxnChg chg="del">
          <ac:chgData name="Scherr, Michael A." userId="91e8a432-bea8-44b3-b95e-be0eea8b2aa1" providerId="ADAL" clId="{57A14CFA-EBB2-4994-8651-59D4DDEE1757}" dt="2024-06-14T13:21:32.418" v="2421" actId="26606"/>
          <ac:cxnSpMkLst>
            <pc:docMk/>
            <pc:sldMk cId="3112994375" sldId="379"/>
            <ac:cxnSpMk id="9262" creationId="{511FC409-B3C2-4F68-865C-C5333D6F2710}"/>
          </ac:cxnSpMkLst>
        </pc:cxnChg>
        <pc:cxnChg chg="del">
          <ac:chgData name="Scherr, Michael A." userId="91e8a432-bea8-44b3-b95e-be0eea8b2aa1" providerId="ADAL" clId="{57A14CFA-EBB2-4994-8651-59D4DDEE1757}" dt="2024-06-14T13:21:32.418" v="2421" actId="26606"/>
          <ac:cxnSpMkLst>
            <pc:docMk/>
            <pc:sldMk cId="3112994375" sldId="379"/>
            <ac:cxnSpMk id="9264" creationId="{B810270D-76A7-44B3-9746-7EDF5788602E}"/>
          </ac:cxnSpMkLst>
        </pc:cxnChg>
        <pc:cxnChg chg="add">
          <ac:chgData name="Scherr, Michael A." userId="91e8a432-bea8-44b3-b95e-be0eea8b2aa1" providerId="ADAL" clId="{57A14CFA-EBB2-4994-8651-59D4DDEE1757}" dt="2024-06-14T13:21:32.418" v="2421" actId="26606"/>
          <ac:cxnSpMkLst>
            <pc:docMk/>
            <pc:sldMk cId="3112994375" sldId="379"/>
            <ac:cxnSpMk id="9269" creationId="{F64F9B95-9045-48D2-B9F3-2927E98F54AA}"/>
          </ac:cxnSpMkLst>
        </pc:cxnChg>
        <pc:cxnChg chg="add">
          <ac:chgData name="Scherr, Michael A." userId="91e8a432-bea8-44b3-b95e-be0eea8b2aa1" providerId="ADAL" clId="{57A14CFA-EBB2-4994-8651-59D4DDEE1757}" dt="2024-06-14T13:21:32.418" v="2421" actId="26606"/>
          <ac:cxnSpMkLst>
            <pc:docMk/>
            <pc:sldMk cId="3112994375" sldId="379"/>
            <ac:cxnSpMk id="9271" creationId="{085AA86F-6A4D-4BCB-A045-D992CDC2959B}"/>
          </ac:cxnSpMkLst>
        </pc:cxnChg>
        <pc:cxnChg chg="add">
          <ac:chgData name="Scherr, Michael A." userId="91e8a432-bea8-44b3-b95e-be0eea8b2aa1" providerId="ADAL" clId="{57A14CFA-EBB2-4994-8651-59D4DDEE1757}" dt="2024-06-14T13:21:32.418" v="2421" actId="26606"/>
          <ac:cxnSpMkLst>
            <pc:docMk/>
            <pc:sldMk cId="3112994375" sldId="379"/>
            <ac:cxnSpMk id="9275" creationId="{511FC409-B3C2-4F68-865C-C5333D6F2710}"/>
          </ac:cxnSpMkLst>
        </pc:cxnChg>
        <pc:cxnChg chg="add">
          <ac:chgData name="Scherr, Michael A." userId="91e8a432-bea8-44b3-b95e-be0eea8b2aa1" providerId="ADAL" clId="{57A14CFA-EBB2-4994-8651-59D4DDEE1757}" dt="2024-06-14T13:21:32.418" v="2421" actId="26606"/>
          <ac:cxnSpMkLst>
            <pc:docMk/>
            <pc:sldMk cId="3112994375" sldId="379"/>
            <ac:cxnSpMk id="9277" creationId="{B810270D-76A7-44B3-9746-7EDF5788602E}"/>
          </ac:cxnSpMkLst>
        </pc:cxnChg>
      </pc:sldChg>
      <pc:sldChg chg="addSp delSp modSp add mod">
        <pc:chgData name="Scherr, Michael A." userId="91e8a432-bea8-44b3-b95e-be0eea8b2aa1" providerId="ADAL" clId="{57A14CFA-EBB2-4994-8651-59D4DDEE1757}" dt="2024-06-14T13:30:02.302" v="2530" actId="20577"/>
        <pc:sldMkLst>
          <pc:docMk/>
          <pc:sldMk cId="426692946" sldId="380"/>
        </pc:sldMkLst>
        <pc:spChg chg="mod">
          <ac:chgData name="Scherr, Michael A." userId="91e8a432-bea8-44b3-b95e-be0eea8b2aa1" providerId="ADAL" clId="{57A14CFA-EBB2-4994-8651-59D4DDEE1757}" dt="2024-06-14T13:29:48.892" v="2528" actId="26606"/>
          <ac:spMkLst>
            <pc:docMk/>
            <pc:sldMk cId="426692946" sldId="380"/>
            <ac:spMk id="2" creationId="{2BF6C19A-30E3-001C-1A19-8812A6F8D8EC}"/>
          </ac:spMkLst>
        </pc:spChg>
        <pc:spChg chg="mod">
          <ac:chgData name="Scherr, Michael A." userId="91e8a432-bea8-44b3-b95e-be0eea8b2aa1" providerId="ADAL" clId="{57A14CFA-EBB2-4994-8651-59D4DDEE1757}" dt="2024-06-14T13:30:02.302" v="2530" actId="20577"/>
          <ac:spMkLst>
            <pc:docMk/>
            <pc:sldMk cId="426692946" sldId="380"/>
            <ac:spMk id="6" creationId="{5632A4BB-EBAC-A965-82D8-1198A802BA6C}"/>
          </ac:spMkLst>
        </pc:spChg>
        <pc:spChg chg="del">
          <ac:chgData name="Scherr, Michael A." userId="91e8a432-bea8-44b3-b95e-be0eea8b2aa1" providerId="ADAL" clId="{57A14CFA-EBB2-4994-8651-59D4DDEE1757}" dt="2024-06-14T13:29:48.892" v="2528" actId="26606"/>
          <ac:spMkLst>
            <pc:docMk/>
            <pc:sldMk cId="426692946" sldId="380"/>
            <ac:spMk id="9273" creationId="{E49D7415-2F11-44C2-B6AA-13A25B6814B9}"/>
          </ac:spMkLst>
        </pc:spChg>
        <pc:spChg chg="add">
          <ac:chgData name="Scherr, Michael A." userId="91e8a432-bea8-44b3-b95e-be0eea8b2aa1" providerId="ADAL" clId="{57A14CFA-EBB2-4994-8651-59D4DDEE1757}" dt="2024-06-14T13:29:48.892" v="2528" actId="26606"/>
          <ac:spMkLst>
            <pc:docMk/>
            <pc:sldMk cId="426692946" sldId="380"/>
            <ac:spMk id="9286" creationId="{E49D7415-2F11-44C2-B6AA-13A25B6814B9}"/>
          </ac:spMkLst>
        </pc:spChg>
        <pc:picChg chg="del">
          <ac:chgData name="Scherr, Michael A." userId="91e8a432-bea8-44b3-b95e-be0eea8b2aa1" providerId="ADAL" clId="{57A14CFA-EBB2-4994-8651-59D4DDEE1757}" dt="2024-06-14T13:29:41.490" v="2526" actId="478"/>
          <ac:picMkLst>
            <pc:docMk/>
            <pc:sldMk cId="426692946" sldId="380"/>
            <ac:picMk id="8194" creationId="{2CA56013-9F83-99A0-CBB2-7B4C06F25F98}"/>
          </ac:picMkLst>
        </pc:picChg>
        <pc:picChg chg="add mod">
          <ac:chgData name="Scherr, Michael A." userId="91e8a432-bea8-44b3-b95e-be0eea8b2aa1" providerId="ADAL" clId="{57A14CFA-EBB2-4994-8651-59D4DDEE1757}" dt="2024-06-14T13:29:48.892" v="2528" actId="26606"/>
          <ac:picMkLst>
            <pc:docMk/>
            <pc:sldMk cId="426692946" sldId="380"/>
            <ac:picMk id="9218" creationId="{752D4B2B-C770-EEBC-08EC-3B01452009D7}"/>
          </ac:picMkLst>
        </pc:picChg>
        <pc:cxnChg chg="del">
          <ac:chgData name="Scherr, Michael A." userId="91e8a432-bea8-44b3-b95e-be0eea8b2aa1" providerId="ADAL" clId="{57A14CFA-EBB2-4994-8651-59D4DDEE1757}" dt="2024-06-14T13:29:48.892" v="2528" actId="26606"/>
          <ac:cxnSpMkLst>
            <pc:docMk/>
            <pc:sldMk cId="426692946" sldId="380"/>
            <ac:cxnSpMk id="9269" creationId="{F64F9B95-9045-48D2-B9F3-2927E98F54AA}"/>
          </ac:cxnSpMkLst>
        </pc:cxnChg>
        <pc:cxnChg chg="del">
          <ac:chgData name="Scherr, Michael A." userId="91e8a432-bea8-44b3-b95e-be0eea8b2aa1" providerId="ADAL" clId="{57A14CFA-EBB2-4994-8651-59D4DDEE1757}" dt="2024-06-14T13:29:48.892" v="2528" actId="26606"/>
          <ac:cxnSpMkLst>
            <pc:docMk/>
            <pc:sldMk cId="426692946" sldId="380"/>
            <ac:cxnSpMk id="9271" creationId="{085AA86F-6A4D-4BCB-A045-D992CDC2959B}"/>
          </ac:cxnSpMkLst>
        </pc:cxnChg>
        <pc:cxnChg chg="del">
          <ac:chgData name="Scherr, Michael A." userId="91e8a432-bea8-44b3-b95e-be0eea8b2aa1" providerId="ADAL" clId="{57A14CFA-EBB2-4994-8651-59D4DDEE1757}" dt="2024-06-14T13:29:48.892" v="2528" actId="26606"/>
          <ac:cxnSpMkLst>
            <pc:docMk/>
            <pc:sldMk cId="426692946" sldId="380"/>
            <ac:cxnSpMk id="9275" creationId="{511FC409-B3C2-4F68-865C-C5333D6F2710}"/>
          </ac:cxnSpMkLst>
        </pc:cxnChg>
        <pc:cxnChg chg="del">
          <ac:chgData name="Scherr, Michael A." userId="91e8a432-bea8-44b3-b95e-be0eea8b2aa1" providerId="ADAL" clId="{57A14CFA-EBB2-4994-8651-59D4DDEE1757}" dt="2024-06-14T13:29:48.892" v="2528" actId="26606"/>
          <ac:cxnSpMkLst>
            <pc:docMk/>
            <pc:sldMk cId="426692946" sldId="380"/>
            <ac:cxnSpMk id="9277" creationId="{B810270D-76A7-44B3-9746-7EDF5788602E}"/>
          </ac:cxnSpMkLst>
        </pc:cxnChg>
        <pc:cxnChg chg="add">
          <ac:chgData name="Scherr, Michael A." userId="91e8a432-bea8-44b3-b95e-be0eea8b2aa1" providerId="ADAL" clId="{57A14CFA-EBB2-4994-8651-59D4DDEE1757}" dt="2024-06-14T13:29:48.892" v="2528" actId="26606"/>
          <ac:cxnSpMkLst>
            <pc:docMk/>
            <pc:sldMk cId="426692946" sldId="380"/>
            <ac:cxnSpMk id="9282" creationId="{F64F9B95-9045-48D2-B9F3-2927E98F54AA}"/>
          </ac:cxnSpMkLst>
        </pc:cxnChg>
        <pc:cxnChg chg="add">
          <ac:chgData name="Scherr, Michael A." userId="91e8a432-bea8-44b3-b95e-be0eea8b2aa1" providerId="ADAL" clId="{57A14CFA-EBB2-4994-8651-59D4DDEE1757}" dt="2024-06-14T13:29:48.892" v="2528" actId="26606"/>
          <ac:cxnSpMkLst>
            <pc:docMk/>
            <pc:sldMk cId="426692946" sldId="380"/>
            <ac:cxnSpMk id="9284" creationId="{085AA86F-6A4D-4BCB-A045-D992CDC2959B}"/>
          </ac:cxnSpMkLst>
        </pc:cxnChg>
        <pc:cxnChg chg="add">
          <ac:chgData name="Scherr, Michael A." userId="91e8a432-bea8-44b3-b95e-be0eea8b2aa1" providerId="ADAL" clId="{57A14CFA-EBB2-4994-8651-59D4DDEE1757}" dt="2024-06-14T13:29:48.892" v="2528" actId="26606"/>
          <ac:cxnSpMkLst>
            <pc:docMk/>
            <pc:sldMk cId="426692946" sldId="380"/>
            <ac:cxnSpMk id="9288" creationId="{D2E57F3D-33BE-4306-87E6-245763719516}"/>
          </ac:cxnSpMkLst>
        </pc:cxnChg>
        <pc:cxnChg chg="add">
          <ac:chgData name="Scherr, Michael A." userId="91e8a432-bea8-44b3-b95e-be0eea8b2aa1" providerId="ADAL" clId="{57A14CFA-EBB2-4994-8651-59D4DDEE1757}" dt="2024-06-14T13:29:48.892" v="2528" actId="26606"/>
          <ac:cxnSpMkLst>
            <pc:docMk/>
            <pc:sldMk cId="426692946" sldId="380"/>
            <ac:cxnSpMk id="9290" creationId="{8E0104E4-99BC-494F-8342-F250828E574F}"/>
          </ac:cxnSpMkLst>
        </pc:cxnChg>
      </pc:sldChg>
      <pc:sldChg chg="addSp delSp modSp add mod ord">
        <pc:chgData name="Scherr, Michael A." userId="91e8a432-bea8-44b3-b95e-be0eea8b2aa1" providerId="ADAL" clId="{57A14CFA-EBB2-4994-8651-59D4DDEE1757}" dt="2024-06-14T13:32:07.374" v="2573" actId="26606"/>
        <pc:sldMkLst>
          <pc:docMk/>
          <pc:sldMk cId="3678819826" sldId="381"/>
        </pc:sldMkLst>
        <pc:spChg chg="add del mod">
          <ac:chgData name="Scherr, Michael A." userId="91e8a432-bea8-44b3-b95e-be0eea8b2aa1" providerId="ADAL" clId="{57A14CFA-EBB2-4994-8651-59D4DDEE1757}" dt="2024-06-14T13:32:07.374" v="2573" actId="26606"/>
          <ac:spMkLst>
            <pc:docMk/>
            <pc:sldMk cId="3678819826" sldId="381"/>
            <ac:spMk id="2" creationId="{76973625-9FAE-46FB-7E50-B365AA4EADB0}"/>
          </ac:spMkLst>
        </pc:spChg>
        <pc:spChg chg="mod ord">
          <ac:chgData name="Scherr, Michael A." userId="91e8a432-bea8-44b3-b95e-be0eea8b2aa1" providerId="ADAL" clId="{57A14CFA-EBB2-4994-8651-59D4DDEE1757}" dt="2024-06-14T13:32:07.374" v="2573" actId="26606"/>
          <ac:spMkLst>
            <pc:docMk/>
            <pc:sldMk cId="3678819826" sldId="381"/>
            <ac:spMk id="8" creationId="{10417AF4-08C0-FC51-8823-C041945D63A4}"/>
          </ac:spMkLst>
        </pc:spChg>
        <pc:spChg chg="del">
          <ac:chgData name="Scherr, Michael A." userId="91e8a432-bea8-44b3-b95e-be0eea8b2aa1" providerId="ADAL" clId="{57A14CFA-EBB2-4994-8651-59D4DDEE1757}" dt="2024-06-14T13:32:07.374" v="2573" actId="26606"/>
          <ac:spMkLst>
            <pc:docMk/>
            <pc:sldMk cId="3678819826" sldId="381"/>
            <ac:spMk id="2070" creationId="{33E93247-6229-44AB-A550-739E971E690B}"/>
          </ac:spMkLst>
        </pc:spChg>
        <pc:spChg chg="del">
          <ac:chgData name="Scherr, Michael A." userId="91e8a432-bea8-44b3-b95e-be0eea8b2aa1" providerId="ADAL" clId="{57A14CFA-EBB2-4994-8651-59D4DDEE1757}" dt="2024-06-14T13:32:07.374" v="2573" actId="26606"/>
          <ac:spMkLst>
            <pc:docMk/>
            <pc:sldMk cId="3678819826" sldId="381"/>
            <ac:spMk id="2072" creationId="{6BB6B482-ACCA-4938-8AEA-49D525C17221}"/>
          </ac:spMkLst>
        </pc:spChg>
        <pc:spChg chg="add">
          <ac:chgData name="Scherr, Michael A." userId="91e8a432-bea8-44b3-b95e-be0eea8b2aa1" providerId="ADAL" clId="{57A14CFA-EBB2-4994-8651-59D4DDEE1757}" dt="2024-06-14T13:32:07.374" v="2573" actId="26606"/>
          <ac:spMkLst>
            <pc:docMk/>
            <pc:sldMk cId="3678819826" sldId="381"/>
            <ac:spMk id="10251" creationId="{33E93247-6229-44AB-A550-739E971E690B}"/>
          </ac:spMkLst>
        </pc:spChg>
        <pc:spChg chg="add">
          <ac:chgData name="Scherr, Michael A." userId="91e8a432-bea8-44b3-b95e-be0eea8b2aa1" providerId="ADAL" clId="{57A14CFA-EBB2-4994-8651-59D4DDEE1757}" dt="2024-06-14T13:32:07.374" v="2573" actId="26606"/>
          <ac:spMkLst>
            <pc:docMk/>
            <pc:sldMk cId="3678819826" sldId="381"/>
            <ac:spMk id="10253" creationId="{6BB6B482-ACCA-4938-8AEA-49D525C17221}"/>
          </ac:spMkLst>
        </pc:spChg>
        <pc:picChg chg="del mod">
          <ac:chgData name="Scherr, Michael A." userId="91e8a432-bea8-44b3-b95e-be0eea8b2aa1" providerId="ADAL" clId="{57A14CFA-EBB2-4994-8651-59D4DDEE1757}" dt="2024-06-14T13:32:03.187" v="2571" actId="478"/>
          <ac:picMkLst>
            <pc:docMk/>
            <pc:sldMk cId="3678819826" sldId="381"/>
            <ac:picMk id="2050" creationId="{262F4211-D790-DF93-38D0-C5CC6BEB65FC}"/>
          </ac:picMkLst>
        </pc:picChg>
        <pc:picChg chg="add mod">
          <ac:chgData name="Scherr, Michael A." userId="91e8a432-bea8-44b3-b95e-be0eea8b2aa1" providerId="ADAL" clId="{57A14CFA-EBB2-4994-8651-59D4DDEE1757}" dt="2024-06-14T13:32:07.374" v="2573" actId="26606"/>
          <ac:picMkLst>
            <pc:docMk/>
            <pc:sldMk cId="3678819826" sldId="381"/>
            <ac:picMk id="10242" creationId="{498ED1FE-3FC0-4DB1-D7A1-439BF0A5473F}"/>
          </ac:picMkLst>
        </pc:picChg>
        <pc:cxnChg chg="del">
          <ac:chgData name="Scherr, Michael A." userId="91e8a432-bea8-44b3-b95e-be0eea8b2aa1" providerId="ADAL" clId="{57A14CFA-EBB2-4994-8651-59D4DDEE1757}" dt="2024-06-14T13:32:07.374" v="2573" actId="26606"/>
          <ac:cxnSpMkLst>
            <pc:docMk/>
            <pc:sldMk cId="3678819826" sldId="381"/>
            <ac:cxnSpMk id="2066" creationId="{F64F9B95-9045-48D2-B9F3-2927E98F54AA}"/>
          </ac:cxnSpMkLst>
        </pc:cxnChg>
        <pc:cxnChg chg="del">
          <ac:chgData name="Scherr, Michael A." userId="91e8a432-bea8-44b3-b95e-be0eea8b2aa1" providerId="ADAL" clId="{57A14CFA-EBB2-4994-8651-59D4DDEE1757}" dt="2024-06-14T13:32:07.374" v="2573" actId="26606"/>
          <ac:cxnSpMkLst>
            <pc:docMk/>
            <pc:sldMk cId="3678819826" sldId="381"/>
            <ac:cxnSpMk id="2068" creationId="{085AA86F-6A4D-4BCB-A045-D992CDC2959B}"/>
          </ac:cxnSpMkLst>
        </pc:cxnChg>
        <pc:cxnChg chg="del">
          <ac:chgData name="Scherr, Michael A." userId="91e8a432-bea8-44b3-b95e-be0eea8b2aa1" providerId="ADAL" clId="{57A14CFA-EBB2-4994-8651-59D4DDEE1757}" dt="2024-06-14T13:32:07.374" v="2573" actId="26606"/>
          <ac:cxnSpMkLst>
            <pc:docMk/>
            <pc:sldMk cId="3678819826" sldId="381"/>
            <ac:cxnSpMk id="2074" creationId="{EE2E603F-4A95-4FE8-BB06-211DFD75DBEF}"/>
          </ac:cxnSpMkLst>
        </pc:cxnChg>
        <pc:cxnChg chg="add">
          <ac:chgData name="Scherr, Michael A." userId="91e8a432-bea8-44b3-b95e-be0eea8b2aa1" providerId="ADAL" clId="{57A14CFA-EBB2-4994-8651-59D4DDEE1757}" dt="2024-06-14T13:32:07.374" v="2573" actId="26606"/>
          <ac:cxnSpMkLst>
            <pc:docMk/>
            <pc:sldMk cId="3678819826" sldId="381"/>
            <ac:cxnSpMk id="10247" creationId="{F64F9B95-9045-48D2-B9F3-2927E98F54AA}"/>
          </ac:cxnSpMkLst>
        </pc:cxnChg>
        <pc:cxnChg chg="add">
          <ac:chgData name="Scherr, Michael A." userId="91e8a432-bea8-44b3-b95e-be0eea8b2aa1" providerId="ADAL" clId="{57A14CFA-EBB2-4994-8651-59D4DDEE1757}" dt="2024-06-14T13:32:07.374" v="2573" actId="26606"/>
          <ac:cxnSpMkLst>
            <pc:docMk/>
            <pc:sldMk cId="3678819826" sldId="381"/>
            <ac:cxnSpMk id="10249" creationId="{085AA86F-6A4D-4BCB-A045-D992CDC2959B}"/>
          </ac:cxnSpMkLst>
        </pc:cxnChg>
        <pc:cxnChg chg="add">
          <ac:chgData name="Scherr, Michael A." userId="91e8a432-bea8-44b3-b95e-be0eea8b2aa1" providerId="ADAL" clId="{57A14CFA-EBB2-4994-8651-59D4DDEE1757}" dt="2024-06-14T13:32:07.374" v="2573" actId="26606"/>
          <ac:cxnSpMkLst>
            <pc:docMk/>
            <pc:sldMk cId="3678819826" sldId="381"/>
            <ac:cxnSpMk id="10255" creationId="{EE2E603F-4A95-4FE8-BB06-211DFD75DBEF}"/>
          </ac:cxnSpMkLst>
        </pc:cxnChg>
      </pc:sldChg>
      <pc:sldChg chg="addSp delSp modSp add mod ord">
        <pc:chgData name="Scherr, Michael A." userId="91e8a432-bea8-44b3-b95e-be0eea8b2aa1" providerId="ADAL" clId="{57A14CFA-EBB2-4994-8651-59D4DDEE1757}" dt="2024-06-14T13:38:06.289" v="2622" actId="255"/>
        <pc:sldMkLst>
          <pc:docMk/>
          <pc:sldMk cId="1408643391" sldId="382"/>
        </pc:sldMkLst>
        <pc:spChg chg="mod">
          <ac:chgData name="Scherr, Michael A." userId="91e8a432-bea8-44b3-b95e-be0eea8b2aa1" providerId="ADAL" clId="{57A14CFA-EBB2-4994-8651-59D4DDEE1757}" dt="2024-06-14T13:37:42.843" v="2618" actId="26606"/>
          <ac:spMkLst>
            <pc:docMk/>
            <pc:sldMk cId="1408643391" sldId="382"/>
            <ac:spMk id="4" creationId="{90E82A33-7ED3-A4A3-7E06-B568D6D134CD}"/>
          </ac:spMkLst>
        </pc:spChg>
        <pc:spChg chg="mod">
          <ac:chgData name="Scherr, Michael A." userId="91e8a432-bea8-44b3-b95e-be0eea8b2aa1" providerId="ADAL" clId="{57A14CFA-EBB2-4994-8651-59D4DDEE1757}" dt="2024-06-14T13:38:06.289" v="2622" actId="255"/>
          <ac:spMkLst>
            <pc:docMk/>
            <pc:sldMk cId="1408643391" sldId="382"/>
            <ac:spMk id="9" creationId="{6777958E-E73E-C5A9-C0E3-3DD9808453DB}"/>
          </ac:spMkLst>
        </pc:spChg>
        <pc:spChg chg="add del">
          <ac:chgData name="Scherr, Michael A." userId="91e8a432-bea8-44b3-b95e-be0eea8b2aa1" providerId="ADAL" clId="{57A14CFA-EBB2-4994-8651-59D4DDEE1757}" dt="2024-06-14T13:37:23.408" v="2612" actId="26606"/>
          <ac:spMkLst>
            <pc:docMk/>
            <pc:sldMk cId="1408643391" sldId="382"/>
            <ac:spMk id="11325" creationId="{E49D7415-2F11-44C2-B6AA-13A25B6814B9}"/>
          </ac:spMkLst>
        </pc:spChg>
        <pc:spChg chg="add del">
          <ac:chgData name="Scherr, Michael A." userId="91e8a432-bea8-44b3-b95e-be0eea8b2aa1" providerId="ADAL" clId="{57A14CFA-EBB2-4994-8651-59D4DDEE1757}" dt="2024-06-14T13:37:21.273" v="2609" actId="26606"/>
          <ac:spMkLst>
            <pc:docMk/>
            <pc:sldMk cId="1408643391" sldId="382"/>
            <ac:spMk id="11338" creationId="{E49D7415-2F11-44C2-B6AA-13A25B6814B9}"/>
          </ac:spMkLst>
        </pc:spChg>
        <pc:spChg chg="add del">
          <ac:chgData name="Scherr, Michael A." userId="91e8a432-bea8-44b3-b95e-be0eea8b2aa1" providerId="ADAL" clId="{57A14CFA-EBB2-4994-8651-59D4DDEE1757}" dt="2024-06-14T13:37:23.405" v="2611" actId="26606"/>
          <ac:spMkLst>
            <pc:docMk/>
            <pc:sldMk cId="1408643391" sldId="382"/>
            <ac:spMk id="11345" creationId="{E49D7415-2F11-44C2-B6AA-13A25B6814B9}"/>
          </ac:spMkLst>
        </pc:spChg>
        <pc:spChg chg="add del">
          <ac:chgData name="Scherr, Michael A." userId="91e8a432-bea8-44b3-b95e-be0eea8b2aa1" providerId="ADAL" clId="{57A14CFA-EBB2-4994-8651-59D4DDEE1757}" dt="2024-06-14T13:37:36.073" v="2615" actId="26606"/>
          <ac:spMkLst>
            <pc:docMk/>
            <pc:sldMk cId="1408643391" sldId="382"/>
            <ac:spMk id="11350" creationId="{E49D7415-2F11-44C2-B6AA-13A25B6814B9}"/>
          </ac:spMkLst>
        </pc:spChg>
        <pc:spChg chg="add del">
          <ac:chgData name="Scherr, Michael A." userId="91e8a432-bea8-44b3-b95e-be0eea8b2aa1" providerId="ADAL" clId="{57A14CFA-EBB2-4994-8651-59D4DDEE1757}" dt="2024-06-14T13:37:42.843" v="2618" actId="26606"/>
          <ac:spMkLst>
            <pc:docMk/>
            <pc:sldMk cId="1408643391" sldId="382"/>
            <ac:spMk id="11361" creationId="{E49D7415-2F11-44C2-B6AA-13A25B6814B9}"/>
          </ac:spMkLst>
        </pc:spChg>
        <pc:spChg chg="add">
          <ac:chgData name="Scherr, Michael A." userId="91e8a432-bea8-44b3-b95e-be0eea8b2aa1" providerId="ADAL" clId="{57A14CFA-EBB2-4994-8651-59D4DDEE1757}" dt="2024-06-14T13:37:42.843" v="2618" actId="26606"/>
          <ac:spMkLst>
            <pc:docMk/>
            <pc:sldMk cId="1408643391" sldId="382"/>
            <ac:spMk id="11372" creationId="{E49D7415-2F11-44C2-B6AA-13A25B6814B9}"/>
          </ac:spMkLst>
        </pc:spChg>
        <pc:picChg chg="add mod ord">
          <ac:chgData name="Scherr, Michael A." userId="91e8a432-bea8-44b3-b95e-be0eea8b2aa1" providerId="ADAL" clId="{57A14CFA-EBB2-4994-8651-59D4DDEE1757}" dt="2024-06-14T13:37:42.843" v="2618" actId="26606"/>
          <ac:picMkLst>
            <pc:docMk/>
            <pc:sldMk cId="1408643391" sldId="382"/>
            <ac:picMk id="2" creationId="{15EBE75B-BCCF-0661-E47E-9CA6FD9B630F}"/>
          </ac:picMkLst>
        </pc:picChg>
        <pc:picChg chg="del">
          <ac:chgData name="Scherr, Michael A." userId="91e8a432-bea8-44b3-b95e-be0eea8b2aa1" providerId="ADAL" clId="{57A14CFA-EBB2-4994-8651-59D4DDEE1757}" dt="2024-06-14T13:37:11.756" v="2606" actId="478"/>
          <ac:picMkLst>
            <pc:docMk/>
            <pc:sldMk cId="1408643391" sldId="382"/>
            <ac:picMk id="7170" creationId="{FB02C1D0-5A4E-7C66-CAC7-B4AA110CE17B}"/>
          </ac:picMkLst>
        </pc:picChg>
        <pc:picChg chg="add del mod ord">
          <ac:chgData name="Scherr, Michael A." userId="91e8a432-bea8-44b3-b95e-be0eea8b2aa1" providerId="ADAL" clId="{57A14CFA-EBB2-4994-8651-59D4DDEE1757}" dt="2024-06-14T13:37:32.545" v="2613" actId="478"/>
          <ac:picMkLst>
            <pc:docMk/>
            <pc:sldMk cId="1408643391" sldId="382"/>
            <ac:picMk id="11266" creationId="{4F39A038-8754-A2AE-6098-B9597B5728A3}"/>
          </ac:picMkLst>
        </pc:picChg>
        <pc:picChg chg="add del mod ord">
          <ac:chgData name="Scherr, Michael A." userId="91e8a432-bea8-44b3-b95e-be0eea8b2aa1" providerId="ADAL" clId="{57A14CFA-EBB2-4994-8651-59D4DDEE1757}" dt="2024-06-14T13:37:39.268" v="2616" actId="478"/>
          <ac:picMkLst>
            <pc:docMk/>
            <pc:sldMk cId="1408643391" sldId="382"/>
            <ac:picMk id="11268" creationId="{2D34BAB7-D3D4-B842-0D7E-BB4960A73E0E}"/>
          </ac:picMkLst>
        </pc:picChg>
        <pc:cxnChg chg="add del">
          <ac:chgData name="Scherr, Michael A." userId="91e8a432-bea8-44b3-b95e-be0eea8b2aa1" providerId="ADAL" clId="{57A14CFA-EBB2-4994-8651-59D4DDEE1757}" dt="2024-06-14T13:37:23.408" v="2612" actId="26606"/>
          <ac:cxnSpMkLst>
            <pc:docMk/>
            <pc:sldMk cId="1408643391" sldId="382"/>
            <ac:cxnSpMk id="11321" creationId="{F64F9B95-9045-48D2-B9F3-2927E98F54AA}"/>
          </ac:cxnSpMkLst>
        </pc:cxnChg>
        <pc:cxnChg chg="add del">
          <ac:chgData name="Scherr, Michael A." userId="91e8a432-bea8-44b3-b95e-be0eea8b2aa1" providerId="ADAL" clId="{57A14CFA-EBB2-4994-8651-59D4DDEE1757}" dt="2024-06-14T13:37:23.408" v="2612" actId="26606"/>
          <ac:cxnSpMkLst>
            <pc:docMk/>
            <pc:sldMk cId="1408643391" sldId="382"/>
            <ac:cxnSpMk id="11323" creationId="{085AA86F-6A4D-4BCB-A045-D992CDC2959B}"/>
          </ac:cxnSpMkLst>
        </pc:cxnChg>
        <pc:cxnChg chg="add del">
          <ac:chgData name="Scherr, Michael A." userId="91e8a432-bea8-44b3-b95e-be0eea8b2aa1" providerId="ADAL" clId="{57A14CFA-EBB2-4994-8651-59D4DDEE1757}" dt="2024-06-14T13:37:23.408" v="2612" actId="26606"/>
          <ac:cxnSpMkLst>
            <pc:docMk/>
            <pc:sldMk cId="1408643391" sldId="382"/>
            <ac:cxnSpMk id="11327" creationId="{511FC409-B3C2-4F68-865C-C5333D6F2710}"/>
          </ac:cxnSpMkLst>
        </pc:cxnChg>
        <pc:cxnChg chg="add del">
          <ac:chgData name="Scherr, Michael A." userId="91e8a432-bea8-44b3-b95e-be0eea8b2aa1" providerId="ADAL" clId="{57A14CFA-EBB2-4994-8651-59D4DDEE1757}" dt="2024-06-14T13:37:23.408" v="2612" actId="26606"/>
          <ac:cxnSpMkLst>
            <pc:docMk/>
            <pc:sldMk cId="1408643391" sldId="382"/>
            <ac:cxnSpMk id="11329" creationId="{B810270D-76A7-44B3-9746-7EDF5788602E}"/>
          </ac:cxnSpMkLst>
        </pc:cxnChg>
        <pc:cxnChg chg="add del">
          <ac:chgData name="Scherr, Michael A." userId="91e8a432-bea8-44b3-b95e-be0eea8b2aa1" providerId="ADAL" clId="{57A14CFA-EBB2-4994-8651-59D4DDEE1757}" dt="2024-06-14T13:37:21.273" v="2609" actId="26606"/>
          <ac:cxnSpMkLst>
            <pc:docMk/>
            <pc:sldMk cId="1408643391" sldId="382"/>
            <ac:cxnSpMk id="11334" creationId="{F64F9B95-9045-48D2-B9F3-2927E98F54AA}"/>
          </ac:cxnSpMkLst>
        </pc:cxnChg>
        <pc:cxnChg chg="add del">
          <ac:chgData name="Scherr, Michael A." userId="91e8a432-bea8-44b3-b95e-be0eea8b2aa1" providerId="ADAL" clId="{57A14CFA-EBB2-4994-8651-59D4DDEE1757}" dt="2024-06-14T13:37:21.273" v="2609" actId="26606"/>
          <ac:cxnSpMkLst>
            <pc:docMk/>
            <pc:sldMk cId="1408643391" sldId="382"/>
            <ac:cxnSpMk id="11336" creationId="{085AA86F-6A4D-4BCB-A045-D992CDC2959B}"/>
          </ac:cxnSpMkLst>
        </pc:cxnChg>
        <pc:cxnChg chg="add del">
          <ac:chgData name="Scherr, Michael A." userId="91e8a432-bea8-44b3-b95e-be0eea8b2aa1" providerId="ADAL" clId="{57A14CFA-EBB2-4994-8651-59D4DDEE1757}" dt="2024-06-14T13:37:21.273" v="2609" actId="26606"/>
          <ac:cxnSpMkLst>
            <pc:docMk/>
            <pc:sldMk cId="1408643391" sldId="382"/>
            <ac:cxnSpMk id="11340" creationId="{D2E57F3D-33BE-4306-87E6-245763719516}"/>
          </ac:cxnSpMkLst>
        </pc:cxnChg>
        <pc:cxnChg chg="add del">
          <ac:chgData name="Scherr, Michael A." userId="91e8a432-bea8-44b3-b95e-be0eea8b2aa1" providerId="ADAL" clId="{57A14CFA-EBB2-4994-8651-59D4DDEE1757}" dt="2024-06-14T13:37:23.405" v="2611" actId="26606"/>
          <ac:cxnSpMkLst>
            <pc:docMk/>
            <pc:sldMk cId="1408643391" sldId="382"/>
            <ac:cxnSpMk id="11342" creationId="{B810270D-76A7-44B3-9746-7EDF5788602E}"/>
          </ac:cxnSpMkLst>
        </pc:cxnChg>
        <pc:cxnChg chg="add del">
          <ac:chgData name="Scherr, Michael A." userId="91e8a432-bea8-44b3-b95e-be0eea8b2aa1" providerId="ADAL" clId="{57A14CFA-EBB2-4994-8651-59D4DDEE1757}" dt="2024-06-14T13:37:23.405" v="2611" actId="26606"/>
          <ac:cxnSpMkLst>
            <pc:docMk/>
            <pc:sldMk cId="1408643391" sldId="382"/>
            <ac:cxnSpMk id="11343" creationId="{F64F9B95-9045-48D2-B9F3-2927E98F54AA}"/>
          </ac:cxnSpMkLst>
        </pc:cxnChg>
        <pc:cxnChg chg="add del">
          <ac:chgData name="Scherr, Michael A." userId="91e8a432-bea8-44b3-b95e-be0eea8b2aa1" providerId="ADAL" clId="{57A14CFA-EBB2-4994-8651-59D4DDEE1757}" dt="2024-06-14T13:37:23.405" v="2611" actId="26606"/>
          <ac:cxnSpMkLst>
            <pc:docMk/>
            <pc:sldMk cId="1408643391" sldId="382"/>
            <ac:cxnSpMk id="11344" creationId="{085AA86F-6A4D-4BCB-A045-D992CDC2959B}"/>
          </ac:cxnSpMkLst>
        </pc:cxnChg>
        <pc:cxnChg chg="add del">
          <ac:chgData name="Scherr, Michael A." userId="91e8a432-bea8-44b3-b95e-be0eea8b2aa1" providerId="ADAL" clId="{57A14CFA-EBB2-4994-8651-59D4DDEE1757}" dt="2024-06-14T13:37:23.405" v="2611" actId="26606"/>
          <ac:cxnSpMkLst>
            <pc:docMk/>
            <pc:sldMk cId="1408643391" sldId="382"/>
            <ac:cxnSpMk id="11346" creationId="{511FC409-B3C2-4F68-865C-C5333D6F2710}"/>
          </ac:cxnSpMkLst>
        </pc:cxnChg>
        <pc:cxnChg chg="add del">
          <ac:chgData name="Scherr, Michael A." userId="91e8a432-bea8-44b3-b95e-be0eea8b2aa1" providerId="ADAL" clId="{57A14CFA-EBB2-4994-8651-59D4DDEE1757}" dt="2024-06-14T13:37:36.073" v="2615" actId="26606"/>
          <ac:cxnSpMkLst>
            <pc:docMk/>
            <pc:sldMk cId="1408643391" sldId="382"/>
            <ac:cxnSpMk id="11348" creationId="{F64F9B95-9045-48D2-B9F3-2927E98F54AA}"/>
          </ac:cxnSpMkLst>
        </pc:cxnChg>
        <pc:cxnChg chg="add del">
          <ac:chgData name="Scherr, Michael A." userId="91e8a432-bea8-44b3-b95e-be0eea8b2aa1" providerId="ADAL" clId="{57A14CFA-EBB2-4994-8651-59D4DDEE1757}" dt="2024-06-14T13:37:36.073" v="2615" actId="26606"/>
          <ac:cxnSpMkLst>
            <pc:docMk/>
            <pc:sldMk cId="1408643391" sldId="382"/>
            <ac:cxnSpMk id="11349" creationId="{085AA86F-6A4D-4BCB-A045-D992CDC2959B}"/>
          </ac:cxnSpMkLst>
        </pc:cxnChg>
        <pc:cxnChg chg="add del">
          <ac:chgData name="Scherr, Michael A." userId="91e8a432-bea8-44b3-b95e-be0eea8b2aa1" providerId="ADAL" clId="{57A14CFA-EBB2-4994-8651-59D4DDEE1757}" dt="2024-06-14T13:37:36.073" v="2615" actId="26606"/>
          <ac:cxnSpMkLst>
            <pc:docMk/>
            <pc:sldMk cId="1408643391" sldId="382"/>
            <ac:cxnSpMk id="11351" creationId="{A7C10D4C-8DED-200E-3237-3345F3F2A188}"/>
          </ac:cxnSpMkLst>
        </pc:cxnChg>
        <pc:cxnChg chg="add del">
          <ac:chgData name="Scherr, Michael A." userId="91e8a432-bea8-44b3-b95e-be0eea8b2aa1" providerId="ADAL" clId="{57A14CFA-EBB2-4994-8651-59D4DDEE1757}" dt="2024-06-14T13:37:36.073" v="2615" actId="26606"/>
          <ac:cxnSpMkLst>
            <pc:docMk/>
            <pc:sldMk cId="1408643391" sldId="382"/>
            <ac:cxnSpMk id="11352" creationId="{E8F7F80F-9EDD-0EEA-B6D7-E116EBA4FAD2}"/>
          </ac:cxnSpMkLst>
        </pc:cxnChg>
        <pc:cxnChg chg="add del">
          <ac:chgData name="Scherr, Michael A." userId="91e8a432-bea8-44b3-b95e-be0eea8b2aa1" providerId="ADAL" clId="{57A14CFA-EBB2-4994-8651-59D4DDEE1757}" dt="2024-06-14T13:37:42.843" v="2618" actId="26606"/>
          <ac:cxnSpMkLst>
            <pc:docMk/>
            <pc:sldMk cId="1408643391" sldId="382"/>
            <ac:cxnSpMk id="11357" creationId="{F64F9B95-9045-48D2-B9F3-2927E98F54AA}"/>
          </ac:cxnSpMkLst>
        </pc:cxnChg>
        <pc:cxnChg chg="add del">
          <ac:chgData name="Scherr, Michael A." userId="91e8a432-bea8-44b3-b95e-be0eea8b2aa1" providerId="ADAL" clId="{57A14CFA-EBB2-4994-8651-59D4DDEE1757}" dt="2024-06-14T13:37:42.843" v="2618" actId="26606"/>
          <ac:cxnSpMkLst>
            <pc:docMk/>
            <pc:sldMk cId="1408643391" sldId="382"/>
            <ac:cxnSpMk id="11359" creationId="{085AA86F-6A4D-4BCB-A045-D992CDC2959B}"/>
          </ac:cxnSpMkLst>
        </pc:cxnChg>
        <pc:cxnChg chg="add del">
          <ac:chgData name="Scherr, Michael A." userId="91e8a432-bea8-44b3-b95e-be0eea8b2aa1" providerId="ADAL" clId="{57A14CFA-EBB2-4994-8651-59D4DDEE1757}" dt="2024-06-14T13:37:42.843" v="2618" actId="26606"/>
          <ac:cxnSpMkLst>
            <pc:docMk/>
            <pc:sldMk cId="1408643391" sldId="382"/>
            <ac:cxnSpMk id="11363" creationId="{D2E57F3D-33BE-4306-87E6-245763719516}"/>
          </ac:cxnSpMkLst>
        </pc:cxnChg>
        <pc:cxnChg chg="add">
          <ac:chgData name="Scherr, Michael A." userId="91e8a432-bea8-44b3-b95e-be0eea8b2aa1" providerId="ADAL" clId="{57A14CFA-EBB2-4994-8651-59D4DDEE1757}" dt="2024-06-14T13:37:42.843" v="2618" actId="26606"/>
          <ac:cxnSpMkLst>
            <pc:docMk/>
            <pc:sldMk cId="1408643391" sldId="382"/>
            <ac:cxnSpMk id="11368" creationId="{F64F9B95-9045-48D2-B9F3-2927E98F54AA}"/>
          </ac:cxnSpMkLst>
        </pc:cxnChg>
        <pc:cxnChg chg="add">
          <ac:chgData name="Scherr, Michael A." userId="91e8a432-bea8-44b3-b95e-be0eea8b2aa1" providerId="ADAL" clId="{57A14CFA-EBB2-4994-8651-59D4DDEE1757}" dt="2024-06-14T13:37:42.843" v="2618" actId="26606"/>
          <ac:cxnSpMkLst>
            <pc:docMk/>
            <pc:sldMk cId="1408643391" sldId="382"/>
            <ac:cxnSpMk id="11370" creationId="{085AA86F-6A4D-4BCB-A045-D992CDC2959B}"/>
          </ac:cxnSpMkLst>
        </pc:cxnChg>
        <pc:cxnChg chg="add">
          <ac:chgData name="Scherr, Michael A." userId="91e8a432-bea8-44b3-b95e-be0eea8b2aa1" providerId="ADAL" clId="{57A14CFA-EBB2-4994-8651-59D4DDEE1757}" dt="2024-06-14T13:37:42.843" v="2618" actId="26606"/>
          <ac:cxnSpMkLst>
            <pc:docMk/>
            <pc:sldMk cId="1408643391" sldId="382"/>
            <ac:cxnSpMk id="11374" creationId="{A7C10D4C-8DED-200E-3237-3345F3F2A188}"/>
          </ac:cxnSpMkLst>
        </pc:cxnChg>
        <pc:cxnChg chg="add">
          <ac:chgData name="Scherr, Michael A." userId="91e8a432-bea8-44b3-b95e-be0eea8b2aa1" providerId="ADAL" clId="{57A14CFA-EBB2-4994-8651-59D4DDEE1757}" dt="2024-06-14T13:37:42.843" v="2618" actId="26606"/>
          <ac:cxnSpMkLst>
            <pc:docMk/>
            <pc:sldMk cId="1408643391" sldId="382"/>
            <ac:cxnSpMk id="11376" creationId="{E8F7F80F-9EDD-0EEA-B6D7-E116EBA4FAD2}"/>
          </ac:cxnSpMkLst>
        </pc:cxnChg>
      </pc:sldChg>
      <pc:sldChg chg="addSp delSp modSp add mod ord">
        <pc:chgData name="Scherr, Michael A." userId="91e8a432-bea8-44b3-b95e-be0eea8b2aa1" providerId="ADAL" clId="{57A14CFA-EBB2-4994-8651-59D4DDEE1757}" dt="2024-06-21T13:33:17.253" v="3280" actId="207"/>
        <pc:sldMkLst>
          <pc:docMk/>
          <pc:sldMk cId="3258592094" sldId="383"/>
        </pc:sldMkLst>
        <pc:spChg chg="mod">
          <ac:chgData name="Scherr, Michael A." userId="91e8a432-bea8-44b3-b95e-be0eea8b2aa1" providerId="ADAL" clId="{57A14CFA-EBB2-4994-8651-59D4DDEE1757}" dt="2024-06-14T13:42:52.688" v="2730" actId="27636"/>
          <ac:spMkLst>
            <pc:docMk/>
            <pc:sldMk cId="3258592094" sldId="383"/>
            <ac:spMk id="4" creationId="{90E82A33-7ED3-A4A3-7E06-B568D6D134CD}"/>
          </ac:spMkLst>
        </pc:spChg>
        <pc:spChg chg="mod">
          <ac:chgData name="Scherr, Michael A." userId="91e8a432-bea8-44b3-b95e-be0eea8b2aa1" providerId="ADAL" clId="{57A14CFA-EBB2-4994-8651-59D4DDEE1757}" dt="2024-06-21T13:33:17.253" v="3280" actId="207"/>
          <ac:spMkLst>
            <pc:docMk/>
            <pc:sldMk cId="3258592094" sldId="383"/>
            <ac:spMk id="9" creationId="{6777958E-E73E-C5A9-C0E3-3DD9808453DB}"/>
          </ac:spMkLst>
        </pc:spChg>
        <pc:spChg chg="add del">
          <ac:chgData name="Scherr, Michael A." userId="91e8a432-bea8-44b3-b95e-be0eea8b2aa1" providerId="ADAL" clId="{57A14CFA-EBB2-4994-8651-59D4DDEE1757}" dt="2024-06-14T13:42:09.717" v="2716" actId="26606"/>
          <ac:spMkLst>
            <pc:docMk/>
            <pc:sldMk cId="3258592094" sldId="383"/>
            <ac:spMk id="12321" creationId="{E49D7415-2F11-44C2-B6AA-13A25B6814B9}"/>
          </ac:spMkLst>
        </pc:spChg>
        <pc:spChg chg="add del">
          <ac:chgData name="Scherr, Michael A." userId="91e8a432-bea8-44b3-b95e-be0eea8b2aa1" providerId="ADAL" clId="{57A14CFA-EBB2-4994-8651-59D4DDEE1757}" dt="2024-06-14T13:42:05.402" v="2713" actId="26606"/>
          <ac:spMkLst>
            <pc:docMk/>
            <pc:sldMk cId="3258592094" sldId="383"/>
            <ac:spMk id="12334" creationId="{E49D7415-2F11-44C2-B6AA-13A25B6814B9}"/>
          </ac:spMkLst>
        </pc:spChg>
        <pc:spChg chg="add del">
          <ac:chgData name="Scherr, Michael A." userId="91e8a432-bea8-44b3-b95e-be0eea8b2aa1" providerId="ADAL" clId="{57A14CFA-EBB2-4994-8651-59D4DDEE1757}" dt="2024-06-14T13:42:09.701" v="2715" actId="26606"/>
          <ac:spMkLst>
            <pc:docMk/>
            <pc:sldMk cId="3258592094" sldId="383"/>
            <ac:spMk id="12340" creationId="{E49D7415-2F11-44C2-B6AA-13A25B6814B9}"/>
          </ac:spMkLst>
        </pc:spChg>
        <pc:spChg chg="add">
          <ac:chgData name="Scherr, Michael A." userId="91e8a432-bea8-44b3-b95e-be0eea8b2aa1" providerId="ADAL" clId="{57A14CFA-EBB2-4994-8651-59D4DDEE1757}" dt="2024-06-14T13:42:09.717" v="2716" actId="26606"/>
          <ac:spMkLst>
            <pc:docMk/>
            <pc:sldMk cId="3258592094" sldId="383"/>
            <ac:spMk id="12345" creationId="{E49D7415-2F11-44C2-B6AA-13A25B6814B9}"/>
          </ac:spMkLst>
        </pc:spChg>
        <pc:picChg chg="del">
          <ac:chgData name="Scherr, Michael A." userId="91e8a432-bea8-44b3-b95e-be0eea8b2aa1" providerId="ADAL" clId="{57A14CFA-EBB2-4994-8651-59D4DDEE1757}" dt="2024-06-14T13:41:54.861" v="2710" actId="478"/>
          <ac:picMkLst>
            <pc:docMk/>
            <pc:sldMk cId="3258592094" sldId="383"/>
            <ac:picMk id="3" creationId="{60828DE3-5CB8-3C54-B658-3165187F3D7C}"/>
          </ac:picMkLst>
        </pc:picChg>
        <pc:picChg chg="add mod ord">
          <ac:chgData name="Scherr, Michael A." userId="91e8a432-bea8-44b3-b95e-be0eea8b2aa1" providerId="ADAL" clId="{57A14CFA-EBB2-4994-8651-59D4DDEE1757}" dt="2024-06-14T13:43:01.424" v="2731" actId="1076"/>
          <ac:picMkLst>
            <pc:docMk/>
            <pc:sldMk cId="3258592094" sldId="383"/>
            <ac:picMk id="12290" creationId="{E0932E97-4EE6-110E-7BA5-34A2E52A3891}"/>
          </ac:picMkLst>
        </pc:picChg>
        <pc:cxnChg chg="add del">
          <ac:chgData name="Scherr, Michael A." userId="91e8a432-bea8-44b3-b95e-be0eea8b2aa1" providerId="ADAL" clId="{57A14CFA-EBB2-4994-8651-59D4DDEE1757}" dt="2024-06-14T13:42:09.717" v="2716" actId="26606"/>
          <ac:cxnSpMkLst>
            <pc:docMk/>
            <pc:sldMk cId="3258592094" sldId="383"/>
            <ac:cxnSpMk id="12317" creationId="{F64F9B95-9045-48D2-B9F3-2927E98F54AA}"/>
          </ac:cxnSpMkLst>
        </pc:cxnChg>
        <pc:cxnChg chg="add del">
          <ac:chgData name="Scherr, Michael A." userId="91e8a432-bea8-44b3-b95e-be0eea8b2aa1" providerId="ADAL" clId="{57A14CFA-EBB2-4994-8651-59D4DDEE1757}" dt="2024-06-14T13:42:09.717" v="2716" actId="26606"/>
          <ac:cxnSpMkLst>
            <pc:docMk/>
            <pc:sldMk cId="3258592094" sldId="383"/>
            <ac:cxnSpMk id="12319" creationId="{085AA86F-6A4D-4BCB-A045-D992CDC2959B}"/>
          </ac:cxnSpMkLst>
        </pc:cxnChg>
        <pc:cxnChg chg="add del">
          <ac:chgData name="Scherr, Michael A." userId="91e8a432-bea8-44b3-b95e-be0eea8b2aa1" providerId="ADAL" clId="{57A14CFA-EBB2-4994-8651-59D4DDEE1757}" dt="2024-06-14T13:42:09.717" v="2716" actId="26606"/>
          <ac:cxnSpMkLst>
            <pc:docMk/>
            <pc:sldMk cId="3258592094" sldId="383"/>
            <ac:cxnSpMk id="12323" creationId="{8E813B4C-6731-0B72-5252-A79AB0E20B58}"/>
          </ac:cxnSpMkLst>
        </pc:cxnChg>
        <pc:cxnChg chg="add del">
          <ac:chgData name="Scherr, Michael A." userId="91e8a432-bea8-44b3-b95e-be0eea8b2aa1" providerId="ADAL" clId="{57A14CFA-EBB2-4994-8651-59D4DDEE1757}" dt="2024-06-14T13:42:09.717" v="2716" actId="26606"/>
          <ac:cxnSpMkLst>
            <pc:docMk/>
            <pc:sldMk cId="3258592094" sldId="383"/>
            <ac:cxnSpMk id="12325" creationId="{6E0E8146-6E65-2E6C-0C86-547E3C925406}"/>
          </ac:cxnSpMkLst>
        </pc:cxnChg>
        <pc:cxnChg chg="add del">
          <ac:chgData name="Scherr, Michael A." userId="91e8a432-bea8-44b3-b95e-be0eea8b2aa1" providerId="ADAL" clId="{57A14CFA-EBB2-4994-8651-59D4DDEE1757}" dt="2024-06-14T13:42:05.402" v="2713" actId="26606"/>
          <ac:cxnSpMkLst>
            <pc:docMk/>
            <pc:sldMk cId="3258592094" sldId="383"/>
            <ac:cxnSpMk id="12330" creationId="{F64F9B95-9045-48D2-B9F3-2927E98F54AA}"/>
          </ac:cxnSpMkLst>
        </pc:cxnChg>
        <pc:cxnChg chg="add del">
          <ac:chgData name="Scherr, Michael A." userId="91e8a432-bea8-44b3-b95e-be0eea8b2aa1" providerId="ADAL" clId="{57A14CFA-EBB2-4994-8651-59D4DDEE1757}" dt="2024-06-14T13:42:05.402" v="2713" actId="26606"/>
          <ac:cxnSpMkLst>
            <pc:docMk/>
            <pc:sldMk cId="3258592094" sldId="383"/>
            <ac:cxnSpMk id="12332" creationId="{085AA86F-6A4D-4BCB-A045-D992CDC2959B}"/>
          </ac:cxnSpMkLst>
        </pc:cxnChg>
        <pc:cxnChg chg="add del">
          <ac:chgData name="Scherr, Michael A." userId="91e8a432-bea8-44b3-b95e-be0eea8b2aa1" providerId="ADAL" clId="{57A14CFA-EBB2-4994-8651-59D4DDEE1757}" dt="2024-06-14T13:42:05.402" v="2713" actId="26606"/>
          <ac:cxnSpMkLst>
            <pc:docMk/>
            <pc:sldMk cId="3258592094" sldId="383"/>
            <ac:cxnSpMk id="12336" creationId="{D2E57F3D-33BE-4306-87E6-245763719516}"/>
          </ac:cxnSpMkLst>
        </pc:cxnChg>
        <pc:cxnChg chg="add del">
          <ac:chgData name="Scherr, Michael A." userId="91e8a432-bea8-44b3-b95e-be0eea8b2aa1" providerId="ADAL" clId="{57A14CFA-EBB2-4994-8651-59D4DDEE1757}" dt="2024-06-14T13:42:09.701" v="2715" actId="26606"/>
          <ac:cxnSpMkLst>
            <pc:docMk/>
            <pc:sldMk cId="3258592094" sldId="383"/>
            <ac:cxnSpMk id="12338" creationId="{F64F9B95-9045-48D2-B9F3-2927E98F54AA}"/>
          </ac:cxnSpMkLst>
        </pc:cxnChg>
        <pc:cxnChg chg="add del">
          <ac:chgData name="Scherr, Michael A." userId="91e8a432-bea8-44b3-b95e-be0eea8b2aa1" providerId="ADAL" clId="{57A14CFA-EBB2-4994-8651-59D4DDEE1757}" dt="2024-06-14T13:42:09.701" v="2715" actId="26606"/>
          <ac:cxnSpMkLst>
            <pc:docMk/>
            <pc:sldMk cId="3258592094" sldId="383"/>
            <ac:cxnSpMk id="12339" creationId="{085AA86F-6A4D-4BCB-A045-D992CDC2959B}"/>
          </ac:cxnSpMkLst>
        </pc:cxnChg>
        <pc:cxnChg chg="add del">
          <ac:chgData name="Scherr, Michael A." userId="91e8a432-bea8-44b3-b95e-be0eea8b2aa1" providerId="ADAL" clId="{57A14CFA-EBB2-4994-8651-59D4DDEE1757}" dt="2024-06-14T13:42:09.701" v="2715" actId="26606"/>
          <ac:cxnSpMkLst>
            <pc:docMk/>
            <pc:sldMk cId="3258592094" sldId="383"/>
            <ac:cxnSpMk id="12341" creationId="{F2B951FD-94F7-E138-3EC2-A66A551D9137}"/>
          </ac:cxnSpMkLst>
        </pc:cxnChg>
        <pc:cxnChg chg="add">
          <ac:chgData name="Scherr, Michael A." userId="91e8a432-bea8-44b3-b95e-be0eea8b2aa1" providerId="ADAL" clId="{57A14CFA-EBB2-4994-8651-59D4DDEE1757}" dt="2024-06-14T13:42:09.717" v="2716" actId="26606"/>
          <ac:cxnSpMkLst>
            <pc:docMk/>
            <pc:sldMk cId="3258592094" sldId="383"/>
            <ac:cxnSpMk id="12343" creationId="{F64F9B95-9045-48D2-B9F3-2927E98F54AA}"/>
          </ac:cxnSpMkLst>
        </pc:cxnChg>
        <pc:cxnChg chg="add">
          <ac:chgData name="Scherr, Michael A." userId="91e8a432-bea8-44b3-b95e-be0eea8b2aa1" providerId="ADAL" clId="{57A14CFA-EBB2-4994-8651-59D4DDEE1757}" dt="2024-06-14T13:42:09.717" v="2716" actId="26606"/>
          <ac:cxnSpMkLst>
            <pc:docMk/>
            <pc:sldMk cId="3258592094" sldId="383"/>
            <ac:cxnSpMk id="12344" creationId="{085AA86F-6A4D-4BCB-A045-D992CDC2959B}"/>
          </ac:cxnSpMkLst>
        </pc:cxnChg>
        <pc:cxnChg chg="add">
          <ac:chgData name="Scherr, Michael A." userId="91e8a432-bea8-44b3-b95e-be0eea8b2aa1" providerId="ADAL" clId="{57A14CFA-EBB2-4994-8651-59D4DDEE1757}" dt="2024-06-14T13:42:09.717" v="2716" actId="26606"/>
          <ac:cxnSpMkLst>
            <pc:docMk/>
            <pc:sldMk cId="3258592094" sldId="383"/>
            <ac:cxnSpMk id="12346" creationId="{D2E57F3D-33BE-4306-87E6-245763719516}"/>
          </ac:cxnSpMkLst>
        </pc:cxnChg>
      </pc:sldChg>
      <pc:sldChg chg="addSp delSp modSp add mod">
        <pc:chgData name="Scherr, Michael A." userId="91e8a432-bea8-44b3-b95e-be0eea8b2aa1" providerId="ADAL" clId="{57A14CFA-EBB2-4994-8651-59D4DDEE1757}" dt="2024-06-21T13:33:57.643" v="3353" actId="207"/>
        <pc:sldMkLst>
          <pc:docMk/>
          <pc:sldMk cId="1558489929" sldId="384"/>
        </pc:sldMkLst>
        <pc:spChg chg="mod">
          <ac:chgData name="Scherr, Michael A." userId="91e8a432-bea8-44b3-b95e-be0eea8b2aa1" providerId="ADAL" clId="{57A14CFA-EBB2-4994-8651-59D4DDEE1757}" dt="2024-06-14T13:45:50.526" v="2741" actId="26606"/>
          <ac:spMkLst>
            <pc:docMk/>
            <pc:sldMk cId="1558489929" sldId="384"/>
            <ac:spMk id="4" creationId="{90E82A33-7ED3-A4A3-7E06-B568D6D134CD}"/>
          </ac:spMkLst>
        </pc:spChg>
        <pc:spChg chg="mod">
          <ac:chgData name="Scherr, Michael A." userId="91e8a432-bea8-44b3-b95e-be0eea8b2aa1" providerId="ADAL" clId="{57A14CFA-EBB2-4994-8651-59D4DDEE1757}" dt="2024-06-21T13:33:57.643" v="3353" actId="207"/>
          <ac:spMkLst>
            <pc:docMk/>
            <pc:sldMk cId="1558489929" sldId="384"/>
            <ac:spMk id="9" creationId="{6777958E-E73E-C5A9-C0E3-3DD9808453DB}"/>
          </ac:spMkLst>
        </pc:spChg>
        <pc:spChg chg="del">
          <ac:chgData name="Scherr, Michael A." userId="91e8a432-bea8-44b3-b95e-be0eea8b2aa1" providerId="ADAL" clId="{57A14CFA-EBB2-4994-8651-59D4DDEE1757}" dt="2024-06-14T13:45:50.526" v="2741" actId="26606"/>
          <ac:spMkLst>
            <pc:docMk/>
            <pc:sldMk cId="1558489929" sldId="384"/>
            <ac:spMk id="12345" creationId="{E49D7415-2F11-44C2-B6AA-13A25B6814B9}"/>
          </ac:spMkLst>
        </pc:spChg>
        <pc:spChg chg="add">
          <ac:chgData name="Scherr, Michael A." userId="91e8a432-bea8-44b3-b95e-be0eea8b2aa1" providerId="ADAL" clId="{57A14CFA-EBB2-4994-8651-59D4DDEE1757}" dt="2024-06-14T13:45:50.526" v="2741" actId="26606"/>
          <ac:spMkLst>
            <pc:docMk/>
            <pc:sldMk cId="1558489929" sldId="384"/>
            <ac:spMk id="13323" creationId="{E49D7415-2F11-44C2-B6AA-13A25B6814B9}"/>
          </ac:spMkLst>
        </pc:spChg>
        <pc:picChg chg="del">
          <ac:chgData name="Scherr, Michael A." userId="91e8a432-bea8-44b3-b95e-be0eea8b2aa1" providerId="ADAL" clId="{57A14CFA-EBB2-4994-8651-59D4DDEE1757}" dt="2024-06-14T13:45:44.191" v="2739" actId="478"/>
          <ac:picMkLst>
            <pc:docMk/>
            <pc:sldMk cId="1558489929" sldId="384"/>
            <ac:picMk id="12290" creationId="{E0932E97-4EE6-110E-7BA5-34A2E52A3891}"/>
          </ac:picMkLst>
        </pc:picChg>
        <pc:picChg chg="add mod ord">
          <ac:chgData name="Scherr, Michael A." userId="91e8a432-bea8-44b3-b95e-be0eea8b2aa1" providerId="ADAL" clId="{57A14CFA-EBB2-4994-8651-59D4DDEE1757}" dt="2024-06-14T13:45:50.526" v="2741" actId="26606"/>
          <ac:picMkLst>
            <pc:docMk/>
            <pc:sldMk cId="1558489929" sldId="384"/>
            <ac:picMk id="13314" creationId="{2826D4BD-457F-F388-0AB1-DE3346258BC7}"/>
          </ac:picMkLst>
        </pc:picChg>
        <pc:cxnChg chg="del">
          <ac:chgData name="Scherr, Michael A." userId="91e8a432-bea8-44b3-b95e-be0eea8b2aa1" providerId="ADAL" clId="{57A14CFA-EBB2-4994-8651-59D4DDEE1757}" dt="2024-06-14T13:45:50.526" v="2741" actId="26606"/>
          <ac:cxnSpMkLst>
            <pc:docMk/>
            <pc:sldMk cId="1558489929" sldId="384"/>
            <ac:cxnSpMk id="12343" creationId="{F64F9B95-9045-48D2-B9F3-2927E98F54AA}"/>
          </ac:cxnSpMkLst>
        </pc:cxnChg>
        <pc:cxnChg chg="del">
          <ac:chgData name="Scherr, Michael A." userId="91e8a432-bea8-44b3-b95e-be0eea8b2aa1" providerId="ADAL" clId="{57A14CFA-EBB2-4994-8651-59D4DDEE1757}" dt="2024-06-14T13:45:50.526" v="2741" actId="26606"/>
          <ac:cxnSpMkLst>
            <pc:docMk/>
            <pc:sldMk cId="1558489929" sldId="384"/>
            <ac:cxnSpMk id="12344" creationId="{085AA86F-6A4D-4BCB-A045-D992CDC2959B}"/>
          </ac:cxnSpMkLst>
        </pc:cxnChg>
        <pc:cxnChg chg="del">
          <ac:chgData name="Scherr, Michael A." userId="91e8a432-bea8-44b3-b95e-be0eea8b2aa1" providerId="ADAL" clId="{57A14CFA-EBB2-4994-8651-59D4DDEE1757}" dt="2024-06-14T13:45:50.526" v="2741" actId="26606"/>
          <ac:cxnSpMkLst>
            <pc:docMk/>
            <pc:sldMk cId="1558489929" sldId="384"/>
            <ac:cxnSpMk id="12346" creationId="{D2E57F3D-33BE-4306-87E6-245763719516}"/>
          </ac:cxnSpMkLst>
        </pc:cxnChg>
        <pc:cxnChg chg="add">
          <ac:chgData name="Scherr, Michael A." userId="91e8a432-bea8-44b3-b95e-be0eea8b2aa1" providerId="ADAL" clId="{57A14CFA-EBB2-4994-8651-59D4DDEE1757}" dt="2024-06-14T13:45:50.526" v="2741" actId="26606"/>
          <ac:cxnSpMkLst>
            <pc:docMk/>
            <pc:sldMk cId="1558489929" sldId="384"/>
            <ac:cxnSpMk id="13319" creationId="{F64F9B95-9045-48D2-B9F3-2927E98F54AA}"/>
          </ac:cxnSpMkLst>
        </pc:cxnChg>
        <pc:cxnChg chg="add">
          <ac:chgData name="Scherr, Michael A." userId="91e8a432-bea8-44b3-b95e-be0eea8b2aa1" providerId="ADAL" clId="{57A14CFA-EBB2-4994-8651-59D4DDEE1757}" dt="2024-06-14T13:45:50.526" v="2741" actId="26606"/>
          <ac:cxnSpMkLst>
            <pc:docMk/>
            <pc:sldMk cId="1558489929" sldId="384"/>
            <ac:cxnSpMk id="13321" creationId="{085AA86F-6A4D-4BCB-A045-D992CDC2959B}"/>
          </ac:cxnSpMkLst>
        </pc:cxnChg>
        <pc:cxnChg chg="add">
          <ac:chgData name="Scherr, Michael A." userId="91e8a432-bea8-44b3-b95e-be0eea8b2aa1" providerId="ADAL" clId="{57A14CFA-EBB2-4994-8651-59D4DDEE1757}" dt="2024-06-14T13:45:50.526" v="2741" actId="26606"/>
          <ac:cxnSpMkLst>
            <pc:docMk/>
            <pc:sldMk cId="1558489929" sldId="384"/>
            <ac:cxnSpMk id="13325" creationId="{D2E57F3D-33BE-4306-87E6-245763719516}"/>
          </ac:cxnSpMkLst>
        </pc:cxnChg>
      </pc:sldChg>
      <pc:sldChg chg="addSp delSp modSp add mod">
        <pc:chgData name="Scherr, Michael A." userId="91e8a432-bea8-44b3-b95e-be0eea8b2aa1" providerId="ADAL" clId="{57A14CFA-EBB2-4994-8651-59D4DDEE1757}" dt="2024-06-14T13:49:28.503" v="2795" actId="27636"/>
        <pc:sldMkLst>
          <pc:docMk/>
          <pc:sldMk cId="1075493982" sldId="385"/>
        </pc:sldMkLst>
        <pc:spChg chg="mod">
          <ac:chgData name="Scherr, Michael A." userId="91e8a432-bea8-44b3-b95e-be0eea8b2aa1" providerId="ADAL" clId="{57A14CFA-EBB2-4994-8651-59D4DDEE1757}" dt="2024-06-14T13:49:21.010" v="2793" actId="26606"/>
          <ac:spMkLst>
            <pc:docMk/>
            <pc:sldMk cId="1075493982" sldId="385"/>
            <ac:spMk id="4" creationId="{90E82A33-7ED3-A4A3-7E06-B568D6D134CD}"/>
          </ac:spMkLst>
        </pc:spChg>
        <pc:spChg chg="mod">
          <ac:chgData name="Scherr, Michael A." userId="91e8a432-bea8-44b3-b95e-be0eea8b2aa1" providerId="ADAL" clId="{57A14CFA-EBB2-4994-8651-59D4DDEE1757}" dt="2024-06-14T13:49:28.503" v="2795" actId="27636"/>
          <ac:spMkLst>
            <pc:docMk/>
            <pc:sldMk cId="1075493982" sldId="385"/>
            <ac:spMk id="9" creationId="{6777958E-E73E-C5A9-C0E3-3DD9808453DB}"/>
          </ac:spMkLst>
        </pc:spChg>
        <pc:spChg chg="add del">
          <ac:chgData name="Scherr, Michael A." userId="91e8a432-bea8-44b3-b95e-be0eea8b2aa1" providerId="ADAL" clId="{57A14CFA-EBB2-4994-8651-59D4DDEE1757}" dt="2024-06-14T13:49:21.010" v="2793" actId="26606"/>
          <ac:spMkLst>
            <pc:docMk/>
            <pc:sldMk cId="1075493982" sldId="385"/>
            <ac:spMk id="13323" creationId="{E49D7415-2F11-44C2-B6AA-13A25B6814B9}"/>
          </ac:spMkLst>
        </pc:spChg>
        <pc:spChg chg="add del">
          <ac:chgData name="Scherr, Michael A." userId="91e8a432-bea8-44b3-b95e-be0eea8b2aa1" providerId="ADAL" clId="{57A14CFA-EBB2-4994-8651-59D4DDEE1757}" dt="2024-06-14T13:49:20.994" v="2792" actId="26606"/>
          <ac:spMkLst>
            <pc:docMk/>
            <pc:sldMk cId="1075493982" sldId="385"/>
            <ac:spMk id="14347" creationId="{E49D7415-2F11-44C2-B6AA-13A25B6814B9}"/>
          </ac:spMkLst>
        </pc:spChg>
        <pc:spChg chg="add">
          <ac:chgData name="Scherr, Michael A." userId="91e8a432-bea8-44b3-b95e-be0eea8b2aa1" providerId="ADAL" clId="{57A14CFA-EBB2-4994-8651-59D4DDEE1757}" dt="2024-06-14T13:49:21.010" v="2793" actId="26606"/>
          <ac:spMkLst>
            <pc:docMk/>
            <pc:sldMk cId="1075493982" sldId="385"/>
            <ac:spMk id="14354" creationId="{E49D7415-2F11-44C2-B6AA-13A25B6814B9}"/>
          </ac:spMkLst>
        </pc:spChg>
        <pc:picChg chg="del">
          <ac:chgData name="Scherr, Michael A." userId="91e8a432-bea8-44b3-b95e-be0eea8b2aa1" providerId="ADAL" clId="{57A14CFA-EBB2-4994-8651-59D4DDEE1757}" dt="2024-06-14T13:49:15.757" v="2789" actId="478"/>
          <ac:picMkLst>
            <pc:docMk/>
            <pc:sldMk cId="1075493982" sldId="385"/>
            <ac:picMk id="13314" creationId="{2826D4BD-457F-F388-0AB1-DE3346258BC7}"/>
          </ac:picMkLst>
        </pc:picChg>
        <pc:picChg chg="add mod ord">
          <ac:chgData name="Scherr, Michael A." userId="91e8a432-bea8-44b3-b95e-be0eea8b2aa1" providerId="ADAL" clId="{57A14CFA-EBB2-4994-8651-59D4DDEE1757}" dt="2024-06-14T13:49:21.010" v="2793" actId="26606"/>
          <ac:picMkLst>
            <pc:docMk/>
            <pc:sldMk cId="1075493982" sldId="385"/>
            <ac:picMk id="14338" creationId="{97BB1176-C1FA-4BCD-2696-B161286180B2}"/>
          </ac:picMkLst>
        </pc:picChg>
        <pc:cxnChg chg="add del">
          <ac:chgData name="Scherr, Michael A." userId="91e8a432-bea8-44b3-b95e-be0eea8b2aa1" providerId="ADAL" clId="{57A14CFA-EBB2-4994-8651-59D4DDEE1757}" dt="2024-06-14T13:49:21.010" v="2793" actId="26606"/>
          <ac:cxnSpMkLst>
            <pc:docMk/>
            <pc:sldMk cId="1075493982" sldId="385"/>
            <ac:cxnSpMk id="13319" creationId="{F64F9B95-9045-48D2-B9F3-2927E98F54AA}"/>
          </ac:cxnSpMkLst>
        </pc:cxnChg>
        <pc:cxnChg chg="add del">
          <ac:chgData name="Scherr, Michael A." userId="91e8a432-bea8-44b3-b95e-be0eea8b2aa1" providerId="ADAL" clId="{57A14CFA-EBB2-4994-8651-59D4DDEE1757}" dt="2024-06-14T13:49:21.010" v="2793" actId="26606"/>
          <ac:cxnSpMkLst>
            <pc:docMk/>
            <pc:sldMk cId="1075493982" sldId="385"/>
            <ac:cxnSpMk id="13321" creationId="{085AA86F-6A4D-4BCB-A045-D992CDC2959B}"/>
          </ac:cxnSpMkLst>
        </pc:cxnChg>
        <pc:cxnChg chg="add del">
          <ac:chgData name="Scherr, Michael A." userId="91e8a432-bea8-44b3-b95e-be0eea8b2aa1" providerId="ADAL" clId="{57A14CFA-EBB2-4994-8651-59D4DDEE1757}" dt="2024-06-14T13:49:21.010" v="2793" actId="26606"/>
          <ac:cxnSpMkLst>
            <pc:docMk/>
            <pc:sldMk cId="1075493982" sldId="385"/>
            <ac:cxnSpMk id="13325" creationId="{D2E57F3D-33BE-4306-87E6-245763719516}"/>
          </ac:cxnSpMkLst>
        </pc:cxnChg>
        <pc:cxnChg chg="add del">
          <ac:chgData name="Scherr, Michael A." userId="91e8a432-bea8-44b3-b95e-be0eea8b2aa1" providerId="ADAL" clId="{57A14CFA-EBB2-4994-8651-59D4DDEE1757}" dt="2024-06-14T13:49:20.994" v="2792" actId="26606"/>
          <ac:cxnSpMkLst>
            <pc:docMk/>
            <pc:sldMk cId="1075493982" sldId="385"/>
            <ac:cxnSpMk id="14343" creationId="{F64F9B95-9045-48D2-B9F3-2927E98F54AA}"/>
          </ac:cxnSpMkLst>
        </pc:cxnChg>
        <pc:cxnChg chg="add del">
          <ac:chgData name="Scherr, Michael A." userId="91e8a432-bea8-44b3-b95e-be0eea8b2aa1" providerId="ADAL" clId="{57A14CFA-EBB2-4994-8651-59D4DDEE1757}" dt="2024-06-14T13:49:20.994" v="2792" actId="26606"/>
          <ac:cxnSpMkLst>
            <pc:docMk/>
            <pc:sldMk cId="1075493982" sldId="385"/>
            <ac:cxnSpMk id="14345" creationId="{085AA86F-6A4D-4BCB-A045-D992CDC2959B}"/>
          </ac:cxnSpMkLst>
        </pc:cxnChg>
        <pc:cxnChg chg="add del">
          <ac:chgData name="Scherr, Michael A." userId="91e8a432-bea8-44b3-b95e-be0eea8b2aa1" providerId="ADAL" clId="{57A14CFA-EBB2-4994-8651-59D4DDEE1757}" dt="2024-06-14T13:49:20.994" v="2792" actId="26606"/>
          <ac:cxnSpMkLst>
            <pc:docMk/>
            <pc:sldMk cId="1075493982" sldId="385"/>
            <ac:cxnSpMk id="14349" creationId="{3815BE95-1337-20E2-B2EF-5DA486F72FCB}"/>
          </ac:cxnSpMkLst>
        </pc:cxnChg>
        <pc:cxnChg chg="add">
          <ac:chgData name="Scherr, Michael A." userId="91e8a432-bea8-44b3-b95e-be0eea8b2aa1" providerId="ADAL" clId="{57A14CFA-EBB2-4994-8651-59D4DDEE1757}" dt="2024-06-14T13:49:21.010" v="2793" actId="26606"/>
          <ac:cxnSpMkLst>
            <pc:docMk/>
            <pc:sldMk cId="1075493982" sldId="385"/>
            <ac:cxnSpMk id="14351" creationId="{6E0E8146-6E65-2E6C-0C86-547E3C925406}"/>
          </ac:cxnSpMkLst>
        </pc:cxnChg>
        <pc:cxnChg chg="add">
          <ac:chgData name="Scherr, Michael A." userId="91e8a432-bea8-44b3-b95e-be0eea8b2aa1" providerId="ADAL" clId="{57A14CFA-EBB2-4994-8651-59D4DDEE1757}" dt="2024-06-14T13:49:21.010" v="2793" actId="26606"/>
          <ac:cxnSpMkLst>
            <pc:docMk/>
            <pc:sldMk cId="1075493982" sldId="385"/>
            <ac:cxnSpMk id="14352" creationId="{F64F9B95-9045-48D2-B9F3-2927E98F54AA}"/>
          </ac:cxnSpMkLst>
        </pc:cxnChg>
        <pc:cxnChg chg="add">
          <ac:chgData name="Scherr, Michael A." userId="91e8a432-bea8-44b3-b95e-be0eea8b2aa1" providerId="ADAL" clId="{57A14CFA-EBB2-4994-8651-59D4DDEE1757}" dt="2024-06-14T13:49:21.010" v="2793" actId="26606"/>
          <ac:cxnSpMkLst>
            <pc:docMk/>
            <pc:sldMk cId="1075493982" sldId="385"/>
            <ac:cxnSpMk id="14353" creationId="{085AA86F-6A4D-4BCB-A045-D992CDC2959B}"/>
          </ac:cxnSpMkLst>
        </pc:cxnChg>
        <pc:cxnChg chg="add">
          <ac:chgData name="Scherr, Michael A." userId="91e8a432-bea8-44b3-b95e-be0eea8b2aa1" providerId="ADAL" clId="{57A14CFA-EBB2-4994-8651-59D4DDEE1757}" dt="2024-06-14T13:49:21.010" v="2793" actId="26606"/>
          <ac:cxnSpMkLst>
            <pc:docMk/>
            <pc:sldMk cId="1075493982" sldId="385"/>
            <ac:cxnSpMk id="14355" creationId="{8E813B4C-6731-0B72-5252-A79AB0E20B58}"/>
          </ac:cxnSpMkLst>
        </pc:cxnChg>
      </pc:sldChg>
      <pc:sldChg chg="addSp delSp modSp add mod">
        <pc:chgData name="Scherr, Michael A." userId="91e8a432-bea8-44b3-b95e-be0eea8b2aa1" providerId="ADAL" clId="{57A14CFA-EBB2-4994-8651-59D4DDEE1757}" dt="2024-06-14T13:54:28.695" v="2805" actId="27636"/>
        <pc:sldMkLst>
          <pc:docMk/>
          <pc:sldMk cId="862854102" sldId="386"/>
        </pc:sldMkLst>
        <pc:spChg chg="mod">
          <ac:chgData name="Scherr, Michael A." userId="91e8a432-bea8-44b3-b95e-be0eea8b2aa1" providerId="ADAL" clId="{57A14CFA-EBB2-4994-8651-59D4DDEE1757}" dt="2024-06-14T13:54:15.601" v="2803" actId="26606"/>
          <ac:spMkLst>
            <pc:docMk/>
            <pc:sldMk cId="862854102" sldId="386"/>
            <ac:spMk id="4" creationId="{90E82A33-7ED3-A4A3-7E06-B568D6D134CD}"/>
          </ac:spMkLst>
        </pc:spChg>
        <pc:spChg chg="mod">
          <ac:chgData name="Scherr, Michael A." userId="91e8a432-bea8-44b3-b95e-be0eea8b2aa1" providerId="ADAL" clId="{57A14CFA-EBB2-4994-8651-59D4DDEE1757}" dt="2024-06-14T13:54:28.695" v="2805" actId="27636"/>
          <ac:spMkLst>
            <pc:docMk/>
            <pc:sldMk cId="862854102" sldId="386"/>
            <ac:spMk id="9" creationId="{6777958E-E73E-C5A9-C0E3-3DD9808453DB}"/>
          </ac:spMkLst>
        </pc:spChg>
        <pc:spChg chg="del">
          <ac:chgData name="Scherr, Michael A." userId="91e8a432-bea8-44b3-b95e-be0eea8b2aa1" providerId="ADAL" clId="{57A14CFA-EBB2-4994-8651-59D4DDEE1757}" dt="2024-06-14T13:54:15.601" v="2803" actId="26606"/>
          <ac:spMkLst>
            <pc:docMk/>
            <pc:sldMk cId="862854102" sldId="386"/>
            <ac:spMk id="14354" creationId="{E49D7415-2F11-44C2-B6AA-13A25B6814B9}"/>
          </ac:spMkLst>
        </pc:spChg>
        <pc:spChg chg="add">
          <ac:chgData name="Scherr, Michael A." userId="91e8a432-bea8-44b3-b95e-be0eea8b2aa1" providerId="ADAL" clId="{57A14CFA-EBB2-4994-8651-59D4DDEE1757}" dt="2024-06-14T13:54:15.601" v="2803" actId="26606"/>
          <ac:spMkLst>
            <pc:docMk/>
            <pc:sldMk cId="862854102" sldId="386"/>
            <ac:spMk id="15371" creationId="{E49D7415-2F11-44C2-B6AA-13A25B6814B9}"/>
          </ac:spMkLst>
        </pc:spChg>
        <pc:picChg chg="del">
          <ac:chgData name="Scherr, Michael A." userId="91e8a432-bea8-44b3-b95e-be0eea8b2aa1" providerId="ADAL" clId="{57A14CFA-EBB2-4994-8651-59D4DDEE1757}" dt="2024-06-14T13:54:09.203" v="2801" actId="478"/>
          <ac:picMkLst>
            <pc:docMk/>
            <pc:sldMk cId="862854102" sldId="386"/>
            <ac:picMk id="14338" creationId="{97BB1176-C1FA-4BCD-2696-B161286180B2}"/>
          </ac:picMkLst>
        </pc:picChg>
        <pc:picChg chg="add mod ord">
          <ac:chgData name="Scherr, Michael A." userId="91e8a432-bea8-44b3-b95e-be0eea8b2aa1" providerId="ADAL" clId="{57A14CFA-EBB2-4994-8651-59D4DDEE1757}" dt="2024-06-14T13:54:15.601" v="2803" actId="26606"/>
          <ac:picMkLst>
            <pc:docMk/>
            <pc:sldMk cId="862854102" sldId="386"/>
            <ac:picMk id="15362" creationId="{9CC7D402-A0DA-987C-132C-5A7A832219A2}"/>
          </ac:picMkLst>
        </pc:picChg>
        <pc:cxnChg chg="del">
          <ac:chgData name="Scherr, Michael A." userId="91e8a432-bea8-44b3-b95e-be0eea8b2aa1" providerId="ADAL" clId="{57A14CFA-EBB2-4994-8651-59D4DDEE1757}" dt="2024-06-14T13:54:15.601" v="2803" actId="26606"/>
          <ac:cxnSpMkLst>
            <pc:docMk/>
            <pc:sldMk cId="862854102" sldId="386"/>
            <ac:cxnSpMk id="14351" creationId="{6E0E8146-6E65-2E6C-0C86-547E3C925406}"/>
          </ac:cxnSpMkLst>
        </pc:cxnChg>
        <pc:cxnChg chg="del">
          <ac:chgData name="Scherr, Michael A." userId="91e8a432-bea8-44b3-b95e-be0eea8b2aa1" providerId="ADAL" clId="{57A14CFA-EBB2-4994-8651-59D4DDEE1757}" dt="2024-06-14T13:54:15.601" v="2803" actId="26606"/>
          <ac:cxnSpMkLst>
            <pc:docMk/>
            <pc:sldMk cId="862854102" sldId="386"/>
            <ac:cxnSpMk id="14352" creationId="{F64F9B95-9045-48D2-B9F3-2927E98F54AA}"/>
          </ac:cxnSpMkLst>
        </pc:cxnChg>
        <pc:cxnChg chg="del">
          <ac:chgData name="Scherr, Michael A." userId="91e8a432-bea8-44b3-b95e-be0eea8b2aa1" providerId="ADAL" clId="{57A14CFA-EBB2-4994-8651-59D4DDEE1757}" dt="2024-06-14T13:54:15.601" v="2803" actId="26606"/>
          <ac:cxnSpMkLst>
            <pc:docMk/>
            <pc:sldMk cId="862854102" sldId="386"/>
            <ac:cxnSpMk id="14353" creationId="{085AA86F-6A4D-4BCB-A045-D992CDC2959B}"/>
          </ac:cxnSpMkLst>
        </pc:cxnChg>
        <pc:cxnChg chg="del">
          <ac:chgData name="Scherr, Michael A." userId="91e8a432-bea8-44b3-b95e-be0eea8b2aa1" providerId="ADAL" clId="{57A14CFA-EBB2-4994-8651-59D4DDEE1757}" dt="2024-06-14T13:54:15.601" v="2803" actId="26606"/>
          <ac:cxnSpMkLst>
            <pc:docMk/>
            <pc:sldMk cId="862854102" sldId="386"/>
            <ac:cxnSpMk id="14355" creationId="{8E813B4C-6731-0B72-5252-A79AB0E20B58}"/>
          </ac:cxnSpMkLst>
        </pc:cxnChg>
        <pc:cxnChg chg="add">
          <ac:chgData name="Scherr, Michael A." userId="91e8a432-bea8-44b3-b95e-be0eea8b2aa1" providerId="ADAL" clId="{57A14CFA-EBB2-4994-8651-59D4DDEE1757}" dt="2024-06-14T13:54:15.601" v="2803" actId="26606"/>
          <ac:cxnSpMkLst>
            <pc:docMk/>
            <pc:sldMk cId="862854102" sldId="386"/>
            <ac:cxnSpMk id="15367" creationId="{F64F9B95-9045-48D2-B9F3-2927E98F54AA}"/>
          </ac:cxnSpMkLst>
        </pc:cxnChg>
        <pc:cxnChg chg="add">
          <ac:chgData name="Scherr, Michael A." userId="91e8a432-bea8-44b3-b95e-be0eea8b2aa1" providerId="ADAL" clId="{57A14CFA-EBB2-4994-8651-59D4DDEE1757}" dt="2024-06-14T13:54:15.601" v="2803" actId="26606"/>
          <ac:cxnSpMkLst>
            <pc:docMk/>
            <pc:sldMk cId="862854102" sldId="386"/>
            <ac:cxnSpMk id="15369" creationId="{085AA86F-6A4D-4BCB-A045-D992CDC2959B}"/>
          </ac:cxnSpMkLst>
        </pc:cxnChg>
        <pc:cxnChg chg="add">
          <ac:chgData name="Scherr, Michael A." userId="91e8a432-bea8-44b3-b95e-be0eea8b2aa1" providerId="ADAL" clId="{57A14CFA-EBB2-4994-8651-59D4DDEE1757}" dt="2024-06-14T13:54:15.601" v="2803" actId="26606"/>
          <ac:cxnSpMkLst>
            <pc:docMk/>
            <pc:sldMk cId="862854102" sldId="386"/>
            <ac:cxnSpMk id="15373" creationId="{511FC409-B3C2-4F68-865C-C5333D6F2710}"/>
          </ac:cxnSpMkLst>
        </pc:cxnChg>
        <pc:cxnChg chg="add">
          <ac:chgData name="Scherr, Michael A." userId="91e8a432-bea8-44b3-b95e-be0eea8b2aa1" providerId="ADAL" clId="{57A14CFA-EBB2-4994-8651-59D4DDEE1757}" dt="2024-06-14T13:54:15.601" v="2803" actId="26606"/>
          <ac:cxnSpMkLst>
            <pc:docMk/>
            <pc:sldMk cId="862854102" sldId="386"/>
            <ac:cxnSpMk id="15375" creationId="{B810270D-76A7-44B3-9746-7EDF5788602E}"/>
          </ac:cxnSpMkLst>
        </pc:cxnChg>
      </pc:sldChg>
      <pc:sldChg chg="addSp delSp modSp add mod">
        <pc:chgData name="Scherr, Michael A." userId="91e8a432-bea8-44b3-b95e-be0eea8b2aa1" providerId="ADAL" clId="{57A14CFA-EBB2-4994-8651-59D4DDEE1757}" dt="2024-06-14T13:58:35.480" v="2847" actId="27636"/>
        <pc:sldMkLst>
          <pc:docMk/>
          <pc:sldMk cId="269243999" sldId="387"/>
        </pc:sldMkLst>
        <pc:spChg chg="mod">
          <ac:chgData name="Scherr, Michael A." userId="91e8a432-bea8-44b3-b95e-be0eea8b2aa1" providerId="ADAL" clId="{57A14CFA-EBB2-4994-8651-59D4DDEE1757}" dt="2024-06-14T13:57:35.132" v="2843" actId="26606"/>
          <ac:spMkLst>
            <pc:docMk/>
            <pc:sldMk cId="269243999" sldId="387"/>
            <ac:spMk id="4" creationId="{90E82A33-7ED3-A4A3-7E06-B568D6D134CD}"/>
          </ac:spMkLst>
        </pc:spChg>
        <pc:spChg chg="mod">
          <ac:chgData name="Scherr, Michael A." userId="91e8a432-bea8-44b3-b95e-be0eea8b2aa1" providerId="ADAL" clId="{57A14CFA-EBB2-4994-8651-59D4DDEE1757}" dt="2024-06-14T13:58:35.480" v="2847" actId="27636"/>
          <ac:spMkLst>
            <pc:docMk/>
            <pc:sldMk cId="269243999" sldId="387"/>
            <ac:spMk id="9" creationId="{6777958E-E73E-C5A9-C0E3-3DD9808453DB}"/>
          </ac:spMkLst>
        </pc:spChg>
        <pc:spChg chg="del">
          <ac:chgData name="Scherr, Michael A." userId="91e8a432-bea8-44b3-b95e-be0eea8b2aa1" providerId="ADAL" clId="{57A14CFA-EBB2-4994-8651-59D4DDEE1757}" dt="2024-06-14T13:56:46.144" v="2840" actId="26606"/>
          <ac:spMkLst>
            <pc:docMk/>
            <pc:sldMk cId="269243999" sldId="387"/>
            <ac:spMk id="15371" creationId="{E49D7415-2F11-44C2-B6AA-13A25B6814B9}"/>
          </ac:spMkLst>
        </pc:spChg>
        <pc:spChg chg="add del">
          <ac:chgData name="Scherr, Michael A." userId="91e8a432-bea8-44b3-b95e-be0eea8b2aa1" providerId="ADAL" clId="{57A14CFA-EBB2-4994-8651-59D4DDEE1757}" dt="2024-06-14T13:57:35.132" v="2843" actId="26606"/>
          <ac:spMkLst>
            <pc:docMk/>
            <pc:sldMk cId="269243999" sldId="387"/>
            <ac:spMk id="16395" creationId="{E49D7415-2F11-44C2-B6AA-13A25B6814B9}"/>
          </ac:spMkLst>
        </pc:spChg>
        <pc:spChg chg="add">
          <ac:chgData name="Scherr, Michael A." userId="91e8a432-bea8-44b3-b95e-be0eea8b2aa1" providerId="ADAL" clId="{57A14CFA-EBB2-4994-8651-59D4DDEE1757}" dt="2024-06-14T13:57:35.132" v="2843" actId="26606"/>
          <ac:spMkLst>
            <pc:docMk/>
            <pc:sldMk cId="269243999" sldId="387"/>
            <ac:spMk id="16406" creationId="{E49D7415-2F11-44C2-B6AA-13A25B6814B9}"/>
          </ac:spMkLst>
        </pc:spChg>
        <pc:picChg chg="del">
          <ac:chgData name="Scherr, Michael A." userId="91e8a432-bea8-44b3-b95e-be0eea8b2aa1" providerId="ADAL" clId="{57A14CFA-EBB2-4994-8651-59D4DDEE1757}" dt="2024-06-14T13:56:43.179" v="2838" actId="478"/>
          <ac:picMkLst>
            <pc:docMk/>
            <pc:sldMk cId="269243999" sldId="387"/>
            <ac:picMk id="15362" creationId="{9CC7D402-A0DA-987C-132C-5A7A832219A2}"/>
          </ac:picMkLst>
        </pc:picChg>
        <pc:picChg chg="add del mod ord">
          <ac:chgData name="Scherr, Michael A." userId="91e8a432-bea8-44b3-b95e-be0eea8b2aa1" providerId="ADAL" clId="{57A14CFA-EBB2-4994-8651-59D4DDEE1757}" dt="2024-06-14T13:57:28.549" v="2841" actId="478"/>
          <ac:picMkLst>
            <pc:docMk/>
            <pc:sldMk cId="269243999" sldId="387"/>
            <ac:picMk id="16386" creationId="{AAA2906B-7C6C-C035-F97B-80E213FD9D7D}"/>
          </ac:picMkLst>
        </pc:picChg>
        <pc:picChg chg="add mod ord">
          <ac:chgData name="Scherr, Michael A." userId="91e8a432-bea8-44b3-b95e-be0eea8b2aa1" providerId="ADAL" clId="{57A14CFA-EBB2-4994-8651-59D4DDEE1757}" dt="2024-06-14T13:57:35.132" v="2843" actId="26606"/>
          <ac:picMkLst>
            <pc:docMk/>
            <pc:sldMk cId="269243999" sldId="387"/>
            <ac:picMk id="16388" creationId="{9E012568-6656-6813-5BFE-4C885F503DCB}"/>
          </ac:picMkLst>
        </pc:picChg>
        <pc:cxnChg chg="del">
          <ac:chgData name="Scherr, Michael A." userId="91e8a432-bea8-44b3-b95e-be0eea8b2aa1" providerId="ADAL" clId="{57A14CFA-EBB2-4994-8651-59D4DDEE1757}" dt="2024-06-14T13:56:46.144" v="2840" actId="26606"/>
          <ac:cxnSpMkLst>
            <pc:docMk/>
            <pc:sldMk cId="269243999" sldId="387"/>
            <ac:cxnSpMk id="15367" creationId="{F64F9B95-9045-48D2-B9F3-2927E98F54AA}"/>
          </ac:cxnSpMkLst>
        </pc:cxnChg>
        <pc:cxnChg chg="del">
          <ac:chgData name="Scherr, Michael A." userId="91e8a432-bea8-44b3-b95e-be0eea8b2aa1" providerId="ADAL" clId="{57A14CFA-EBB2-4994-8651-59D4DDEE1757}" dt="2024-06-14T13:56:46.144" v="2840" actId="26606"/>
          <ac:cxnSpMkLst>
            <pc:docMk/>
            <pc:sldMk cId="269243999" sldId="387"/>
            <ac:cxnSpMk id="15369" creationId="{085AA86F-6A4D-4BCB-A045-D992CDC2959B}"/>
          </ac:cxnSpMkLst>
        </pc:cxnChg>
        <pc:cxnChg chg="del">
          <ac:chgData name="Scherr, Michael A." userId="91e8a432-bea8-44b3-b95e-be0eea8b2aa1" providerId="ADAL" clId="{57A14CFA-EBB2-4994-8651-59D4DDEE1757}" dt="2024-06-14T13:56:46.144" v="2840" actId="26606"/>
          <ac:cxnSpMkLst>
            <pc:docMk/>
            <pc:sldMk cId="269243999" sldId="387"/>
            <ac:cxnSpMk id="15373" creationId="{511FC409-B3C2-4F68-865C-C5333D6F2710}"/>
          </ac:cxnSpMkLst>
        </pc:cxnChg>
        <pc:cxnChg chg="del">
          <ac:chgData name="Scherr, Michael A." userId="91e8a432-bea8-44b3-b95e-be0eea8b2aa1" providerId="ADAL" clId="{57A14CFA-EBB2-4994-8651-59D4DDEE1757}" dt="2024-06-14T13:56:46.144" v="2840" actId="26606"/>
          <ac:cxnSpMkLst>
            <pc:docMk/>
            <pc:sldMk cId="269243999" sldId="387"/>
            <ac:cxnSpMk id="15375" creationId="{B810270D-76A7-44B3-9746-7EDF5788602E}"/>
          </ac:cxnSpMkLst>
        </pc:cxnChg>
        <pc:cxnChg chg="add del">
          <ac:chgData name="Scherr, Michael A." userId="91e8a432-bea8-44b3-b95e-be0eea8b2aa1" providerId="ADAL" clId="{57A14CFA-EBB2-4994-8651-59D4DDEE1757}" dt="2024-06-14T13:57:35.132" v="2843" actId="26606"/>
          <ac:cxnSpMkLst>
            <pc:docMk/>
            <pc:sldMk cId="269243999" sldId="387"/>
            <ac:cxnSpMk id="16391" creationId="{F64F9B95-9045-48D2-B9F3-2927E98F54AA}"/>
          </ac:cxnSpMkLst>
        </pc:cxnChg>
        <pc:cxnChg chg="add del">
          <ac:chgData name="Scherr, Michael A." userId="91e8a432-bea8-44b3-b95e-be0eea8b2aa1" providerId="ADAL" clId="{57A14CFA-EBB2-4994-8651-59D4DDEE1757}" dt="2024-06-14T13:57:35.132" v="2843" actId="26606"/>
          <ac:cxnSpMkLst>
            <pc:docMk/>
            <pc:sldMk cId="269243999" sldId="387"/>
            <ac:cxnSpMk id="16393" creationId="{085AA86F-6A4D-4BCB-A045-D992CDC2959B}"/>
          </ac:cxnSpMkLst>
        </pc:cxnChg>
        <pc:cxnChg chg="add del">
          <ac:chgData name="Scherr, Michael A." userId="91e8a432-bea8-44b3-b95e-be0eea8b2aa1" providerId="ADAL" clId="{57A14CFA-EBB2-4994-8651-59D4DDEE1757}" dt="2024-06-14T13:57:35.132" v="2843" actId="26606"/>
          <ac:cxnSpMkLst>
            <pc:docMk/>
            <pc:sldMk cId="269243999" sldId="387"/>
            <ac:cxnSpMk id="16397" creationId="{435C2BE7-B9D9-D49E-8A44-8DC5114D8B1C}"/>
          </ac:cxnSpMkLst>
        </pc:cxnChg>
        <pc:cxnChg chg="add">
          <ac:chgData name="Scherr, Michael A." userId="91e8a432-bea8-44b3-b95e-be0eea8b2aa1" providerId="ADAL" clId="{57A14CFA-EBB2-4994-8651-59D4DDEE1757}" dt="2024-06-14T13:57:35.132" v="2843" actId="26606"/>
          <ac:cxnSpMkLst>
            <pc:docMk/>
            <pc:sldMk cId="269243999" sldId="387"/>
            <ac:cxnSpMk id="16402" creationId="{F64F9B95-9045-48D2-B9F3-2927E98F54AA}"/>
          </ac:cxnSpMkLst>
        </pc:cxnChg>
        <pc:cxnChg chg="add">
          <ac:chgData name="Scherr, Michael A." userId="91e8a432-bea8-44b3-b95e-be0eea8b2aa1" providerId="ADAL" clId="{57A14CFA-EBB2-4994-8651-59D4DDEE1757}" dt="2024-06-14T13:57:35.132" v="2843" actId="26606"/>
          <ac:cxnSpMkLst>
            <pc:docMk/>
            <pc:sldMk cId="269243999" sldId="387"/>
            <ac:cxnSpMk id="16404" creationId="{085AA86F-6A4D-4BCB-A045-D992CDC2959B}"/>
          </ac:cxnSpMkLst>
        </pc:cxnChg>
        <pc:cxnChg chg="add">
          <ac:chgData name="Scherr, Michael A." userId="91e8a432-bea8-44b3-b95e-be0eea8b2aa1" providerId="ADAL" clId="{57A14CFA-EBB2-4994-8651-59D4DDEE1757}" dt="2024-06-14T13:57:35.132" v="2843" actId="26606"/>
          <ac:cxnSpMkLst>
            <pc:docMk/>
            <pc:sldMk cId="269243999" sldId="387"/>
            <ac:cxnSpMk id="16408" creationId="{F2B951FD-94F7-E138-3EC2-A66A551D9137}"/>
          </ac:cxnSpMkLst>
        </pc:cxnChg>
      </pc:sldChg>
      <pc:sldChg chg="addSp delSp modSp add mod setBg">
        <pc:chgData name="Scherr, Michael A." userId="91e8a432-bea8-44b3-b95e-be0eea8b2aa1" providerId="ADAL" clId="{57A14CFA-EBB2-4994-8651-59D4DDEE1757}" dt="2024-06-14T14:03:13.533" v="2879" actId="1076"/>
        <pc:sldMkLst>
          <pc:docMk/>
          <pc:sldMk cId="4060148502" sldId="388"/>
        </pc:sldMkLst>
        <pc:spChg chg="mod">
          <ac:chgData name="Scherr, Michael A." userId="91e8a432-bea8-44b3-b95e-be0eea8b2aa1" providerId="ADAL" clId="{57A14CFA-EBB2-4994-8651-59D4DDEE1757}" dt="2024-06-14T14:02:57.536" v="2875" actId="207"/>
          <ac:spMkLst>
            <pc:docMk/>
            <pc:sldMk cId="4060148502" sldId="388"/>
            <ac:spMk id="4" creationId="{90E82A33-7ED3-A4A3-7E06-B568D6D134CD}"/>
          </ac:spMkLst>
        </pc:spChg>
        <pc:spChg chg="mod">
          <ac:chgData name="Scherr, Michael A." userId="91e8a432-bea8-44b3-b95e-be0eea8b2aa1" providerId="ADAL" clId="{57A14CFA-EBB2-4994-8651-59D4DDEE1757}" dt="2024-06-14T14:02:53.572" v="2874" actId="207"/>
          <ac:spMkLst>
            <pc:docMk/>
            <pc:sldMk cId="4060148502" sldId="388"/>
            <ac:spMk id="9" creationId="{6777958E-E73E-C5A9-C0E3-3DD9808453DB}"/>
          </ac:spMkLst>
        </pc:spChg>
        <pc:picChg chg="add mod">
          <ac:chgData name="Scherr, Michael A." userId="91e8a432-bea8-44b3-b95e-be0eea8b2aa1" providerId="ADAL" clId="{57A14CFA-EBB2-4994-8651-59D4DDEE1757}" dt="2024-06-14T14:03:13.533" v="2879" actId="1076"/>
          <ac:picMkLst>
            <pc:docMk/>
            <pc:sldMk cId="4060148502" sldId="388"/>
            <ac:picMk id="2" creationId="{0E5F8A46-87B8-B921-96B9-1FD32C47F0E2}"/>
          </ac:picMkLst>
        </pc:picChg>
        <pc:picChg chg="del">
          <ac:chgData name="Scherr, Michael A." userId="91e8a432-bea8-44b3-b95e-be0eea8b2aa1" providerId="ADAL" clId="{57A14CFA-EBB2-4994-8651-59D4DDEE1757}" dt="2024-06-14T14:01:51.693" v="2867" actId="478"/>
          <ac:picMkLst>
            <pc:docMk/>
            <pc:sldMk cId="4060148502" sldId="388"/>
            <ac:picMk id="16388" creationId="{9E012568-6656-6813-5BFE-4C885F503DCB}"/>
          </ac:picMkLst>
        </pc:picChg>
        <pc:picChg chg="add del mod">
          <ac:chgData name="Scherr, Michael A." userId="91e8a432-bea8-44b3-b95e-be0eea8b2aa1" providerId="ADAL" clId="{57A14CFA-EBB2-4994-8651-59D4DDEE1757}" dt="2024-06-14T14:01:57.413" v="2870" actId="478"/>
          <ac:picMkLst>
            <pc:docMk/>
            <pc:sldMk cId="4060148502" sldId="388"/>
            <ac:picMk id="18434" creationId="{47BAC245-52FB-24FD-419F-97262B94F6A6}"/>
          </ac:picMkLst>
        </pc:picChg>
      </pc:sldChg>
      <pc:sldChg chg="addSp delSp modSp add mod ord">
        <pc:chgData name="Scherr, Michael A." userId="91e8a432-bea8-44b3-b95e-be0eea8b2aa1" providerId="ADAL" clId="{57A14CFA-EBB2-4994-8651-59D4DDEE1757}" dt="2024-06-14T14:06:55.260" v="2925" actId="27636"/>
        <pc:sldMkLst>
          <pc:docMk/>
          <pc:sldMk cId="244725767" sldId="389"/>
        </pc:sldMkLst>
        <pc:spChg chg="mod">
          <ac:chgData name="Scherr, Michael A." userId="91e8a432-bea8-44b3-b95e-be0eea8b2aa1" providerId="ADAL" clId="{57A14CFA-EBB2-4994-8651-59D4DDEE1757}" dt="2024-06-14T14:06:37.580" v="2918" actId="26606"/>
          <ac:spMkLst>
            <pc:docMk/>
            <pc:sldMk cId="244725767" sldId="389"/>
            <ac:spMk id="4" creationId="{90E82A33-7ED3-A4A3-7E06-B568D6D134CD}"/>
          </ac:spMkLst>
        </pc:spChg>
        <pc:spChg chg="mod">
          <ac:chgData name="Scherr, Michael A." userId="91e8a432-bea8-44b3-b95e-be0eea8b2aa1" providerId="ADAL" clId="{57A14CFA-EBB2-4994-8651-59D4DDEE1757}" dt="2024-06-14T14:06:55.260" v="2925" actId="27636"/>
          <ac:spMkLst>
            <pc:docMk/>
            <pc:sldMk cId="244725767" sldId="389"/>
            <ac:spMk id="9" creationId="{6777958E-E73E-C5A9-C0E3-3DD9808453DB}"/>
          </ac:spMkLst>
        </pc:spChg>
        <pc:spChg chg="del">
          <ac:chgData name="Scherr, Michael A." userId="91e8a432-bea8-44b3-b95e-be0eea8b2aa1" providerId="ADAL" clId="{57A14CFA-EBB2-4994-8651-59D4DDEE1757}" dt="2024-06-14T14:06:37.580" v="2918" actId="26606"/>
          <ac:spMkLst>
            <pc:docMk/>
            <pc:sldMk cId="244725767" sldId="389"/>
            <ac:spMk id="16406" creationId="{E49D7415-2F11-44C2-B6AA-13A25B6814B9}"/>
          </ac:spMkLst>
        </pc:spChg>
        <pc:spChg chg="add">
          <ac:chgData name="Scherr, Michael A." userId="91e8a432-bea8-44b3-b95e-be0eea8b2aa1" providerId="ADAL" clId="{57A14CFA-EBB2-4994-8651-59D4DDEE1757}" dt="2024-06-14T14:06:37.580" v="2918" actId="26606"/>
          <ac:spMkLst>
            <pc:docMk/>
            <pc:sldMk cId="244725767" sldId="389"/>
            <ac:spMk id="20491" creationId="{E49D7415-2F11-44C2-B6AA-13A25B6814B9}"/>
          </ac:spMkLst>
        </pc:spChg>
        <pc:picChg chg="del">
          <ac:chgData name="Scherr, Michael A." userId="91e8a432-bea8-44b3-b95e-be0eea8b2aa1" providerId="ADAL" clId="{57A14CFA-EBB2-4994-8651-59D4DDEE1757}" dt="2024-06-14T14:06:05.173" v="2916" actId="478"/>
          <ac:picMkLst>
            <pc:docMk/>
            <pc:sldMk cId="244725767" sldId="389"/>
            <ac:picMk id="16388" creationId="{9E012568-6656-6813-5BFE-4C885F503DCB}"/>
          </ac:picMkLst>
        </pc:picChg>
        <pc:picChg chg="add mod ord">
          <ac:chgData name="Scherr, Michael A." userId="91e8a432-bea8-44b3-b95e-be0eea8b2aa1" providerId="ADAL" clId="{57A14CFA-EBB2-4994-8651-59D4DDEE1757}" dt="2024-06-14T14:06:37.580" v="2918" actId="26606"/>
          <ac:picMkLst>
            <pc:docMk/>
            <pc:sldMk cId="244725767" sldId="389"/>
            <ac:picMk id="20482" creationId="{B26E28B8-20FC-0650-8E2D-7A32A53BD1CD}"/>
          </ac:picMkLst>
        </pc:picChg>
        <pc:cxnChg chg="del">
          <ac:chgData name="Scherr, Michael A." userId="91e8a432-bea8-44b3-b95e-be0eea8b2aa1" providerId="ADAL" clId="{57A14CFA-EBB2-4994-8651-59D4DDEE1757}" dt="2024-06-14T14:06:37.580" v="2918" actId="26606"/>
          <ac:cxnSpMkLst>
            <pc:docMk/>
            <pc:sldMk cId="244725767" sldId="389"/>
            <ac:cxnSpMk id="16402" creationId="{F64F9B95-9045-48D2-B9F3-2927E98F54AA}"/>
          </ac:cxnSpMkLst>
        </pc:cxnChg>
        <pc:cxnChg chg="del">
          <ac:chgData name="Scherr, Michael A." userId="91e8a432-bea8-44b3-b95e-be0eea8b2aa1" providerId="ADAL" clId="{57A14CFA-EBB2-4994-8651-59D4DDEE1757}" dt="2024-06-14T14:06:37.580" v="2918" actId="26606"/>
          <ac:cxnSpMkLst>
            <pc:docMk/>
            <pc:sldMk cId="244725767" sldId="389"/>
            <ac:cxnSpMk id="16404" creationId="{085AA86F-6A4D-4BCB-A045-D992CDC2959B}"/>
          </ac:cxnSpMkLst>
        </pc:cxnChg>
        <pc:cxnChg chg="del">
          <ac:chgData name="Scherr, Michael A." userId="91e8a432-bea8-44b3-b95e-be0eea8b2aa1" providerId="ADAL" clId="{57A14CFA-EBB2-4994-8651-59D4DDEE1757}" dt="2024-06-14T14:06:37.580" v="2918" actId="26606"/>
          <ac:cxnSpMkLst>
            <pc:docMk/>
            <pc:sldMk cId="244725767" sldId="389"/>
            <ac:cxnSpMk id="16408" creationId="{F2B951FD-94F7-E138-3EC2-A66A551D9137}"/>
          </ac:cxnSpMkLst>
        </pc:cxnChg>
        <pc:cxnChg chg="add">
          <ac:chgData name="Scherr, Michael A." userId="91e8a432-bea8-44b3-b95e-be0eea8b2aa1" providerId="ADAL" clId="{57A14CFA-EBB2-4994-8651-59D4DDEE1757}" dt="2024-06-14T14:06:37.580" v="2918" actId="26606"/>
          <ac:cxnSpMkLst>
            <pc:docMk/>
            <pc:sldMk cId="244725767" sldId="389"/>
            <ac:cxnSpMk id="20487" creationId="{F64F9B95-9045-48D2-B9F3-2927E98F54AA}"/>
          </ac:cxnSpMkLst>
        </pc:cxnChg>
        <pc:cxnChg chg="add">
          <ac:chgData name="Scherr, Michael A." userId="91e8a432-bea8-44b3-b95e-be0eea8b2aa1" providerId="ADAL" clId="{57A14CFA-EBB2-4994-8651-59D4DDEE1757}" dt="2024-06-14T14:06:37.580" v="2918" actId="26606"/>
          <ac:cxnSpMkLst>
            <pc:docMk/>
            <pc:sldMk cId="244725767" sldId="389"/>
            <ac:cxnSpMk id="20489" creationId="{085AA86F-6A4D-4BCB-A045-D992CDC2959B}"/>
          </ac:cxnSpMkLst>
        </pc:cxnChg>
        <pc:cxnChg chg="add">
          <ac:chgData name="Scherr, Michael A." userId="91e8a432-bea8-44b3-b95e-be0eea8b2aa1" providerId="ADAL" clId="{57A14CFA-EBB2-4994-8651-59D4DDEE1757}" dt="2024-06-14T14:06:37.580" v="2918" actId="26606"/>
          <ac:cxnSpMkLst>
            <pc:docMk/>
            <pc:sldMk cId="244725767" sldId="389"/>
            <ac:cxnSpMk id="20493" creationId="{D2E57F3D-33BE-4306-87E6-245763719516}"/>
          </ac:cxnSpMkLst>
        </pc:cxnChg>
      </pc:sldChg>
      <pc:sldMasterChg chg="delSldLayout">
        <pc:chgData name="Scherr, Michael A." userId="91e8a432-bea8-44b3-b95e-be0eea8b2aa1" providerId="ADAL" clId="{57A14CFA-EBB2-4994-8651-59D4DDEE1757}" dt="2024-06-14T13:21:53.162" v="2424" actId="2696"/>
        <pc:sldMasterMkLst>
          <pc:docMk/>
          <pc:sldMasterMk cId="2631801979" sldId="2147483706"/>
        </pc:sldMasterMkLst>
        <pc:sldLayoutChg chg="del">
          <pc:chgData name="Scherr, Michael A." userId="91e8a432-bea8-44b3-b95e-be0eea8b2aa1" providerId="ADAL" clId="{57A14CFA-EBB2-4994-8651-59D4DDEE1757}" dt="2024-06-14T13:21:48.156" v="2422" actId="2696"/>
          <pc:sldLayoutMkLst>
            <pc:docMk/>
            <pc:sldMasterMk cId="2631801979" sldId="2147483706"/>
            <pc:sldLayoutMk cId="1777931917" sldId="2147483727"/>
          </pc:sldLayoutMkLst>
        </pc:sldLayoutChg>
        <pc:sldLayoutChg chg="del">
          <pc:chgData name="Scherr, Michael A." userId="91e8a432-bea8-44b3-b95e-be0eea8b2aa1" providerId="ADAL" clId="{57A14CFA-EBB2-4994-8651-59D4DDEE1757}" dt="2024-06-14T13:21:51.231" v="2423" actId="2696"/>
          <pc:sldLayoutMkLst>
            <pc:docMk/>
            <pc:sldMasterMk cId="2631801979" sldId="2147483706"/>
            <pc:sldLayoutMk cId="2575085967" sldId="2147483728"/>
          </pc:sldLayoutMkLst>
        </pc:sldLayoutChg>
        <pc:sldLayoutChg chg="del">
          <pc:chgData name="Scherr, Michael A." userId="91e8a432-bea8-44b3-b95e-be0eea8b2aa1" providerId="ADAL" clId="{57A14CFA-EBB2-4994-8651-59D4DDEE1757}" dt="2024-06-14T13:21:53.162" v="2424" actId="2696"/>
          <pc:sldLayoutMkLst>
            <pc:docMk/>
            <pc:sldMasterMk cId="2631801979" sldId="2147483706"/>
            <pc:sldLayoutMk cId="2883725039" sldId="214748372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AC49177-C030-4043-9380-EA6E4C94A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C7415F-6970-4DE4-93F1-94FEF07D0F1C}" type="datetimeFigureOut">
              <a:rPr lang="en-US" smtClean="0"/>
              <a:t>6/21/2024</a:t>
            </a:fld>
            <a:endParaRPr lang="en-US" dirty="0"/>
          </a:p>
        </p:txBody>
      </p:sp>
      <p:sp>
        <p:nvSpPr>
          <p:cNvPr id="4" name="Footer Placeholder 3">
            <a:extLst>
              <a:ext uri="{FF2B5EF4-FFF2-40B4-BE49-F238E27FC236}">
                <a16:creationId xmlns:a16="http://schemas.microsoft.com/office/drawing/2014/main" id="{BC4C83CE-EC9B-40C4-BD7A-48797AE5B1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EE9A75D-9B4E-4704-98C7-2A42472F11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CC6D6D-E986-427F-AD9C-4E9408DDBE53}" type="slidenum">
              <a:rPr lang="en-US" smtClean="0"/>
              <a:t>‹#›</a:t>
            </a:fld>
            <a:endParaRPr lang="en-US" dirty="0"/>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86E6E5-5A19-4AE7-8D4E-049C5315C9A0}" type="datetimeFigureOut">
              <a:rPr lang="en-US" smtClean="0"/>
              <a:t>6/21/2024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A580F-E35D-42E1-AF82-E41CC201EA91}" type="slidenum">
              <a:rPr lang="en-US" smtClean="0"/>
              <a:t>‹#›</a:t>
            </a:fld>
            <a:endParaRPr lang="en-US" dirty="0"/>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a:t>
            </a:fld>
            <a:endParaRPr lang="en-US" dirty="0"/>
          </a:p>
        </p:txBody>
      </p:sp>
    </p:spTree>
    <p:extLst>
      <p:ext uri="{BB962C8B-B14F-4D97-AF65-F5344CB8AC3E}">
        <p14:creationId xmlns:p14="http://schemas.microsoft.com/office/powerpoint/2010/main" val="293488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10</a:t>
            </a:fld>
            <a:endParaRPr lang="en-US" dirty="0"/>
          </a:p>
        </p:txBody>
      </p:sp>
    </p:spTree>
    <p:extLst>
      <p:ext uri="{BB962C8B-B14F-4D97-AF65-F5344CB8AC3E}">
        <p14:creationId xmlns:p14="http://schemas.microsoft.com/office/powerpoint/2010/main" val="3646132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11</a:t>
            </a:fld>
            <a:endParaRPr lang="en-US" dirty="0"/>
          </a:p>
        </p:txBody>
      </p:sp>
    </p:spTree>
    <p:extLst>
      <p:ext uri="{BB962C8B-B14F-4D97-AF65-F5344CB8AC3E}">
        <p14:creationId xmlns:p14="http://schemas.microsoft.com/office/powerpoint/2010/main" val="2043649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12</a:t>
            </a:fld>
            <a:endParaRPr lang="en-US" dirty="0"/>
          </a:p>
        </p:txBody>
      </p:sp>
    </p:spTree>
    <p:extLst>
      <p:ext uri="{BB962C8B-B14F-4D97-AF65-F5344CB8AC3E}">
        <p14:creationId xmlns:p14="http://schemas.microsoft.com/office/powerpoint/2010/main" val="1867358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13</a:t>
            </a:fld>
            <a:endParaRPr lang="en-US" dirty="0"/>
          </a:p>
        </p:txBody>
      </p:sp>
    </p:spTree>
    <p:extLst>
      <p:ext uri="{BB962C8B-B14F-4D97-AF65-F5344CB8AC3E}">
        <p14:creationId xmlns:p14="http://schemas.microsoft.com/office/powerpoint/2010/main" val="2822509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14</a:t>
            </a:fld>
            <a:endParaRPr lang="en-US" dirty="0"/>
          </a:p>
        </p:txBody>
      </p:sp>
    </p:spTree>
    <p:extLst>
      <p:ext uri="{BB962C8B-B14F-4D97-AF65-F5344CB8AC3E}">
        <p14:creationId xmlns:p14="http://schemas.microsoft.com/office/powerpoint/2010/main" val="308514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15</a:t>
            </a:fld>
            <a:endParaRPr lang="en-US" dirty="0"/>
          </a:p>
        </p:txBody>
      </p:sp>
    </p:spTree>
    <p:extLst>
      <p:ext uri="{BB962C8B-B14F-4D97-AF65-F5344CB8AC3E}">
        <p14:creationId xmlns:p14="http://schemas.microsoft.com/office/powerpoint/2010/main" val="2748777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16</a:t>
            </a:fld>
            <a:endParaRPr lang="en-US" dirty="0"/>
          </a:p>
        </p:txBody>
      </p:sp>
    </p:spTree>
    <p:extLst>
      <p:ext uri="{BB962C8B-B14F-4D97-AF65-F5344CB8AC3E}">
        <p14:creationId xmlns:p14="http://schemas.microsoft.com/office/powerpoint/2010/main" val="3012946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17</a:t>
            </a:fld>
            <a:endParaRPr lang="en-US" dirty="0"/>
          </a:p>
        </p:txBody>
      </p:sp>
    </p:spTree>
    <p:extLst>
      <p:ext uri="{BB962C8B-B14F-4D97-AF65-F5344CB8AC3E}">
        <p14:creationId xmlns:p14="http://schemas.microsoft.com/office/powerpoint/2010/main" val="3791835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18</a:t>
            </a:fld>
            <a:endParaRPr lang="en-US" dirty="0"/>
          </a:p>
        </p:txBody>
      </p:sp>
    </p:spTree>
    <p:extLst>
      <p:ext uri="{BB962C8B-B14F-4D97-AF65-F5344CB8AC3E}">
        <p14:creationId xmlns:p14="http://schemas.microsoft.com/office/powerpoint/2010/main" val="4143519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19</a:t>
            </a:fld>
            <a:endParaRPr lang="en-US" dirty="0"/>
          </a:p>
        </p:txBody>
      </p:sp>
    </p:spTree>
    <p:extLst>
      <p:ext uri="{BB962C8B-B14F-4D97-AF65-F5344CB8AC3E}">
        <p14:creationId xmlns:p14="http://schemas.microsoft.com/office/powerpoint/2010/main" val="2909062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2</a:t>
            </a:fld>
            <a:endParaRPr lang="en-US" dirty="0"/>
          </a:p>
        </p:txBody>
      </p:sp>
    </p:spTree>
    <p:extLst>
      <p:ext uri="{BB962C8B-B14F-4D97-AF65-F5344CB8AC3E}">
        <p14:creationId xmlns:p14="http://schemas.microsoft.com/office/powerpoint/2010/main" val="2898121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20</a:t>
            </a:fld>
            <a:endParaRPr lang="en-US" dirty="0"/>
          </a:p>
        </p:txBody>
      </p:sp>
    </p:spTree>
    <p:extLst>
      <p:ext uri="{BB962C8B-B14F-4D97-AF65-F5344CB8AC3E}">
        <p14:creationId xmlns:p14="http://schemas.microsoft.com/office/powerpoint/2010/main" val="876824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21</a:t>
            </a:fld>
            <a:endParaRPr lang="en-US" dirty="0"/>
          </a:p>
        </p:txBody>
      </p:sp>
    </p:spTree>
    <p:extLst>
      <p:ext uri="{BB962C8B-B14F-4D97-AF65-F5344CB8AC3E}">
        <p14:creationId xmlns:p14="http://schemas.microsoft.com/office/powerpoint/2010/main" val="3717194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22</a:t>
            </a:fld>
            <a:endParaRPr lang="en-US" dirty="0"/>
          </a:p>
        </p:txBody>
      </p:sp>
    </p:spTree>
    <p:extLst>
      <p:ext uri="{BB962C8B-B14F-4D97-AF65-F5344CB8AC3E}">
        <p14:creationId xmlns:p14="http://schemas.microsoft.com/office/powerpoint/2010/main" val="3377670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23</a:t>
            </a:fld>
            <a:endParaRPr lang="en-US" dirty="0"/>
          </a:p>
        </p:txBody>
      </p:sp>
    </p:spTree>
    <p:extLst>
      <p:ext uri="{BB962C8B-B14F-4D97-AF65-F5344CB8AC3E}">
        <p14:creationId xmlns:p14="http://schemas.microsoft.com/office/powerpoint/2010/main" val="3176054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24</a:t>
            </a:fld>
            <a:endParaRPr lang="en-US" dirty="0"/>
          </a:p>
        </p:txBody>
      </p:sp>
    </p:spTree>
    <p:extLst>
      <p:ext uri="{BB962C8B-B14F-4D97-AF65-F5344CB8AC3E}">
        <p14:creationId xmlns:p14="http://schemas.microsoft.com/office/powerpoint/2010/main" val="3271388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25</a:t>
            </a:fld>
            <a:endParaRPr lang="en-US" dirty="0"/>
          </a:p>
        </p:txBody>
      </p:sp>
    </p:spTree>
    <p:extLst>
      <p:ext uri="{BB962C8B-B14F-4D97-AF65-F5344CB8AC3E}">
        <p14:creationId xmlns:p14="http://schemas.microsoft.com/office/powerpoint/2010/main" val="2939603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26</a:t>
            </a:fld>
            <a:endParaRPr lang="en-US" dirty="0"/>
          </a:p>
        </p:txBody>
      </p:sp>
    </p:spTree>
    <p:extLst>
      <p:ext uri="{BB962C8B-B14F-4D97-AF65-F5344CB8AC3E}">
        <p14:creationId xmlns:p14="http://schemas.microsoft.com/office/powerpoint/2010/main" val="2187620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27</a:t>
            </a:fld>
            <a:endParaRPr lang="en-US" dirty="0"/>
          </a:p>
        </p:txBody>
      </p:sp>
    </p:spTree>
    <p:extLst>
      <p:ext uri="{BB962C8B-B14F-4D97-AF65-F5344CB8AC3E}">
        <p14:creationId xmlns:p14="http://schemas.microsoft.com/office/powerpoint/2010/main" val="2208535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28</a:t>
            </a:fld>
            <a:endParaRPr lang="en-US" dirty="0"/>
          </a:p>
        </p:txBody>
      </p:sp>
    </p:spTree>
    <p:extLst>
      <p:ext uri="{BB962C8B-B14F-4D97-AF65-F5344CB8AC3E}">
        <p14:creationId xmlns:p14="http://schemas.microsoft.com/office/powerpoint/2010/main" val="1109452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29</a:t>
            </a:fld>
            <a:endParaRPr lang="en-US" dirty="0"/>
          </a:p>
        </p:txBody>
      </p:sp>
    </p:spTree>
    <p:extLst>
      <p:ext uri="{BB962C8B-B14F-4D97-AF65-F5344CB8AC3E}">
        <p14:creationId xmlns:p14="http://schemas.microsoft.com/office/powerpoint/2010/main" val="670081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3</a:t>
            </a:fld>
            <a:endParaRPr lang="en-US" dirty="0"/>
          </a:p>
        </p:txBody>
      </p:sp>
    </p:spTree>
    <p:extLst>
      <p:ext uri="{BB962C8B-B14F-4D97-AF65-F5344CB8AC3E}">
        <p14:creationId xmlns:p14="http://schemas.microsoft.com/office/powerpoint/2010/main" val="1550389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30</a:t>
            </a:fld>
            <a:endParaRPr lang="en-US" dirty="0"/>
          </a:p>
        </p:txBody>
      </p:sp>
    </p:spTree>
    <p:extLst>
      <p:ext uri="{BB962C8B-B14F-4D97-AF65-F5344CB8AC3E}">
        <p14:creationId xmlns:p14="http://schemas.microsoft.com/office/powerpoint/2010/main" val="4261618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31</a:t>
            </a:fld>
            <a:endParaRPr lang="en-US" dirty="0"/>
          </a:p>
        </p:txBody>
      </p:sp>
    </p:spTree>
    <p:extLst>
      <p:ext uri="{BB962C8B-B14F-4D97-AF65-F5344CB8AC3E}">
        <p14:creationId xmlns:p14="http://schemas.microsoft.com/office/powerpoint/2010/main" val="1632173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32</a:t>
            </a:fld>
            <a:endParaRPr lang="en-US" dirty="0"/>
          </a:p>
        </p:txBody>
      </p:sp>
    </p:spTree>
    <p:extLst>
      <p:ext uri="{BB962C8B-B14F-4D97-AF65-F5344CB8AC3E}">
        <p14:creationId xmlns:p14="http://schemas.microsoft.com/office/powerpoint/2010/main" val="1369460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33</a:t>
            </a:fld>
            <a:endParaRPr lang="en-US" dirty="0"/>
          </a:p>
        </p:txBody>
      </p:sp>
    </p:spTree>
    <p:extLst>
      <p:ext uri="{BB962C8B-B14F-4D97-AF65-F5344CB8AC3E}">
        <p14:creationId xmlns:p14="http://schemas.microsoft.com/office/powerpoint/2010/main" val="136296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34</a:t>
            </a:fld>
            <a:endParaRPr lang="en-US" dirty="0"/>
          </a:p>
        </p:txBody>
      </p:sp>
    </p:spTree>
    <p:extLst>
      <p:ext uri="{BB962C8B-B14F-4D97-AF65-F5344CB8AC3E}">
        <p14:creationId xmlns:p14="http://schemas.microsoft.com/office/powerpoint/2010/main" val="20288558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35</a:t>
            </a:fld>
            <a:endParaRPr lang="en-US" dirty="0"/>
          </a:p>
        </p:txBody>
      </p:sp>
    </p:spTree>
    <p:extLst>
      <p:ext uri="{BB962C8B-B14F-4D97-AF65-F5344CB8AC3E}">
        <p14:creationId xmlns:p14="http://schemas.microsoft.com/office/powerpoint/2010/main" val="1957112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36</a:t>
            </a:fld>
            <a:endParaRPr lang="en-US" dirty="0"/>
          </a:p>
        </p:txBody>
      </p:sp>
    </p:spTree>
    <p:extLst>
      <p:ext uri="{BB962C8B-B14F-4D97-AF65-F5344CB8AC3E}">
        <p14:creationId xmlns:p14="http://schemas.microsoft.com/office/powerpoint/2010/main" val="32187004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37</a:t>
            </a:fld>
            <a:endParaRPr lang="en-US" dirty="0"/>
          </a:p>
        </p:txBody>
      </p:sp>
    </p:spTree>
    <p:extLst>
      <p:ext uri="{BB962C8B-B14F-4D97-AF65-F5344CB8AC3E}">
        <p14:creationId xmlns:p14="http://schemas.microsoft.com/office/powerpoint/2010/main" val="3416177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38</a:t>
            </a:fld>
            <a:endParaRPr lang="en-US" dirty="0"/>
          </a:p>
        </p:txBody>
      </p:sp>
    </p:spTree>
    <p:extLst>
      <p:ext uri="{BB962C8B-B14F-4D97-AF65-F5344CB8AC3E}">
        <p14:creationId xmlns:p14="http://schemas.microsoft.com/office/powerpoint/2010/main" val="17097454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39</a:t>
            </a:fld>
            <a:endParaRPr lang="en-US" dirty="0"/>
          </a:p>
        </p:txBody>
      </p:sp>
    </p:spTree>
    <p:extLst>
      <p:ext uri="{BB962C8B-B14F-4D97-AF65-F5344CB8AC3E}">
        <p14:creationId xmlns:p14="http://schemas.microsoft.com/office/powerpoint/2010/main" val="33181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4</a:t>
            </a:fld>
            <a:endParaRPr lang="en-US" dirty="0"/>
          </a:p>
        </p:txBody>
      </p:sp>
    </p:spTree>
    <p:extLst>
      <p:ext uri="{BB962C8B-B14F-4D97-AF65-F5344CB8AC3E}">
        <p14:creationId xmlns:p14="http://schemas.microsoft.com/office/powerpoint/2010/main" val="17215353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40</a:t>
            </a:fld>
            <a:endParaRPr lang="en-US" dirty="0"/>
          </a:p>
        </p:txBody>
      </p:sp>
    </p:spTree>
    <p:extLst>
      <p:ext uri="{BB962C8B-B14F-4D97-AF65-F5344CB8AC3E}">
        <p14:creationId xmlns:p14="http://schemas.microsoft.com/office/powerpoint/2010/main" val="11124214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41</a:t>
            </a:fld>
            <a:endParaRPr lang="en-US" dirty="0"/>
          </a:p>
        </p:txBody>
      </p:sp>
    </p:spTree>
    <p:extLst>
      <p:ext uri="{BB962C8B-B14F-4D97-AF65-F5344CB8AC3E}">
        <p14:creationId xmlns:p14="http://schemas.microsoft.com/office/powerpoint/2010/main" val="41931946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42</a:t>
            </a:fld>
            <a:endParaRPr lang="en-US" dirty="0"/>
          </a:p>
        </p:txBody>
      </p:sp>
    </p:spTree>
    <p:extLst>
      <p:ext uri="{BB962C8B-B14F-4D97-AF65-F5344CB8AC3E}">
        <p14:creationId xmlns:p14="http://schemas.microsoft.com/office/powerpoint/2010/main" val="21568702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43</a:t>
            </a:fld>
            <a:endParaRPr lang="en-US" dirty="0"/>
          </a:p>
        </p:txBody>
      </p:sp>
    </p:spTree>
    <p:extLst>
      <p:ext uri="{BB962C8B-B14F-4D97-AF65-F5344CB8AC3E}">
        <p14:creationId xmlns:p14="http://schemas.microsoft.com/office/powerpoint/2010/main" val="21387754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44</a:t>
            </a:fld>
            <a:endParaRPr lang="en-US" dirty="0"/>
          </a:p>
        </p:txBody>
      </p:sp>
    </p:spTree>
    <p:extLst>
      <p:ext uri="{BB962C8B-B14F-4D97-AF65-F5344CB8AC3E}">
        <p14:creationId xmlns:p14="http://schemas.microsoft.com/office/powerpoint/2010/main" val="5984871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45</a:t>
            </a:fld>
            <a:endParaRPr lang="en-US" dirty="0"/>
          </a:p>
        </p:txBody>
      </p:sp>
    </p:spTree>
    <p:extLst>
      <p:ext uri="{BB962C8B-B14F-4D97-AF65-F5344CB8AC3E}">
        <p14:creationId xmlns:p14="http://schemas.microsoft.com/office/powerpoint/2010/main" val="20610992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46</a:t>
            </a:fld>
            <a:endParaRPr lang="en-US" dirty="0"/>
          </a:p>
        </p:txBody>
      </p:sp>
    </p:spTree>
    <p:extLst>
      <p:ext uri="{BB962C8B-B14F-4D97-AF65-F5344CB8AC3E}">
        <p14:creationId xmlns:p14="http://schemas.microsoft.com/office/powerpoint/2010/main" val="31180133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47</a:t>
            </a:fld>
            <a:endParaRPr lang="en-US" dirty="0"/>
          </a:p>
        </p:txBody>
      </p:sp>
    </p:spTree>
    <p:extLst>
      <p:ext uri="{BB962C8B-B14F-4D97-AF65-F5344CB8AC3E}">
        <p14:creationId xmlns:p14="http://schemas.microsoft.com/office/powerpoint/2010/main" val="7401961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48</a:t>
            </a:fld>
            <a:endParaRPr lang="en-US" dirty="0"/>
          </a:p>
        </p:txBody>
      </p:sp>
    </p:spTree>
    <p:extLst>
      <p:ext uri="{BB962C8B-B14F-4D97-AF65-F5344CB8AC3E}">
        <p14:creationId xmlns:p14="http://schemas.microsoft.com/office/powerpoint/2010/main" val="37275104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49</a:t>
            </a:fld>
            <a:endParaRPr lang="en-US" dirty="0"/>
          </a:p>
        </p:txBody>
      </p:sp>
    </p:spTree>
    <p:extLst>
      <p:ext uri="{BB962C8B-B14F-4D97-AF65-F5344CB8AC3E}">
        <p14:creationId xmlns:p14="http://schemas.microsoft.com/office/powerpoint/2010/main" val="2105961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5</a:t>
            </a:fld>
            <a:endParaRPr lang="en-US" dirty="0"/>
          </a:p>
        </p:txBody>
      </p:sp>
    </p:spTree>
    <p:extLst>
      <p:ext uri="{BB962C8B-B14F-4D97-AF65-F5344CB8AC3E}">
        <p14:creationId xmlns:p14="http://schemas.microsoft.com/office/powerpoint/2010/main" val="19330990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50</a:t>
            </a:fld>
            <a:endParaRPr lang="en-US" dirty="0"/>
          </a:p>
        </p:txBody>
      </p:sp>
    </p:spTree>
    <p:extLst>
      <p:ext uri="{BB962C8B-B14F-4D97-AF65-F5344CB8AC3E}">
        <p14:creationId xmlns:p14="http://schemas.microsoft.com/office/powerpoint/2010/main" val="17534465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51</a:t>
            </a:fld>
            <a:endParaRPr lang="en-US" dirty="0"/>
          </a:p>
        </p:txBody>
      </p:sp>
    </p:spTree>
    <p:extLst>
      <p:ext uri="{BB962C8B-B14F-4D97-AF65-F5344CB8AC3E}">
        <p14:creationId xmlns:p14="http://schemas.microsoft.com/office/powerpoint/2010/main" val="17807174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52</a:t>
            </a:fld>
            <a:endParaRPr lang="en-US" dirty="0"/>
          </a:p>
        </p:txBody>
      </p:sp>
    </p:spTree>
    <p:extLst>
      <p:ext uri="{BB962C8B-B14F-4D97-AF65-F5344CB8AC3E}">
        <p14:creationId xmlns:p14="http://schemas.microsoft.com/office/powerpoint/2010/main" val="26911392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53</a:t>
            </a:fld>
            <a:endParaRPr lang="en-US" dirty="0"/>
          </a:p>
        </p:txBody>
      </p:sp>
    </p:spTree>
    <p:extLst>
      <p:ext uri="{BB962C8B-B14F-4D97-AF65-F5344CB8AC3E}">
        <p14:creationId xmlns:p14="http://schemas.microsoft.com/office/powerpoint/2010/main" val="17737915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54</a:t>
            </a:fld>
            <a:endParaRPr lang="en-US" dirty="0"/>
          </a:p>
        </p:txBody>
      </p:sp>
    </p:spTree>
    <p:extLst>
      <p:ext uri="{BB962C8B-B14F-4D97-AF65-F5344CB8AC3E}">
        <p14:creationId xmlns:p14="http://schemas.microsoft.com/office/powerpoint/2010/main" val="1680536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6</a:t>
            </a:fld>
            <a:endParaRPr lang="en-US" dirty="0"/>
          </a:p>
        </p:txBody>
      </p:sp>
    </p:spTree>
    <p:extLst>
      <p:ext uri="{BB962C8B-B14F-4D97-AF65-F5344CB8AC3E}">
        <p14:creationId xmlns:p14="http://schemas.microsoft.com/office/powerpoint/2010/main" val="754808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7</a:t>
            </a:fld>
            <a:endParaRPr lang="en-US" dirty="0"/>
          </a:p>
        </p:txBody>
      </p:sp>
    </p:spTree>
    <p:extLst>
      <p:ext uri="{BB962C8B-B14F-4D97-AF65-F5344CB8AC3E}">
        <p14:creationId xmlns:p14="http://schemas.microsoft.com/office/powerpoint/2010/main" val="4019682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8</a:t>
            </a:fld>
            <a:endParaRPr lang="en-US" dirty="0"/>
          </a:p>
        </p:txBody>
      </p:sp>
    </p:spTree>
    <p:extLst>
      <p:ext uri="{BB962C8B-B14F-4D97-AF65-F5344CB8AC3E}">
        <p14:creationId xmlns:p14="http://schemas.microsoft.com/office/powerpoint/2010/main" val="4079108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9</a:t>
            </a:fld>
            <a:endParaRPr lang="en-US" dirty="0"/>
          </a:p>
        </p:txBody>
      </p:sp>
    </p:spTree>
    <p:extLst>
      <p:ext uri="{BB962C8B-B14F-4D97-AF65-F5344CB8AC3E}">
        <p14:creationId xmlns:p14="http://schemas.microsoft.com/office/powerpoint/2010/main" val="1890285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450219008"/>
      </p:ext>
    </p:extLst>
  </p:cSld>
  <p:clrMapOvr>
    <a:masterClrMapping/>
  </p:clrMapOvr>
  <p:hf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63253305"/>
      </p:ext>
    </p:extLst>
  </p:cSld>
  <p:clrMapOvr>
    <a:masterClrMapping/>
  </p:clrMapOvr>
  <p:hf hdr="0" ftr="0" dt="0"/>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143217190"/>
      </p:ext>
    </p:extLst>
  </p:cSld>
  <p:clrMapOvr>
    <a:masterClrMapping/>
  </p:clrMapOvr>
  <p:hf hdr="0" ftr="0" dt="0"/>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AE8321-5884-9E75-1272-926961F3131D}"/>
              </a:ext>
            </a:extLst>
          </p:cNvPr>
          <p:cNvSpPr>
            <a:spLocks noGrp="1"/>
          </p:cNvSpPr>
          <p:nvPr>
            <p:ph type="title" hasCustomPrompt="1"/>
          </p:nvPr>
        </p:nvSpPr>
        <p:spPr>
          <a:xfrm>
            <a:off x="685800" y="908591"/>
            <a:ext cx="4058728" cy="5225507"/>
          </a:xfrm>
        </p:spPr>
        <p:txBody>
          <a:bodyPr anchor="t">
            <a:normAutofit/>
          </a:bodyPr>
          <a:lstStyle>
            <a:lvl1pPr>
              <a:defRPr sz="3200"/>
            </a:lvl1pPr>
          </a:lstStyle>
          <a:p>
            <a:r>
              <a:rPr lang="en-US" dirty="0"/>
              <a:t>Click to add title</a:t>
            </a:r>
          </a:p>
        </p:txBody>
      </p:sp>
      <p:sp>
        <p:nvSpPr>
          <p:cNvPr id="9" name="Picture Placeholder 8">
            <a:extLst>
              <a:ext uri="{FF2B5EF4-FFF2-40B4-BE49-F238E27FC236}">
                <a16:creationId xmlns:a16="http://schemas.microsoft.com/office/drawing/2014/main" id="{B22DF521-FA73-0B43-D1F3-A28543BA84E8}"/>
              </a:ext>
            </a:extLst>
          </p:cNvPr>
          <p:cNvSpPr>
            <a:spLocks noGrp="1"/>
          </p:cNvSpPr>
          <p:nvPr>
            <p:ph type="pic" sz="quarter" idx="10" hasCustomPrompt="1"/>
          </p:nvPr>
        </p:nvSpPr>
        <p:spPr>
          <a:xfrm>
            <a:off x="5699125" y="0"/>
            <a:ext cx="5786438" cy="6134100"/>
          </a:xfrm>
        </p:spPr>
        <p:txBody>
          <a:bodyPr/>
          <a:lstStyle>
            <a:lvl1pPr marL="0" indent="0" algn="ctr">
              <a:buNone/>
              <a:defRPr/>
            </a:lvl1pPr>
          </a:lstStyle>
          <a:p>
            <a:r>
              <a:rPr lang="en-US" dirty="0"/>
              <a:t>Click icon to insert picture</a:t>
            </a:r>
          </a:p>
        </p:txBody>
      </p:sp>
      <p:sp>
        <p:nvSpPr>
          <p:cNvPr id="4" name="Slide Number Placeholder 5">
            <a:extLst>
              <a:ext uri="{FF2B5EF4-FFF2-40B4-BE49-F238E27FC236}">
                <a16:creationId xmlns:a16="http://schemas.microsoft.com/office/drawing/2014/main" id="{400E6515-DDBF-35F4-5C9E-FF113FD164EF}"/>
              </a:ext>
            </a:extLst>
          </p:cNvPr>
          <p:cNvSpPr>
            <a:spLocks noGrp="1"/>
          </p:cNvSpPr>
          <p:nvPr>
            <p:ph type="sldNum" sz="quarter" idx="4"/>
          </p:nvPr>
        </p:nvSpPr>
        <p:spPr>
          <a:xfrm>
            <a:off x="10919012" y="6274074"/>
            <a:ext cx="672354" cy="583926"/>
          </a:xfrm>
          <a:prstGeom prst="rect">
            <a:avLst/>
          </a:prstGeom>
        </p:spPr>
        <p:txBody>
          <a:bodyPr vert="horz" lIns="91440" tIns="45720" rIns="91440" bIns="45720" rtlCol="0" anchor="t"/>
          <a:lstStyle>
            <a:lvl1pPr algn="r">
              <a:defRPr sz="1400">
                <a:solidFill>
                  <a:schemeClr val="tx1"/>
                </a:solidFill>
              </a:defRPr>
            </a:lvl1pPr>
          </a:lstStyle>
          <a:p>
            <a:fld id="{C3DB2ADC-AF19-4574-8C10-79B5B04FCA27}" type="slidenum">
              <a:rPr lang="en-US" smtClean="0"/>
              <a:pPr/>
              <a:t>‹#›</a:t>
            </a:fld>
            <a:endParaRPr lang="en-US" dirty="0"/>
          </a:p>
        </p:txBody>
      </p:sp>
      <p:cxnSp>
        <p:nvCxnSpPr>
          <p:cNvPr id="3" name="Straight Connector 2">
            <a:extLst>
              <a:ext uri="{FF2B5EF4-FFF2-40B4-BE49-F238E27FC236}">
                <a16:creationId xmlns:a16="http://schemas.microsoft.com/office/drawing/2014/main" id="{8B32A424-7EFB-F80C-2BDA-94D103A55F77}"/>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68EFEEF-ABDC-22C9-C5DB-0494BEB8687D}"/>
              </a:ext>
              <a:ext uri="{C183D7F6-B498-43B3-948B-1728B52AA6E4}">
                <adec:decorative xmlns:adec="http://schemas.microsoft.com/office/drawing/2017/decorative" val="1"/>
              </a:ext>
            </a:extLst>
          </p:cNvPr>
          <p:cNvCxnSpPr>
            <a:cxnSpLocks/>
          </p:cNvCxnSpPr>
          <p:nvPr userDrawn="1"/>
        </p:nvCxnSpPr>
        <p:spPr>
          <a:xfrm>
            <a:off x="5699342" y="6136928"/>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700016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352414-3211-CEB2-31A1-11097989D435}"/>
              </a:ext>
            </a:extLst>
          </p:cNvPr>
          <p:cNvSpPr>
            <a:spLocks noGrp="1"/>
          </p:cNvSpPr>
          <p:nvPr>
            <p:ph type="title" hasCustomPrompt="1"/>
          </p:nvPr>
        </p:nvSpPr>
        <p:spPr>
          <a:xfrm>
            <a:off x="705934" y="723900"/>
            <a:ext cx="3503757" cy="5316415"/>
          </a:xfrm>
        </p:spPr>
        <p:txBody>
          <a:bodyPr>
            <a:normAutofit/>
          </a:bodyPr>
          <a:lstStyle>
            <a:lvl1pPr>
              <a:defRPr sz="3200"/>
            </a:lvl1pPr>
          </a:lstStyle>
          <a:p>
            <a:r>
              <a:rPr lang="en-US" dirty="0"/>
              <a:t>Click to add title</a:t>
            </a:r>
          </a:p>
        </p:txBody>
      </p:sp>
      <p:sp>
        <p:nvSpPr>
          <p:cNvPr id="9" name="Content Placeholder 8">
            <a:extLst>
              <a:ext uri="{FF2B5EF4-FFF2-40B4-BE49-F238E27FC236}">
                <a16:creationId xmlns:a16="http://schemas.microsoft.com/office/drawing/2014/main" id="{4BA26D20-54E1-2490-0D75-F08BCB7D3BFF}"/>
              </a:ext>
            </a:extLst>
          </p:cNvPr>
          <p:cNvSpPr>
            <a:spLocks noGrp="1"/>
          </p:cNvSpPr>
          <p:nvPr>
            <p:ph sz="quarter" idx="10" hasCustomPrompt="1"/>
          </p:nvPr>
        </p:nvSpPr>
        <p:spPr>
          <a:xfrm>
            <a:off x="5582232" y="2053087"/>
            <a:ext cx="5903332" cy="3987230"/>
          </a:xfrm>
        </p:spPr>
        <p:txBody>
          <a:bodyPr anchor="t"/>
          <a:lstStyle>
            <a:lvl1pPr marL="0" indent="0">
              <a:buNone/>
              <a:defRPr/>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400E6515-DDBF-35F4-5C9E-FF113FD164EF}"/>
              </a:ext>
            </a:extLst>
          </p:cNvPr>
          <p:cNvSpPr>
            <a:spLocks noGrp="1"/>
          </p:cNvSpPr>
          <p:nvPr>
            <p:ph type="sldNum" sz="quarter" idx="4"/>
          </p:nvPr>
        </p:nvSpPr>
        <p:spPr>
          <a:xfrm>
            <a:off x="10919012" y="6274074"/>
            <a:ext cx="672354" cy="583926"/>
          </a:xfrm>
          <a:prstGeom prst="rect">
            <a:avLst/>
          </a:prstGeom>
        </p:spPr>
        <p:txBody>
          <a:bodyPr vert="horz" lIns="91440" tIns="45720" rIns="91440" bIns="45720" rtlCol="0" anchor="t"/>
          <a:lstStyle>
            <a:lvl1pPr algn="r">
              <a:defRPr sz="1400">
                <a:solidFill>
                  <a:schemeClr val="tx1"/>
                </a:solidFill>
              </a:defRPr>
            </a:lvl1pPr>
          </a:lstStyle>
          <a:p>
            <a:fld id="{C3DB2ADC-AF19-4574-8C10-79B5B04FCA27}" type="slidenum">
              <a:rPr lang="en-US" smtClean="0"/>
              <a:pPr/>
              <a:t>‹#›</a:t>
            </a:fld>
            <a:endParaRPr lang="en-US" dirty="0"/>
          </a:p>
        </p:txBody>
      </p:sp>
      <p:cxnSp>
        <p:nvCxnSpPr>
          <p:cNvPr id="5" name="Straight Connector 4">
            <a:extLst>
              <a:ext uri="{FF2B5EF4-FFF2-40B4-BE49-F238E27FC236}">
                <a16:creationId xmlns:a16="http://schemas.microsoft.com/office/drawing/2014/main" id="{998A376F-AF56-AABE-DFA3-DE5A8C899613}"/>
              </a:ext>
              <a:ext uri="{C183D7F6-B498-43B3-948B-1728B52AA6E4}">
                <adec:decorative xmlns:adec="http://schemas.microsoft.com/office/drawing/2017/decorative" val="1"/>
              </a:ext>
            </a:extLst>
          </p:cNvPr>
          <p:cNvCxnSpPr>
            <a:cxnSpLocks/>
          </p:cNvCxnSpPr>
          <p:nvPr userDrawn="1"/>
        </p:nvCxnSpPr>
        <p:spPr>
          <a:xfrm>
            <a:off x="5695467" y="723900"/>
            <a:ext cx="579059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DE9D420-BBEC-E7C6-7E76-FB9791C71C96}"/>
              </a:ext>
              <a:ext uri="{C183D7F6-B498-43B3-948B-1728B52AA6E4}">
                <adec:decorative xmlns:adec="http://schemas.microsoft.com/office/drawing/2017/decorative" val="1"/>
              </a:ext>
            </a:extLst>
          </p:cNvPr>
          <p:cNvCxnSpPr>
            <a:cxnSpLocks/>
          </p:cNvCxnSpPr>
          <p:nvPr userDrawn="1"/>
        </p:nvCxnSpPr>
        <p:spPr>
          <a:xfrm>
            <a:off x="5699342" y="6136928"/>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22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2D6AD5-5357-463C-B785-6A488FFC8D76}"/>
              </a:ext>
            </a:extLst>
          </p:cNvPr>
          <p:cNvSpPr>
            <a:spLocks noGrp="1"/>
          </p:cNvSpPr>
          <p:nvPr>
            <p:ph type="title" hasCustomPrompt="1"/>
          </p:nvPr>
        </p:nvSpPr>
        <p:spPr>
          <a:xfrm>
            <a:off x="5637007" y="817581"/>
            <a:ext cx="5935869" cy="5238159"/>
          </a:xfrm>
        </p:spPr>
        <p:txBody>
          <a:bodyPr anchor="ctr" anchorCtr="0">
            <a:noAutofit/>
          </a:bodyPr>
          <a:lstStyle>
            <a:lvl1pPr>
              <a:defRPr sz="3200"/>
            </a:lvl1pPr>
          </a:lstStyle>
          <a:p>
            <a:r>
              <a:rPr lang="en-US" dirty="0"/>
              <a:t>Click to add title</a:t>
            </a:r>
          </a:p>
        </p:txBody>
      </p:sp>
      <p:sp>
        <p:nvSpPr>
          <p:cNvPr id="18" name="Picture Placeholder 16">
            <a:extLst>
              <a:ext uri="{FF2B5EF4-FFF2-40B4-BE49-F238E27FC236}">
                <a16:creationId xmlns:a16="http://schemas.microsoft.com/office/drawing/2014/main" id="{EAD023B5-9ABC-4D4A-A1AD-D4D83D662192}"/>
              </a:ext>
            </a:extLst>
          </p:cNvPr>
          <p:cNvSpPr>
            <a:spLocks noGrp="1"/>
          </p:cNvSpPr>
          <p:nvPr>
            <p:ph type="pic" sz="quarter" idx="13"/>
          </p:nvPr>
        </p:nvSpPr>
        <p:spPr>
          <a:xfrm>
            <a:off x="-1" y="1"/>
            <a:ext cx="4876799" cy="6858000"/>
          </a:xfrm>
          <a:prstGeom prst="rect">
            <a:avLst/>
          </a:prstGeom>
        </p:spPr>
        <p:txBody>
          <a:bodyPr>
            <a:normAutofit/>
          </a:bodyPr>
          <a:lstStyle>
            <a:lvl1pPr marL="0" indent="0" algn="ctr">
              <a:buNone/>
              <a:defRPr sz="1800"/>
            </a:lvl1pPr>
          </a:lstStyle>
          <a:p>
            <a:r>
              <a:rPr lang="en-US"/>
              <a:t>Click icon to add picture</a:t>
            </a:r>
            <a:endParaRPr lang="en-US" dirty="0"/>
          </a:p>
        </p:txBody>
      </p:sp>
      <p:cxnSp>
        <p:nvCxnSpPr>
          <p:cNvPr id="12" name="Straight Connector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608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Break 1">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6DC3399C-8B0E-4D7D-A955-FB1F37CF3672}"/>
              </a:ext>
            </a:extLst>
          </p:cNvPr>
          <p:cNvSpPr>
            <a:spLocks noGrp="1"/>
          </p:cNvSpPr>
          <p:nvPr>
            <p:ph type="ctrTitle" hasCustomPrompt="1"/>
          </p:nvPr>
        </p:nvSpPr>
        <p:spPr>
          <a:xfrm>
            <a:off x="710520" y="776873"/>
            <a:ext cx="5854182" cy="3070508"/>
          </a:xfrm>
          <a:prstGeom prst="rect">
            <a:avLst/>
          </a:prstGeom>
        </p:spPr>
        <p:txBody>
          <a:bodyPr anchor="b">
            <a:normAutofit/>
          </a:bodyPr>
          <a:lstStyle>
            <a:lvl1pPr>
              <a:defRPr sz="3200"/>
            </a:lvl1pPr>
          </a:lstStyle>
          <a:p>
            <a:r>
              <a:rPr lang="en-US" dirty="0"/>
              <a:t>Click to add title</a:t>
            </a:r>
          </a:p>
        </p:txBody>
      </p:sp>
      <p:sp>
        <p:nvSpPr>
          <p:cNvPr id="21" name="Subtitle 11">
            <a:extLst>
              <a:ext uri="{FF2B5EF4-FFF2-40B4-BE49-F238E27FC236}">
                <a16:creationId xmlns:a16="http://schemas.microsoft.com/office/drawing/2014/main" id="{13C3C1EB-2C5B-4710-893A-9DD6284D5CB0}"/>
              </a:ext>
            </a:extLst>
          </p:cNvPr>
          <p:cNvSpPr>
            <a:spLocks noGrp="1"/>
          </p:cNvSpPr>
          <p:nvPr>
            <p:ph type="subTitle" idx="1" hasCustomPrompt="1"/>
          </p:nvPr>
        </p:nvSpPr>
        <p:spPr>
          <a:xfrm>
            <a:off x="721202" y="4088927"/>
            <a:ext cx="5842218" cy="1880552"/>
          </a:xfrm>
          <a:prstGeom prst="rect">
            <a:avLst/>
          </a:prstGeom>
        </p:spPr>
        <p:txBody>
          <a:bodyPr>
            <a:normAutofit/>
          </a:bodyPr>
          <a:lstStyle>
            <a:lvl1pPr marL="0" indent="0">
              <a:buNone/>
              <a:defRPr sz="2000"/>
            </a:lvl1pPr>
          </a:lstStyle>
          <a:p>
            <a:r>
              <a:rPr lang="en-US" dirty="0"/>
              <a:t>Click to add subtitle</a:t>
            </a:r>
          </a:p>
        </p:txBody>
      </p:sp>
      <p:sp>
        <p:nvSpPr>
          <p:cNvPr id="30" name="Picture Placeholder 28">
            <a:extLst>
              <a:ext uri="{FF2B5EF4-FFF2-40B4-BE49-F238E27FC236}">
                <a16:creationId xmlns:a16="http://schemas.microsoft.com/office/drawing/2014/main" id="{E335E712-C7FD-4BAC-B89C-58AF6594A4E7}"/>
              </a:ext>
            </a:extLst>
          </p:cNvPr>
          <p:cNvSpPr>
            <a:spLocks noGrp="1"/>
          </p:cNvSpPr>
          <p:nvPr>
            <p:ph type="pic" sz="quarter" idx="13"/>
          </p:nvPr>
        </p:nvSpPr>
        <p:spPr>
          <a:xfrm>
            <a:off x="7315200" y="0"/>
            <a:ext cx="4876800" cy="6858000"/>
          </a:xfrm>
          <a:prstGeom prst="rect">
            <a:avLst/>
          </a:prstGeom>
        </p:spPr>
        <p:txBody>
          <a:bodyPr>
            <a:normAutofit/>
          </a:bodyPr>
          <a:lstStyle>
            <a:lvl1pPr marL="0" indent="0" algn="ctr">
              <a:buNone/>
              <a:defRPr sz="1800"/>
            </a:lvl1p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541CC69-A0B0-C1BE-2165-D8AD1B7D2DDA}"/>
              </a:ext>
              <a:ext uri="{C183D7F6-B498-43B3-948B-1728B52AA6E4}">
                <adec:decorative xmlns:adec="http://schemas.microsoft.com/office/drawing/2017/decorative" val="1"/>
              </a:ext>
            </a:extLst>
          </p:cNvPr>
          <p:cNvCxnSpPr>
            <a:cxnSpLocks/>
          </p:cNvCxnSpPr>
          <p:nvPr userDrawn="1"/>
        </p:nvCxnSpPr>
        <p:spPr>
          <a:xfrm>
            <a:off x="724574" y="723899"/>
            <a:ext cx="5786724"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D54A957-6A3F-2C34-A453-905FBAE77CCD}"/>
              </a:ext>
              <a:ext uri="{C183D7F6-B498-43B3-948B-1728B52AA6E4}">
                <adec:decorative xmlns:adec="http://schemas.microsoft.com/office/drawing/2017/decorative" val="1"/>
              </a:ext>
            </a:extLst>
          </p:cNvPr>
          <p:cNvCxnSpPr>
            <a:cxnSpLocks/>
          </p:cNvCxnSpPr>
          <p:nvPr userDrawn="1"/>
        </p:nvCxnSpPr>
        <p:spPr>
          <a:xfrm>
            <a:off x="724574" y="6136928"/>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18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able 2">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4246B94A-8C64-4FBA-B409-1F9487E19CF3}"/>
              </a:ext>
            </a:extLst>
          </p:cNvPr>
          <p:cNvSpPr>
            <a:spLocks noGrp="1"/>
          </p:cNvSpPr>
          <p:nvPr>
            <p:ph type="title" hasCustomPrompt="1"/>
          </p:nvPr>
        </p:nvSpPr>
        <p:spPr>
          <a:xfrm>
            <a:off x="734592" y="976997"/>
            <a:ext cx="11000208" cy="1239985"/>
          </a:xfrm>
          <a:prstGeom prst="rect">
            <a:avLst/>
          </a:prstGeom>
        </p:spPr>
        <p:txBody>
          <a:bodyPr anchor="t">
            <a:normAutofit/>
          </a:bodyPr>
          <a:lstStyle>
            <a:lvl1pPr>
              <a:defRPr sz="3200"/>
            </a:lvl1pPr>
          </a:lstStyle>
          <a:p>
            <a:r>
              <a:rPr lang="en-US" dirty="0"/>
              <a:t>Click to add title</a:t>
            </a:r>
          </a:p>
        </p:txBody>
      </p:sp>
      <p:sp>
        <p:nvSpPr>
          <p:cNvPr id="5" name="Content Placeholder 4">
            <a:extLst>
              <a:ext uri="{FF2B5EF4-FFF2-40B4-BE49-F238E27FC236}">
                <a16:creationId xmlns:a16="http://schemas.microsoft.com/office/drawing/2014/main" id="{02736CFB-FEC9-D3FB-01C8-D0AF64ED3AE0}"/>
              </a:ext>
            </a:extLst>
          </p:cNvPr>
          <p:cNvSpPr>
            <a:spLocks noGrp="1"/>
          </p:cNvSpPr>
          <p:nvPr>
            <p:ph sz="quarter" idx="10" hasCustomPrompt="1"/>
          </p:nvPr>
        </p:nvSpPr>
        <p:spPr>
          <a:xfrm>
            <a:off x="734592" y="2244725"/>
            <a:ext cx="7814185" cy="4233713"/>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457EDA23-301F-47EE-3683-0B3206D8F539}"/>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400">
                <a:solidFill>
                  <a:schemeClr val="tx1"/>
                </a:solidFill>
              </a:defRPr>
            </a:lvl1pPr>
          </a:lstStyle>
          <a:p>
            <a:fld id="{C3DB2ADC-AF19-4574-8C10-79B5B04FCA27}" type="slidenum">
              <a:rPr lang="en-US" smtClean="0"/>
              <a:pPr/>
              <a:t>‹#›</a:t>
            </a:fld>
            <a:endParaRPr lang="en-US" dirty="0"/>
          </a:p>
        </p:txBody>
      </p:sp>
      <p:cxnSp>
        <p:nvCxnSpPr>
          <p:cNvPr id="6" name="Straight Connector 5">
            <a:extLst>
              <a:ext uri="{FF2B5EF4-FFF2-40B4-BE49-F238E27FC236}">
                <a16:creationId xmlns:a16="http://schemas.microsoft.com/office/drawing/2014/main" id="{93AC3921-F10C-2A33-F8DF-3B42EE1E382E}"/>
              </a:ext>
              <a:ext uri="{C183D7F6-B498-43B3-948B-1728B52AA6E4}">
                <adec:decorative xmlns:adec="http://schemas.microsoft.com/office/drawing/2017/decorative" val="1"/>
              </a:ext>
            </a:extLst>
          </p:cNvPr>
          <p:cNvCxnSpPr>
            <a:cxnSpLocks/>
          </p:cNvCxnSpPr>
          <p:nvPr userDrawn="1"/>
        </p:nvCxnSpPr>
        <p:spPr>
          <a:xfrm>
            <a:off x="724574" y="723899"/>
            <a:ext cx="1101022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99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Title 2">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AE8321-5884-9E75-1272-926961F3131D}"/>
              </a:ext>
            </a:extLst>
          </p:cNvPr>
          <p:cNvSpPr>
            <a:spLocks noGrp="1"/>
          </p:cNvSpPr>
          <p:nvPr>
            <p:ph type="title" hasCustomPrompt="1"/>
          </p:nvPr>
        </p:nvSpPr>
        <p:spPr>
          <a:xfrm>
            <a:off x="763439" y="684311"/>
            <a:ext cx="4058728" cy="2749009"/>
          </a:xfrm>
        </p:spPr>
        <p:txBody>
          <a:bodyPr anchor="b">
            <a:normAutofit/>
          </a:bodyPr>
          <a:lstStyle>
            <a:lvl1pPr algn="l">
              <a:defRPr sz="3200"/>
            </a:lvl1pPr>
          </a:lstStyle>
          <a:p>
            <a:r>
              <a:rPr lang="en-US" dirty="0"/>
              <a:t>Click to add title</a:t>
            </a:r>
          </a:p>
        </p:txBody>
      </p:sp>
      <p:sp>
        <p:nvSpPr>
          <p:cNvPr id="13" name="Content Placeholder 12">
            <a:extLst>
              <a:ext uri="{FF2B5EF4-FFF2-40B4-BE49-F238E27FC236}">
                <a16:creationId xmlns:a16="http://schemas.microsoft.com/office/drawing/2014/main" id="{5EB8AC8C-DEDA-D180-1CD8-B67B47276E34}"/>
              </a:ext>
            </a:extLst>
          </p:cNvPr>
          <p:cNvSpPr>
            <a:spLocks noGrp="1"/>
          </p:cNvSpPr>
          <p:nvPr>
            <p:ph sz="quarter" idx="11" hasCustomPrompt="1"/>
          </p:nvPr>
        </p:nvSpPr>
        <p:spPr>
          <a:xfrm>
            <a:off x="757600" y="3662835"/>
            <a:ext cx="4064567" cy="246839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B22DF521-FA73-0B43-D1F3-A28543BA84E8}"/>
              </a:ext>
            </a:extLst>
          </p:cNvPr>
          <p:cNvSpPr>
            <a:spLocks noGrp="1"/>
          </p:cNvSpPr>
          <p:nvPr>
            <p:ph type="pic" sz="quarter" idx="10" hasCustomPrompt="1"/>
          </p:nvPr>
        </p:nvSpPr>
        <p:spPr>
          <a:xfrm>
            <a:off x="5707756" y="4"/>
            <a:ext cx="5786438" cy="6134100"/>
          </a:xfrm>
        </p:spPr>
        <p:txBody>
          <a:bodyPr/>
          <a:lstStyle>
            <a:lvl1pPr marL="0" indent="0" algn="ctr">
              <a:buNone/>
              <a:defRPr/>
            </a:lvl1pPr>
          </a:lstStyle>
          <a:p>
            <a:r>
              <a:rPr lang="en-US" dirty="0"/>
              <a:t>Click icon to insert picture</a:t>
            </a:r>
          </a:p>
        </p:txBody>
      </p:sp>
      <p:cxnSp>
        <p:nvCxnSpPr>
          <p:cNvPr id="5" name="Straight Connector 4">
            <a:extLst>
              <a:ext uri="{FF2B5EF4-FFF2-40B4-BE49-F238E27FC236}">
                <a16:creationId xmlns:a16="http://schemas.microsoft.com/office/drawing/2014/main" id="{9D527B4D-405A-DCD2-6970-1162843E00DD}"/>
              </a:ext>
              <a:ext uri="{C183D7F6-B498-43B3-948B-1728B52AA6E4}">
                <adec:decorative xmlns:adec="http://schemas.microsoft.com/office/drawing/2017/decorative" val="1"/>
              </a:ext>
            </a:extLst>
          </p:cNvPr>
          <p:cNvCxnSpPr>
            <a:cxnSpLocks/>
          </p:cNvCxnSpPr>
          <p:nvPr userDrawn="1"/>
        </p:nvCxnSpPr>
        <p:spPr>
          <a:xfrm>
            <a:off x="814484" y="721031"/>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400E6515-DDBF-35F4-5C9E-FF113FD164EF}"/>
              </a:ext>
            </a:extLst>
          </p:cNvPr>
          <p:cNvSpPr>
            <a:spLocks noGrp="1"/>
          </p:cNvSpPr>
          <p:nvPr>
            <p:ph type="sldNum" sz="quarter" idx="4"/>
          </p:nvPr>
        </p:nvSpPr>
        <p:spPr>
          <a:xfrm>
            <a:off x="10919012" y="6274074"/>
            <a:ext cx="672354" cy="583926"/>
          </a:xfrm>
          <a:prstGeom prst="rect">
            <a:avLst/>
          </a:prstGeom>
        </p:spPr>
        <p:txBody>
          <a:bodyPr vert="horz" lIns="91440" tIns="45720" rIns="91440" bIns="45720" rtlCol="0" anchor="t"/>
          <a:lstStyle>
            <a:lvl1pPr algn="r">
              <a:defRPr sz="1400">
                <a:solidFill>
                  <a:schemeClr val="tx1"/>
                </a:solidFill>
              </a:defRPr>
            </a:lvl1pPr>
          </a:lstStyle>
          <a:p>
            <a:fld id="{C3DB2ADC-AF19-4574-8C10-79B5B04FCA27}" type="slidenum">
              <a:rPr lang="en-US" smtClean="0"/>
              <a:pPr/>
              <a:t>‹#›</a:t>
            </a:fld>
            <a:endParaRPr lang="en-US" dirty="0"/>
          </a:p>
        </p:txBody>
      </p:sp>
      <p:cxnSp>
        <p:nvCxnSpPr>
          <p:cNvPr id="2" name="Straight Connector 1">
            <a:extLst>
              <a:ext uri="{FF2B5EF4-FFF2-40B4-BE49-F238E27FC236}">
                <a16:creationId xmlns:a16="http://schemas.microsoft.com/office/drawing/2014/main" id="{B3B79298-0F84-5214-4916-E9C0B4B46AB4}"/>
              </a:ext>
              <a:ext uri="{C183D7F6-B498-43B3-948B-1728B52AA6E4}">
                <adec:decorative xmlns:adec="http://schemas.microsoft.com/office/drawing/2017/decorative" val="1"/>
              </a:ext>
            </a:extLst>
          </p:cNvPr>
          <p:cNvCxnSpPr>
            <a:cxnSpLocks/>
          </p:cNvCxnSpPr>
          <p:nvPr userDrawn="1"/>
        </p:nvCxnSpPr>
        <p:spPr>
          <a:xfrm>
            <a:off x="5699342" y="6136928"/>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47503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4246B94A-8C64-4FBA-B409-1F9487E19CF3}"/>
              </a:ext>
            </a:extLst>
          </p:cNvPr>
          <p:cNvSpPr>
            <a:spLocks noGrp="1"/>
          </p:cNvSpPr>
          <p:nvPr>
            <p:ph type="title" hasCustomPrompt="1"/>
          </p:nvPr>
        </p:nvSpPr>
        <p:spPr>
          <a:xfrm>
            <a:off x="734591" y="976997"/>
            <a:ext cx="11000209" cy="1188227"/>
          </a:xfrm>
          <a:prstGeom prst="rect">
            <a:avLst/>
          </a:prstGeom>
        </p:spPr>
        <p:txBody>
          <a:bodyPr anchor="t">
            <a:normAutofit/>
          </a:bodyPr>
          <a:lstStyle>
            <a:lvl1pPr>
              <a:defRPr sz="3200"/>
            </a:lvl1pPr>
          </a:lstStyle>
          <a:p>
            <a:r>
              <a:rPr lang="en-US" dirty="0"/>
              <a:t>Click to add title</a:t>
            </a:r>
          </a:p>
        </p:txBody>
      </p:sp>
      <p:sp>
        <p:nvSpPr>
          <p:cNvPr id="5" name="Content Placeholder 4">
            <a:extLst>
              <a:ext uri="{FF2B5EF4-FFF2-40B4-BE49-F238E27FC236}">
                <a16:creationId xmlns:a16="http://schemas.microsoft.com/office/drawing/2014/main" id="{02736CFB-FEC9-D3FB-01C8-D0AF64ED3AE0}"/>
              </a:ext>
            </a:extLst>
          </p:cNvPr>
          <p:cNvSpPr>
            <a:spLocks noGrp="1"/>
          </p:cNvSpPr>
          <p:nvPr>
            <p:ph sz="quarter" idx="10" hasCustomPrompt="1"/>
          </p:nvPr>
        </p:nvSpPr>
        <p:spPr>
          <a:xfrm>
            <a:off x="734593" y="2244725"/>
            <a:ext cx="5045105" cy="4233713"/>
          </a:xfrm>
        </p:spPr>
        <p:txBody>
          <a:bodyPr>
            <a:normAutofit/>
          </a:bodyPr>
          <a:lstStyle>
            <a:lvl1pPr>
              <a:spcBef>
                <a:spcPts val="0"/>
              </a:spcBef>
              <a:spcAft>
                <a:spcPts val="1200"/>
              </a:spcAft>
              <a:defRPr sz="1800"/>
            </a:lvl1pPr>
            <a:lvl2pPr>
              <a:spcBef>
                <a:spcPts val="0"/>
              </a:spcBef>
              <a:spcAft>
                <a:spcPts val="1200"/>
              </a:spcAft>
              <a:defRPr sz="1600"/>
            </a:lvl2pPr>
            <a:lvl3pPr>
              <a:spcBef>
                <a:spcPts val="0"/>
              </a:spcBef>
              <a:spcAft>
                <a:spcPts val="1200"/>
              </a:spcAft>
              <a:defRPr sz="1400"/>
            </a:lvl3pPr>
            <a:lvl4pPr>
              <a:spcBef>
                <a:spcPts val="0"/>
              </a:spcBef>
              <a:spcAft>
                <a:spcPts val="1200"/>
              </a:spcAft>
              <a:defRPr sz="1200"/>
            </a:lvl4pPr>
            <a:lvl5pPr>
              <a:spcBef>
                <a:spcPts val="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93AC3921-F10C-2A33-F8DF-3B42EE1E382E}"/>
              </a:ext>
              <a:ext uri="{C183D7F6-B498-43B3-948B-1728B52AA6E4}">
                <adec:decorative xmlns:adec="http://schemas.microsoft.com/office/drawing/2017/decorative" val="1"/>
              </a:ext>
            </a:extLst>
          </p:cNvPr>
          <p:cNvCxnSpPr>
            <a:cxnSpLocks/>
          </p:cNvCxnSpPr>
          <p:nvPr userDrawn="1"/>
        </p:nvCxnSpPr>
        <p:spPr>
          <a:xfrm>
            <a:off x="724574" y="723899"/>
            <a:ext cx="1101022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4">
            <a:extLst>
              <a:ext uri="{FF2B5EF4-FFF2-40B4-BE49-F238E27FC236}">
                <a16:creationId xmlns:a16="http://schemas.microsoft.com/office/drawing/2014/main" id="{A4F2998B-5567-1A45-7720-4998CC19EF0D}"/>
              </a:ext>
            </a:extLst>
          </p:cNvPr>
          <p:cNvSpPr>
            <a:spLocks noGrp="1"/>
          </p:cNvSpPr>
          <p:nvPr>
            <p:ph sz="quarter" idx="11" hasCustomPrompt="1"/>
          </p:nvPr>
        </p:nvSpPr>
        <p:spPr>
          <a:xfrm>
            <a:off x="6412304" y="2244724"/>
            <a:ext cx="5322496" cy="4233713"/>
          </a:xfrm>
        </p:spPr>
        <p:txBody>
          <a:bodyPr>
            <a:normAutofit/>
          </a:bodyPr>
          <a:lstStyle>
            <a:lvl1pPr>
              <a:spcBef>
                <a:spcPts val="0"/>
              </a:spcBef>
              <a:spcAft>
                <a:spcPts val="1200"/>
              </a:spcAft>
              <a:defRPr sz="1800"/>
            </a:lvl1pPr>
            <a:lvl2pPr>
              <a:spcBef>
                <a:spcPts val="0"/>
              </a:spcBef>
              <a:spcAft>
                <a:spcPts val="1200"/>
              </a:spcAft>
              <a:defRPr sz="1600"/>
            </a:lvl2pPr>
            <a:lvl3pPr>
              <a:spcBef>
                <a:spcPts val="0"/>
              </a:spcBef>
              <a:spcAft>
                <a:spcPts val="1200"/>
              </a:spcAft>
              <a:defRPr sz="1400"/>
            </a:lvl3pPr>
            <a:lvl4pPr>
              <a:spcBef>
                <a:spcPts val="0"/>
              </a:spcBef>
              <a:spcAft>
                <a:spcPts val="1200"/>
              </a:spcAft>
              <a:defRPr sz="1200"/>
            </a:lvl4pPr>
            <a:lvl5pPr>
              <a:spcBef>
                <a:spcPts val="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457EDA23-301F-47EE-3683-0B3206D8F539}"/>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400">
                <a:solidFill>
                  <a:schemeClr val="tx1"/>
                </a:solidFill>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5623517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two content 2">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4246B94A-8C64-4FBA-B409-1F9487E19CF3}"/>
              </a:ext>
            </a:extLst>
          </p:cNvPr>
          <p:cNvSpPr>
            <a:spLocks noGrp="1"/>
          </p:cNvSpPr>
          <p:nvPr>
            <p:ph type="title" hasCustomPrompt="1"/>
          </p:nvPr>
        </p:nvSpPr>
        <p:spPr>
          <a:xfrm>
            <a:off x="725965" y="976999"/>
            <a:ext cx="11034713" cy="1196853"/>
          </a:xfrm>
          <a:prstGeom prst="rect">
            <a:avLst/>
          </a:prstGeom>
        </p:spPr>
        <p:txBody>
          <a:bodyPr anchor="t">
            <a:normAutofit/>
          </a:bodyPr>
          <a:lstStyle>
            <a:lvl1pPr>
              <a:defRPr sz="3200"/>
            </a:lvl1pPr>
          </a:lstStyle>
          <a:p>
            <a:r>
              <a:rPr lang="en-US" dirty="0"/>
              <a:t>Click to add title</a:t>
            </a:r>
          </a:p>
        </p:txBody>
      </p:sp>
      <p:sp>
        <p:nvSpPr>
          <p:cNvPr id="5" name="Content Placeholder 4">
            <a:extLst>
              <a:ext uri="{FF2B5EF4-FFF2-40B4-BE49-F238E27FC236}">
                <a16:creationId xmlns:a16="http://schemas.microsoft.com/office/drawing/2014/main" id="{02736CFB-FEC9-D3FB-01C8-D0AF64ED3AE0}"/>
              </a:ext>
            </a:extLst>
          </p:cNvPr>
          <p:cNvSpPr>
            <a:spLocks noGrp="1"/>
          </p:cNvSpPr>
          <p:nvPr>
            <p:ph sz="quarter" idx="10" hasCustomPrompt="1"/>
          </p:nvPr>
        </p:nvSpPr>
        <p:spPr>
          <a:xfrm>
            <a:off x="741826" y="2244725"/>
            <a:ext cx="2958075" cy="3904268"/>
          </a:xfrm>
        </p:spPr>
        <p:txBody>
          <a:bodyPr>
            <a:normAutofit/>
          </a:bodyPr>
          <a:lstStyle>
            <a:lvl1pPr>
              <a:spcBef>
                <a:spcPts val="0"/>
              </a:spcBef>
              <a:spcAft>
                <a:spcPts val="1200"/>
              </a:spcAft>
              <a:defRPr sz="2000" b="1"/>
            </a:lvl1pPr>
            <a:lvl2pPr>
              <a:spcBef>
                <a:spcPts val="0"/>
              </a:spcBef>
              <a:spcAft>
                <a:spcPts val="1200"/>
              </a:spcAft>
              <a:defRPr sz="1800" b="1"/>
            </a:lvl2pPr>
            <a:lvl3pPr>
              <a:spcBef>
                <a:spcPts val="0"/>
              </a:spcBef>
              <a:spcAft>
                <a:spcPts val="1200"/>
              </a:spcAft>
              <a:defRPr sz="1600" b="1"/>
            </a:lvl3pPr>
            <a:lvl4pPr>
              <a:spcBef>
                <a:spcPts val="0"/>
              </a:spcBef>
              <a:spcAft>
                <a:spcPts val="1200"/>
              </a:spcAft>
              <a:defRPr sz="1400" b="1"/>
            </a:lvl4pPr>
            <a:lvl5pPr>
              <a:spcBef>
                <a:spcPts val="0"/>
              </a:spcBef>
              <a:spcAft>
                <a:spcPts val="1200"/>
              </a:spcAft>
              <a:defRPr sz="1400" b="1"/>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4">
            <a:extLst>
              <a:ext uri="{FF2B5EF4-FFF2-40B4-BE49-F238E27FC236}">
                <a16:creationId xmlns:a16="http://schemas.microsoft.com/office/drawing/2014/main" id="{A4F2998B-5567-1A45-7720-4998CC19EF0D}"/>
              </a:ext>
            </a:extLst>
          </p:cNvPr>
          <p:cNvSpPr>
            <a:spLocks noGrp="1"/>
          </p:cNvSpPr>
          <p:nvPr>
            <p:ph sz="quarter" idx="11" hasCustomPrompt="1"/>
          </p:nvPr>
        </p:nvSpPr>
        <p:spPr>
          <a:xfrm>
            <a:off x="4407226" y="2244725"/>
            <a:ext cx="7353452" cy="3912896"/>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457EDA23-301F-47EE-3683-0B3206D8F539}"/>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400">
                <a:solidFill>
                  <a:schemeClr val="tx1"/>
                </a:solidFill>
              </a:defRPr>
            </a:lvl1pPr>
          </a:lstStyle>
          <a:p>
            <a:fld id="{C3DB2ADC-AF19-4574-8C10-79B5B04FCA27}" type="slidenum">
              <a:rPr lang="en-US" smtClean="0"/>
              <a:pPr/>
              <a:t>‹#›</a:t>
            </a:fld>
            <a:endParaRPr lang="en-US" dirty="0"/>
          </a:p>
        </p:txBody>
      </p:sp>
      <p:cxnSp>
        <p:nvCxnSpPr>
          <p:cNvPr id="6" name="Straight Connector 5">
            <a:extLst>
              <a:ext uri="{FF2B5EF4-FFF2-40B4-BE49-F238E27FC236}">
                <a16:creationId xmlns:a16="http://schemas.microsoft.com/office/drawing/2014/main" id="{93AC3921-F10C-2A33-F8DF-3B42EE1E382E}"/>
              </a:ext>
              <a:ext uri="{C183D7F6-B498-43B3-948B-1728B52AA6E4}">
                <adec:decorative xmlns:adec="http://schemas.microsoft.com/office/drawing/2017/decorative" val="1"/>
              </a:ext>
            </a:extLst>
          </p:cNvPr>
          <p:cNvCxnSpPr>
            <a:cxnSpLocks/>
          </p:cNvCxnSpPr>
          <p:nvPr userDrawn="1"/>
        </p:nvCxnSpPr>
        <p:spPr>
          <a:xfrm>
            <a:off x="724574" y="723899"/>
            <a:ext cx="1101022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00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745873196"/>
      </p:ext>
    </p:extLst>
  </p:cSld>
  <p:clrMapOvr>
    <a:masterClrMapping/>
  </p:clrMapOvr>
  <p:hf hdr="0" ftr="0" dt="0"/>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Break 2">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6DC3399C-8B0E-4D7D-A955-FB1F37CF3672}"/>
              </a:ext>
            </a:extLst>
          </p:cNvPr>
          <p:cNvSpPr>
            <a:spLocks noGrp="1"/>
          </p:cNvSpPr>
          <p:nvPr>
            <p:ph type="ctrTitle" hasCustomPrompt="1"/>
          </p:nvPr>
        </p:nvSpPr>
        <p:spPr>
          <a:xfrm>
            <a:off x="719146" y="983901"/>
            <a:ext cx="5724786" cy="1198580"/>
          </a:xfrm>
          <a:prstGeom prst="rect">
            <a:avLst/>
          </a:prstGeom>
        </p:spPr>
        <p:txBody>
          <a:bodyPr anchor="t">
            <a:normAutofit/>
          </a:bodyPr>
          <a:lstStyle>
            <a:lvl1pPr>
              <a:defRPr sz="3200"/>
            </a:lvl1pPr>
          </a:lstStyle>
          <a:p>
            <a:r>
              <a:rPr lang="en-US" dirty="0"/>
              <a:t>Click to add title</a:t>
            </a:r>
          </a:p>
        </p:txBody>
      </p:sp>
      <p:sp>
        <p:nvSpPr>
          <p:cNvPr id="7" name="Content Placeholder 6">
            <a:extLst>
              <a:ext uri="{FF2B5EF4-FFF2-40B4-BE49-F238E27FC236}">
                <a16:creationId xmlns:a16="http://schemas.microsoft.com/office/drawing/2014/main" id="{63C6D5E5-DE84-EC37-75DB-50DB75B5CD48}"/>
              </a:ext>
            </a:extLst>
          </p:cNvPr>
          <p:cNvSpPr>
            <a:spLocks noGrp="1"/>
          </p:cNvSpPr>
          <p:nvPr>
            <p:ph sz="quarter" idx="14" hasCustomPrompt="1"/>
          </p:nvPr>
        </p:nvSpPr>
        <p:spPr>
          <a:xfrm>
            <a:off x="710520" y="2244725"/>
            <a:ext cx="5724786" cy="3795683"/>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Picture Placeholder 28">
            <a:extLst>
              <a:ext uri="{FF2B5EF4-FFF2-40B4-BE49-F238E27FC236}">
                <a16:creationId xmlns:a16="http://schemas.microsoft.com/office/drawing/2014/main" id="{E335E712-C7FD-4BAC-B89C-58AF6594A4E7}"/>
              </a:ext>
            </a:extLst>
          </p:cNvPr>
          <p:cNvSpPr>
            <a:spLocks noGrp="1"/>
          </p:cNvSpPr>
          <p:nvPr>
            <p:ph type="pic" sz="quarter" idx="13"/>
          </p:nvPr>
        </p:nvSpPr>
        <p:spPr>
          <a:xfrm>
            <a:off x="7315200" y="723899"/>
            <a:ext cx="4876800" cy="5316510"/>
          </a:xfrm>
          <a:prstGeom prst="rect">
            <a:avLst/>
          </a:prstGeom>
        </p:spPr>
        <p:txBody>
          <a:bodyPr>
            <a:normAutofit/>
          </a:bodyPr>
          <a:lstStyle>
            <a:lvl1pPr marL="0" indent="0" algn="ctr">
              <a:buNone/>
              <a:defRPr sz="1800"/>
            </a:lvl1p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541CC69-A0B0-C1BE-2165-D8AD1B7D2DDA}"/>
              </a:ext>
              <a:ext uri="{C183D7F6-B498-43B3-948B-1728B52AA6E4}">
                <adec:decorative xmlns:adec="http://schemas.microsoft.com/office/drawing/2017/decorative" val="1"/>
              </a:ext>
            </a:extLst>
          </p:cNvPr>
          <p:cNvCxnSpPr>
            <a:cxnSpLocks/>
          </p:cNvCxnSpPr>
          <p:nvPr userDrawn="1"/>
        </p:nvCxnSpPr>
        <p:spPr>
          <a:xfrm>
            <a:off x="724574" y="723899"/>
            <a:ext cx="5786724"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9147C2FA-8BD9-36BF-787A-3B3C4847BF5F}"/>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400">
                <a:solidFill>
                  <a:schemeClr val="tx1"/>
                </a:solidFill>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705375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losing 2">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AE8321-5884-9E75-1272-926961F3131D}"/>
              </a:ext>
            </a:extLst>
          </p:cNvPr>
          <p:cNvSpPr>
            <a:spLocks noGrp="1"/>
          </p:cNvSpPr>
          <p:nvPr>
            <p:ph type="title" hasCustomPrompt="1"/>
          </p:nvPr>
        </p:nvSpPr>
        <p:spPr>
          <a:xfrm>
            <a:off x="763439" y="684311"/>
            <a:ext cx="4058728" cy="2749009"/>
          </a:xfrm>
        </p:spPr>
        <p:txBody>
          <a:bodyPr anchor="b">
            <a:normAutofit/>
          </a:bodyPr>
          <a:lstStyle>
            <a:lvl1pPr algn="l">
              <a:defRPr sz="3200"/>
            </a:lvl1pPr>
          </a:lstStyle>
          <a:p>
            <a:r>
              <a:rPr lang="en-US" dirty="0"/>
              <a:t>Click to add title</a:t>
            </a:r>
          </a:p>
        </p:txBody>
      </p:sp>
      <p:cxnSp>
        <p:nvCxnSpPr>
          <p:cNvPr id="5" name="Straight Connector 4">
            <a:extLst>
              <a:ext uri="{FF2B5EF4-FFF2-40B4-BE49-F238E27FC236}">
                <a16:creationId xmlns:a16="http://schemas.microsoft.com/office/drawing/2014/main" id="{9D527B4D-405A-DCD2-6970-1162843E00DD}"/>
              </a:ext>
              <a:ext uri="{C183D7F6-B498-43B3-948B-1728B52AA6E4}">
                <adec:decorative xmlns:adec="http://schemas.microsoft.com/office/drawing/2017/decorative" val="1"/>
              </a:ext>
            </a:extLst>
          </p:cNvPr>
          <p:cNvCxnSpPr>
            <a:cxnSpLocks/>
          </p:cNvCxnSpPr>
          <p:nvPr userDrawn="1"/>
        </p:nvCxnSpPr>
        <p:spPr>
          <a:xfrm>
            <a:off x="814484" y="721031"/>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B621246-77E4-43F0-CD40-C7DB9555D266}"/>
              </a:ext>
              <a:ext uri="{C183D7F6-B498-43B3-948B-1728B52AA6E4}">
                <adec:decorative xmlns:adec="http://schemas.microsoft.com/office/drawing/2017/decorative" val="1"/>
              </a:ext>
            </a:extLst>
          </p:cNvPr>
          <p:cNvCxnSpPr>
            <a:cxnSpLocks/>
          </p:cNvCxnSpPr>
          <p:nvPr userDrawn="1"/>
        </p:nvCxnSpPr>
        <p:spPr>
          <a:xfrm>
            <a:off x="5713726" y="6134059"/>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5EB8AC8C-DEDA-D180-1CD8-B67B47276E34}"/>
              </a:ext>
            </a:extLst>
          </p:cNvPr>
          <p:cNvSpPr>
            <a:spLocks noGrp="1"/>
          </p:cNvSpPr>
          <p:nvPr>
            <p:ph sz="quarter" idx="11" hasCustomPrompt="1"/>
          </p:nvPr>
        </p:nvSpPr>
        <p:spPr>
          <a:xfrm>
            <a:off x="757600" y="3662835"/>
            <a:ext cx="4064567" cy="2468396"/>
          </a:xfrm>
        </p:spPr>
        <p:txBody>
          <a:bodyPr/>
          <a:lstStyle>
            <a:lvl1pPr marL="0" indent="0">
              <a:spcBef>
                <a:spcPts val="0"/>
              </a:spcBef>
              <a:buNone/>
              <a:defRPr/>
            </a:lvl1pPr>
            <a:lvl2pPr marL="457200" indent="0">
              <a:spcBef>
                <a:spcPts val="0"/>
              </a:spcBef>
              <a:buNone/>
              <a:defRPr/>
            </a:lvl2pPr>
            <a:lvl3pPr marL="914400" indent="0">
              <a:spcBef>
                <a:spcPts val="0"/>
              </a:spcBef>
              <a:buNone/>
              <a:defRPr/>
            </a:lvl3pPr>
            <a:lvl4pPr marL="1371600" indent="0">
              <a:spcBef>
                <a:spcPts val="0"/>
              </a:spcBef>
              <a:buNone/>
              <a:defRPr/>
            </a:lvl4pPr>
            <a:lvl5pPr marL="1828800" indent="0">
              <a:spcBef>
                <a:spcPts val="0"/>
              </a:spcBef>
              <a:buNone/>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755953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898288688"/>
      </p:ext>
    </p:extLst>
  </p:cSld>
  <p:clrMapOvr>
    <a:masterClrMapping/>
  </p:clrMapOvr>
  <p:hf hdr="0" ftr="0" dt="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85649623"/>
      </p:ext>
    </p:extLst>
  </p:cSld>
  <p:clrMapOvr>
    <a:masterClrMapping/>
  </p:clrMapOvr>
  <p:hf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87580471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84721540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53909909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4230824194"/>
      </p:ext>
    </p:extLst>
  </p:cSld>
  <p:clrMapOvr>
    <a:masterClrMapping/>
  </p:clrMapOvr>
  <p:hf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162754729"/>
      </p:ext>
    </p:extLst>
  </p:cSld>
  <p:clrMapOvr>
    <a:masterClrMapping/>
  </p:clrMapOvr>
  <p:hf hdr="0" ftr="0" dt="0"/>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8019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30" r:id="rId21"/>
  </p:sldLayoutIdLst>
  <p:hf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912">
          <p15:clr>
            <a:srgbClr val="F26B43"/>
          </p15:clr>
        </p15:guide>
        <p15:guide id="5" pos="7176">
          <p15:clr>
            <a:srgbClr val="F26B43"/>
          </p15:clr>
        </p15:guide>
        <p15:guide id="6" pos="504">
          <p15:clr>
            <a:srgbClr val="F26B43"/>
          </p15:clr>
        </p15:guide>
        <p15:guide id="7"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mascherr@nd.gov"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hyperlink" Target="mailto:mascherr@nd.gov" TargetMode="External"/><Relationship Id="rId2" Type="http://schemas.openxmlformats.org/officeDocument/2006/relationships/notesSlide" Target="../notesSlides/notesSlide54.xml"/><Relationship Id="rId1" Type="http://schemas.openxmlformats.org/officeDocument/2006/relationships/slideLayout" Target="../slideLayouts/slideLayout21.xml"/><Relationship Id="rId5" Type="http://schemas.openxmlformats.org/officeDocument/2006/relationships/image" Target="../media/image53.png"/><Relationship Id="rId4" Type="http://schemas.openxmlformats.org/officeDocument/2006/relationships/hyperlink" Target="https://www.nd.gov/audito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3" name="Rectangle 42">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99D8326-B701-CBE8-39AA-6C700DA49CE4}"/>
              </a:ext>
            </a:extLst>
          </p:cNvPr>
          <p:cNvSpPr>
            <a:spLocks noGrp="1"/>
          </p:cNvSpPr>
          <p:nvPr>
            <p:ph type="title"/>
          </p:nvPr>
        </p:nvSpPr>
        <p:spPr>
          <a:xfrm>
            <a:off x="703400" y="899025"/>
            <a:ext cx="4768136" cy="3792926"/>
          </a:xfrm>
        </p:spPr>
        <p:txBody>
          <a:bodyPr vert="horz" lIns="91440" tIns="45720" rIns="91440" bIns="45720" rtlCol="0" anchor="t">
            <a:normAutofit/>
          </a:bodyPr>
          <a:lstStyle/>
          <a:p>
            <a:r>
              <a:rPr lang="en-US" sz="4400" dirty="0"/>
              <a:t>Hot audit topics:</a:t>
            </a:r>
            <a:br>
              <a:rPr lang="en-US" sz="4400" dirty="0"/>
            </a:br>
            <a:r>
              <a:rPr lang="en-US" sz="2400" dirty="0"/>
              <a:t>Component units, inventory, support documentation</a:t>
            </a:r>
            <a:br>
              <a:rPr lang="en-US" sz="6500" dirty="0"/>
            </a:br>
            <a:br>
              <a:rPr lang="en-US" sz="6500" dirty="0"/>
            </a:br>
            <a:r>
              <a:rPr lang="en-US" sz="2000" dirty="0"/>
              <a:t>By: Michael Scherr, audit manager</a:t>
            </a:r>
            <a:br>
              <a:rPr lang="en-US" sz="2000" dirty="0"/>
            </a:br>
            <a:r>
              <a:rPr lang="en-US" sz="2000" dirty="0"/>
              <a:t>Email: </a:t>
            </a:r>
            <a:r>
              <a:rPr lang="en-US" sz="2000" dirty="0">
                <a:hlinkClick r:id="rId3"/>
              </a:rPr>
              <a:t>mascherr@nd.gov</a:t>
            </a:r>
            <a:br>
              <a:rPr lang="en-US" sz="2000" dirty="0"/>
            </a:br>
            <a:r>
              <a:rPr lang="en-US" sz="2000" dirty="0"/>
              <a:t>Phone: 701-328-9500</a:t>
            </a:r>
          </a:p>
        </p:txBody>
      </p:sp>
      <p:cxnSp>
        <p:nvCxnSpPr>
          <p:cNvPr id="45" name="Straight Connector 44">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476813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BF2B36B-4D1C-9E0A-B17B-23D805AECA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47681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61308DDC-B029-397E-AF40-4D97E421FD99}"/>
              </a:ext>
            </a:extLst>
          </p:cNvPr>
          <p:cNvPicPr>
            <a:picLocks noChangeAspect="1"/>
          </p:cNvPicPr>
          <p:nvPr/>
        </p:nvPicPr>
        <p:blipFill>
          <a:blip r:embed="rId4"/>
          <a:stretch>
            <a:fillRect/>
          </a:stretch>
        </p:blipFill>
        <p:spPr>
          <a:xfrm>
            <a:off x="6071757" y="415740"/>
            <a:ext cx="5320143" cy="5320143"/>
          </a:xfrm>
          <a:prstGeom prst="rect">
            <a:avLst/>
          </a:prstGeom>
        </p:spPr>
      </p:pic>
    </p:spTree>
    <p:extLst>
      <p:ext uri="{BB962C8B-B14F-4D97-AF65-F5344CB8AC3E}">
        <p14:creationId xmlns:p14="http://schemas.microsoft.com/office/powerpoint/2010/main" val="292228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199" name="Straight Connector 819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01" name="Straight Connector 820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8203" name="Rectangle 8202">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North Dakota | Natural landmarks, Favorite places, Places">
            <a:extLst>
              <a:ext uri="{FF2B5EF4-FFF2-40B4-BE49-F238E27FC236}">
                <a16:creationId xmlns:a16="http://schemas.microsoft.com/office/drawing/2014/main" id="{1AF6F126-90E0-41CB-0E71-D6E8EB5A63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68" r="31301"/>
          <a:stretch/>
        </p:blipFill>
        <p:spPr bwMode="auto">
          <a:xfrm>
            <a:off x="6420752" y="-1"/>
            <a:ext cx="577124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BF6C19A-30E3-001C-1A19-8812A6F8D8EC}"/>
              </a:ext>
            </a:extLst>
          </p:cNvPr>
          <p:cNvSpPr>
            <a:spLocks noGrp="1"/>
          </p:cNvSpPr>
          <p:nvPr>
            <p:ph type="title"/>
          </p:nvPr>
        </p:nvSpPr>
        <p:spPr>
          <a:xfrm>
            <a:off x="704088" y="914400"/>
            <a:ext cx="5195889" cy="1316736"/>
          </a:xfrm>
        </p:spPr>
        <p:txBody>
          <a:bodyPr vert="horz" lIns="91440" tIns="45720" rIns="91440" bIns="45720" rtlCol="0" anchor="t">
            <a:normAutofit/>
          </a:bodyPr>
          <a:lstStyle/>
          <a:p>
            <a:r>
              <a:rPr lang="en-US" sz="4000" dirty="0"/>
              <a:t>How does this affect me?</a:t>
            </a:r>
          </a:p>
        </p:txBody>
      </p:sp>
      <p:sp>
        <p:nvSpPr>
          <p:cNvPr id="6" name="Content Placeholder 5">
            <a:extLst>
              <a:ext uri="{FF2B5EF4-FFF2-40B4-BE49-F238E27FC236}">
                <a16:creationId xmlns:a16="http://schemas.microsoft.com/office/drawing/2014/main" id="{5632A4BB-EBAC-A965-82D8-1198A802BA6C}"/>
              </a:ext>
            </a:extLst>
          </p:cNvPr>
          <p:cNvSpPr>
            <a:spLocks noGrp="1"/>
          </p:cNvSpPr>
          <p:nvPr>
            <p:ph sz="quarter" idx="10"/>
          </p:nvPr>
        </p:nvSpPr>
        <p:spPr>
          <a:xfrm>
            <a:off x="704088" y="2231136"/>
            <a:ext cx="5195889" cy="3931920"/>
          </a:xfrm>
        </p:spPr>
        <p:txBody>
          <a:bodyPr vert="horz" lIns="91440" tIns="45720" rIns="91440" bIns="45720" rtlCol="0">
            <a:normAutofit/>
          </a:bodyPr>
          <a:lstStyle/>
          <a:p>
            <a:pPr marL="0"/>
            <a:endParaRPr lang="en-US" dirty="0"/>
          </a:p>
          <a:p>
            <a:pPr marL="0"/>
            <a:r>
              <a:rPr lang="en-US" dirty="0"/>
              <a:t>You need an audit! </a:t>
            </a:r>
          </a:p>
          <a:p>
            <a:pPr marL="0"/>
            <a:r>
              <a:rPr lang="en-US" dirty="0"/>
              <a:t>ND Century Code 54-10-14 requires the State Auditor to audit or review each local government entity once every two years.</a:t>
            </a:r>
          </a:p>
          <a:p>
            <a:pPr marL="0"/>
            <a:endParaRPr lang="en-US" dirty="0"/>
          </a:p>
          <a:p>
            <a:pPr marL="0" indent="0">
              <a:buNone/>
            </a:pPr>
            <a:r>
              <a:rPr lang="en-US" sz="1600" dirty="0">
                <a:solidFill>
                  <a:srgbClr val="FF0000"/>
                </a:solidFill>
              </a:rPr>
              <a:t>Note: SB2180 - $2 million threshold</a:t>
            </a:r>
          </a:p>
        </p:txBody>
      </p:sp>
      <p:sp>
        <p:nvSpPr>
          <p:cNvPr id="3" name="Slide Number Placeholder 2">
            <a:extLst>
              <a:ext uri="{FF2B5EF4-FFF2-40B4-BE49-F238E27FC236}">
                <a16:creationId xmlns:a16="http://schemas.microsoft.com/office/drawing/2014/main" id="{CE941DE2-1E04-BCDD-5770-8991998B6B7B}"/>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a:solidFill>
                  <a:srgbClr val="FFFFFF"/>
                </a:solidFill>
              </a:rPr>
              <a:pPr>
                <a:lnSpc>
                  <a:spcPct val="90000"/>
                </a:lnSpc>
                <a:spcAft>
                  <a:spcPts val="600"/>
                </a:spcAft>
              </a:pPr>
              <a:t>10</a:t>
            </a:fld>
            <a:endParaRPr lang="en-US" sz="1800">
              <a:solidFill>
                <a:srgbClr val="FFFFFF"/>
              </a:solidFill>
            </a:endParaRPr>
          </a:p>
        </p:txBody>
      </p:sp>
      <p:cxnSp>
        <p:nvCxnSpPr>
          <p:cNvPr id="8205" name="Straight Connector 8204">
            <a:extLst>
              <a:ext uri="{FF2B5EF4-FFF2-40B4-BE49-F238E27FC236}">
                <a16:creationId xmlns:a16="http://schemas.microsoft.com/office/drawing/2014/main" id="{F2B951FD-94F7-E138-3EC2-A66A551D91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304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247" name="Straight Connector 9233">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48" name="Straight Connector 9235">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9249" name="Rectangle 9237">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descr="10 Secret Spots In North Dakota Where Nature Will Completely Relax You ...">
            <a:extLst>
              <a:ext uri="{FF2B5EF4-FFF2-40B4-BE49-F238E27FC236}">
                <a16:creationId xmlns:a16="http://schemas.microsoft.com/office/drawing/2014/main" id="{585CEC01-1649-3100-AD98-7D02DF1914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391"/>
          <a:stretch/>
        </p:blipFill>
        <p:spPr bwMode="auto">
          <a:xfrm>
            <a:off x="20" y="10"/>
            <a:ext cx="6044164"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BF6C19A-30E3-001C-1A19-8812A6F8D8EC}"/>
              </a:ext>
            </a:extLst>
          </p:cNvPr>
          <p:cNvSpPr>
            <a:spLocks noGrp="1"/>
          </p:cNvSpPr>
          <p:nvPr>
            <p:ph type="title"/>
          </p:nvPr>
        </p:nvSpPr>
        <p:spPr>
          <a:xfrm>
            <a:off x="6696186" y="909637"/>
            <a:ext cx="4800600" cy="1307592"/>
          </a:xfrm>
        </p:spPr>
        <p:txBody>
          <a:bodyPr vert="horz" lIns="91440" tIns="45720" rIns="91440" bIns="45720" rtlCol="0" anchor="t">
            <a:normAutofit/>
          </a:bodyPr>
          <a:lstStyle/>
          <a:p>
            <a:pPr>
              <a:lnSpc>
                <a:spcPct val="90000"/>
              </a:lnSpc>
            </a:pPr>
            <a:r>
              <a:rPr lang="en-US" sz="4000"/>
              <a:t>How does this affect me?</a:t>
            </a:r>
          </a:p>
        </p:txBody>
      </p:sp>
      <p:sp>
        <p:nvSpPr>
          <p:cNvPr id="6" name="Content Placeholder 5">
            <a:extLst>
              <a:ext uri="{FF2B5EF4-FFF2-40B4-BE49-F238E27FC236}">
                <a16:creationId xmlns:a16="http://schemas.microsoft.com/office/drawing/2014/main" id="{5632A4BB-EBAC-A965-82D8-1198A802BA6C}"/>
              </a:ext>
            </a:extLst>
          </p:cNvPr>
          <p:cNvSpPr>
            <a:spLocks noGrp="1"/>
          </p:cNvSpPr>
          <p:nvPr>
            <p:ph sz="quarter" idx="10"/>
          </p:nvPr>
        </p:nvSpPr>
        <p:spPr>
          <a:xfrm>
            <a:off x="6696186" y="2221992"/>
            <a:ext cx="4800600" cy="3739896"/>
          </a:xfrm>
        </p:spPr>
        <p:txBody>
          <a:bodyPr vert="horz" lIns="91440" tIns="45720" rIns="91440" bIns="45720" rtlCol="0">
            <a:normAutofit/>
          </a:bodyPr>
          <a:lstStyle/>
          <a:p>
            <a:pPr marL="0"/>
            <a:r>
              <a:rPr lang="en-US"/>
              <a:t>As a primary government, there is a chance you are not including all proper component units in your report, and therefore have an audit report that does not have complete information. </a:t>
            </a:r>
          </a:p>
          <a:p>
            <a:pPr marL="0"/>
            <a:r>
              <a:rPr lang="en-US"/>
              <a:t>If you are a small district, there is a chance you either need a standalone audit or could potentially receive an audit by being included as a component unit of a larger primary government.</a:t>
            </a:r>
          </a:p>
        </p:txBody>
      </p:sp>
      <p:sp>
        <p:nvSpPr>
          <p:cNvPr id="3" name="Slide Number Placeholder 2">
            <a:extLst>
              <a:ext uri="{FF2B5EF4-FFF2-40B4-BE49-F238E27FC236}">
                <a16:creationId xmlns:a16="http://schemas.microsoft.com/office/drawing/2014/main" id="{CE941DE2-1E04-BCDD-5770-8991998B6B7B}"/>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11</a:t>
            </a:fld>
            <a:endParaRPr lang="en-US" sz="1800" dirty="0"/>
          </a:p>
        </p:txBody>
      </p:sp>
      <p:cxnSp>
        <p:nvCxnSpPr>
          <p:cNvPr id="9250" name="Straight Connector 9239">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51" name="Straight Connector 9241">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0343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260" name="Straight Connector 1025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62" name="Straight Connector 1026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0264" name="Rectangle 10263">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Northern Lights over the Missouri River in Bismarck by Kaylee Garling ...">
            <a:extLst>
              <a:ext uri="{FF2B5EF4-FFF2-40B4-BE49-F238E27FC236}">
                <a16:creationId xmlns:a16="http://schemas.microsoft.com/office/drawing/2014/main" id="{EAF7A161-FD12-CF1F-8464-0C1A5A52E484}"/>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t="13151" b="258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66" name="Rectangle 10265">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1833541" y="990599"/>
            <a:ext cx="5619054" cy="4849091"/>
          </a:xfrm>
        </p:spPr>
        <p:txBody>
          <a:bodyPr vert="horz" lIns="91440" tIns="45720" rIns="91440" bIns="45720" rtlCol="0" anchor="ctr">
            <a:normAutofit/>
          </a:bodyPr>
          <a:lstStyle/>
          <a:p>
            <a:pPr algn="r"/>
            <a:r>
              <a:rPr lang="en-US" sz="4000" dirty="0">
                <a:solidFill>
                  <a:srgbClr val="FFFFFF"/>
                </a:solidFill>
              </a:rPr>
              <a:t>Component unit determination</a:t>
            </a:r>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8712865" y="1447799"/>
            <a:ext cx="2368905" cy="4076699"/>
          </a:xfrm>
        </p:spPr>
        <p:txBody>
          <a:bodyPr vert="horz" lIns="91440" tIns="45720" rIns="91440" bIns="45720" rtlCol="0" anchor="ctr">
            <a:normAutofit/>
          </a:bodyPr>
          <a:lstStyle/>
          <a:p>
            <a:r>
              <a:rPr lang="en-US" noProof="1">
                <a:solidFill>
                  <a:srgbClr val="FFFFFF"/>
                </a:solidFill>
              </a:rPr>
              <a:t>What you need to do!</a:t>
            </a:r>
          </a:p>
        </p:txBody>
      </p:sp>
      <p:cxnSp>
        <p:nvCxnSpPr>
          <p:cNvPr id="10268" name="Straight Connector 10267">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6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271" name="Straight Connector 1127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73" name="Straight Connector 1127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1275" name="Rectangle 11274">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North Dakota State Symbols | Official North Dakota Travel &amp; Tourism Guide">
            <a:extLst>
              <a:ext uri="{FF2B5EF4-FFF2-40B4-BE49-F238E27FC236}">
                <a16:creationId xmlns:a16="http://schemas.microsoft.com/office/drawing/2014/main" id="{BF07DBF8-EE42-EE32-5FFD-5ACD62C325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151" r="19019" b="-1"/>
          <a:stretch/>
        </p:blipFill>
        <p:spPr bwMode="auto">
          <a:xfrm>
            <a:off x="20" y="10"/>
            <a:ext cx="6044164"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6696186" y="909637"/>
            <a:ext cx="4800600" cy="1307592"/>
          </a:xfrm>
        </p:spPr>
        <p:txBody>
          <a:bodyPr vert="horz" lIns="91440" tIns="45720" rIns="91440" bIns="45720" rtlCol="0" anchor="t">
            <a:normAutofit/>
          </a:bodyPr>
          <a:lstStyle/>
          <a:p>
            <a:pPr>
              <a:lnSpc>
                <a:spcPct val="90000"/>
              </a:lnSpc>
            </a:pPr>
            <a:r>
              <a:rPr lang="en-US" sz="4000"/>
              <a:t>Component unit determination</a:t>
            </a:r>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6696186" y="2221992"/>
            <a:ext cx="4800600" cy="3739896"/>
          </a:xfrm>
        </p:spPr>
        <p:txBody>
          <a:bodyPr vert="horz" lIns="91440" tIns="45720" rIns="91440" bIns="45720" rtlCol="0">
            <a:noAutofit/>
          </a:bodyPr>
          <a:lstStyle/>
          <a:p>
            <a:pPr marL="342900" indent="-228600">
              <a:lnSpc>
                <a:spcPct val="100000"/>
              </a:lnSpc>
              <a:buFont typeface="Arial" panose="020B0604020202020204" pitchFamily="34" charset="0"/>
              <a:buChar char="•"/>
            </a:pPr>
            <a:r>
              <a:rPr lang="en-US" sz="1950" noProof="1"/>
              <a:t>Potential component units can be classified into a few difference scenarios below:</a:t>
            </a:r>
          </a:p>
          <a:p>
            <a:pPr marL="342900" indent="-228600">
              <a:lnSpc>
                <a:spcPct val="100000"/>
              </a:lnSpc>
              <a:buFont typeface="Arial" panose="020B0604020202020204" pitchFamily="34" charset="0"/>
              <a:buChar char="•"/>
            </a:pPr>
            <a:r>
              <a:rPr lang="en-US" sz="1950" noProof="1"/>
              <a:t>Discretely Presented Component Unit – Should be included and presented with a separate column in the financial statements.</a:t>
            </a:r>
          </a:p>
          <a:p>
            <a:pPr marL="342900" indent="-228600">
              <a:lnSpc>
                <a:spcPct val="100000"/>
              </a:lnSpc>
              <a:buFont typeface="Arial" panose="020B0604020202020204" pitchFamily="34" charset="0"/>
              <a:buChar char="•"/>
            </a:pPr>
            <a:r>
              <a:rPr lang="en-US" sz="1950" noProof="1"/>
              <a:t>Fiduciary Fund/Governmental Fund – Sometimes an entity does not meet the criteria of a component unit and only is included as type of fund in the reporting entity. </a:t>
            </a:r>
          </a:p>
        </p:txBody>
      </p:sp>
      <p:cxnSp>
        <p:nvCxnSpPr>
          <p:cNvPr id="11277" name="Straight Connector 11276">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79" name="Straight Connector 11278">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331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297" name="Straight Connector 12296">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99" name="Straight Connector 12298">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2301" name="Rectangle 1230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2" name="Picture 4" descr="Theodore Roosevelt National Park in McKenzie County North Dakota">
            <a:extLst>
              <a:ext uri="{FF2B5EF4-FFF2-40B4-BE49-F238E27FC236}">
                <a16:creationId xmlns:a16="http://schemas.microsoft.com/office/drawing/2014/main" id="{05202BB1-1BE7-F9A5-DF2D-077619A11C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89" r="11715" b="-1"/>
          <a:stretch/>
        </p:blipFill>
        <p:spPr bwMode="auto">
          <a:xfrm>
            <a:off x="4981575" y="735286"/>
            <a:ext cx="6495042" cy="541964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704088" y="914400"/>
            <a:ext cx="3799763" cy="1473200"/>
          </a:xfrm>
        </p:spPr>
        <p:txBody>
          <a:bodyPr vert="horz" lIns="91440" tIns="45720" rIns="91440" bIns="45720" rtlCol="0" anchor="t">
            <a:normAutofit/>
          </a:bodyPr>
          <a:lstStyle/>
          <a:p>
            <a:r>
              <a:rPr lang="en-US" sz="3600"/>
              <a:t>Component unit determination</a:t>
            </a:r>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704088" y="2387600"/>
            <a:ext cx="3799763" cy="3767328"/>
          </a:xfrm>
        </p:spPr>
        <p:txBody>
          <a:bodyPr vert="horz" lIns="91440" tIns="45720" rIns="91440" bIns="45720" rtlCol="0">
            <a:noAutofit/>
          </a:bodyPr>
          <a:lstStyle/>
          <a:p>
            <a:pPr marL="342900" indent="-228600">
              <a:lnSpc>
                <a:spcPct val="100000"/>
              </a:lnSpc>
              <a:buFont typeface="Arial" panose="020B0604020202020204" pitchFamily="34" charset="0"/>
              <a:buChar char="•"/>
            </a:pPr>
            <a:r>
              <a:rPr lang="en-US" sz="1700" noProof="1"/>
              <a:t>Blended Component Unit – Sometimes an entity is not a discretely presented component unit, but instead a blended component unit. </a:t>
            </a:r>
          </a:p>
          <a:p>
            <a:pPr marL="342900" indent="-228600">
              <a:lnSpc>
                <a:spcPct val="100000"/>
              </a:lnSpc>
              <a:buFont typeface="Arial" panose="020B0604020202020204" pitchFamily="34" charset="0"/>
              <a:buChar char="•"/>
            </a:pPr>
            <a:r>
              <a:rPr lang="en-US" sz="1700" noProof="1"/>
              <a:t>Blended component units, although legally separate entities, are, in substance, part of the government’s operations and so data from this unit is combined with data from the primary government in the funds. Criteria outlined in GASB Statement No. 61 and 80 for blending component units.</a:t>
            </a:r>
          </a:p>
        </p:txBody>
      </p:sp>
      <p:cxnSp>
        <p:nvCxnSpPr>
          <p:cNvPr id="12303" name="Straight Connector 12302">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0650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332" name="Straight Connector 13331">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34" name="Straight Connector 13333">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336" name="Rectangle 13335">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6" name="Picture 4" descr="World's Largest Buffalo Statue - Jamestown, North Dakota - Picture of ...">
            <a:extLst>
              <a:ext uri="{FF2B5EF4-FFF2-40B4-BE49-F238E27FC236}">
                <a16:creationId xmlns:a16="http://schemas.microsoft.com/office/drawing/2014/main" id="{F6B10F07-C076-DA3F-46D0-8E72516D6D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85" r="18324"/>
          <a:stretch/>
        </p:blipFill>
        <p:spPr bwMode="auto">
          <a:xfrm>
            <a:off x="20" y="10"/>
            <a:ext cx="568674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6284749" y="909638"/>
            <a:ext cx="5201121" cy="1318062"/>
          </a:xfrm>
        </p:spPr>
        <p:txBody>
          <a:bodyPr vert="horz" lIns="91440" tIns="45720" rIns="91440" bIns="45720" rtlCol="0" anchor="t">
            <a:normAutofit/>
          </a:bodyPr>
          <a:lstStyle/>
          <a:p>
            <a:r>
              <a:rPr lang="en-US" sz="4000"/>
              <a:t>Blended component unit criteria:</a:t>
            </a:r>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6290838" y="2236843"/>
            <a:ext cx="5201121" cy="4247084"/>
          </a:xfrm>
        </p:spPr>
        <p:txBody>
          <a:bodyPr vert="horz" lIns="91440" tIns="45720" rIns="91440" bIns="45720" rtlCol="0">
            <a:normAutofit fontScale="92500" lnSpcReduction="20000"/>
          </a:bodyPr>
          <a:lstStyle/>
          <a:p>
            <a:pPr>
              <a:lnSpc>
                <a:spcPct val="100000"/>
              </a:lnSpc>
            </a:pPr>
            <a:r>
              <a:rPr lang="en-US" sz="1900" noProof="1"/>
              <a:t>(a) the component units governing body is substantively the same as the governing body of the primary government, and there is a financial benefit or burden relationship, or management of the primary government has operational responsibility for the component unit. Operational responsibility exists if it manages the component unit in essentially the same manner in which it manages its own programs, departments, or agencies.</a:t>
            </a:r>
          </a:p>
          <a:p>
            <a:pPr>
              <a:lnSpc>
                <a:spcPct val="100000"/>
              </a:lnSpc>
            </a:pPr>
            <a:r>
              <a:rPr lang="en-US" sz="1900" noProof="1"/>
              <a:t>(b) the component unit provides services entirely, or almost entirely, to the primary government, or exclusively, or almost exclusively, benefits the primary government even though it does not provide services directly to it.</a:t>
            </a:r>
          </a:p>
          <a:p>
            <a:pPr>
              <a:lnSpc>
                <a:spcPct val="100000"/>
              </a:lnSpc>
            </a:pPr>
            <a:r>
              <a:rPr lang="en-US" sz="1900" noProof="1"/>
              <a:t>(c) the component unit's total debt outstanding is expected to be repaid entirely or almost entirely with resources of the primary government.</a:t>
            </a:r>
          </a:p>
          <a:p>
            <a:pPr marL="114300" indent="-228600">
              <a:lnSpc>
                <a:spcPct val="100000"/>
              </a:lnSpc>
              <a:buFont typeface="Arial" panose="020B0604020202020204" pitchFamily="34" charset="0"/>
              <a:buChar char="•"/>
            </a:pPr>
            <a:endParaRPr lang="en-US" sz="1400" noProof="1"/>
          </a:p>
        </p:txBody>
      </p:sp>
      <p:cxnSp>
        <p:nvCxnSpPr>
          <p:cNvPr id="13338" name="Straight Connector 13337">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22739" y="722376"/>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556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343" name="Straight Connector 1434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45" name="Straight Connector 1434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347" name="Rectangle 14346">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cxnSp>
        <p:nvCxnSpPr>
          <p:cNvPr id="14349" name="Straight Connector 14348">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4338" name="Picture 2" descr="13 Best State Parks In North Dakota For Your Bucket List - Midwest Explored">
            <a:extLst>
              <a:ext uri="{FF2B5EF4-FFF2-40B4-BE49-F238E27FC236}">
                <a16:creationId xmlns:a16="http://schemas.microsoft.com/office/drawing/2014/main" id="{DBFC12DF-86F0-BCAC-43E2-B14739EC1E1E}"/>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t="19518" r="9091" b="3873"/>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14351" name="Rectangle 14350">
            <a:extLst>
              <a:ext uri="{FF2B5EF4-FFF2-40B4-BE49-F238E27FC236}">
                <a16:creationId xmlns:a16="http://schemas.microsoft.com/office/drawing/2014/main" id="{D21F66AB-6D67-4C86-A415-0B6E4EEC5A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3811" y="423809"/>
            <a:ext cx="6858002" cy="6010383"/>
          </a:xfrm>
          <a:prstGeom prst="rect">
            <a:avLst/>
          </a:prstGeom>
          <a:gradFill>
            <a:gsLst>
              <a:gs pos="0">
                <a:schemeClr val="bg1">
                  <a:alpha val="0"/>
                </a:schemeClr>
              </a:gs>
              <a:gs pos="46000">
                <a:schemeClr val="bg1">
                  <a:alpha val="31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8" name="Title 7">
            <a:extLst>
              <a:ext uri="{FF2B5EF4-FFF2-40B4-BE49-F238E27FC236}">
                <a16:creationId xmlns:a16="http://schemas.microsoft.com/office/drawing/2014/main" id="{10417AF4-08C0-FC51-8823-C041945D63A4}"/>
              </a:ext>
            </a:extLst>
          </p:cNvPr>
          <p:cNvSpPr>
            <a:spLocks noGrp="1"/>
          </p:cNvSpPr>
          <p:nvPr>
            <p:ph type="title"/>
          </p:nvPr>
        </p:nvSpPr>
        <p:spPr>
          <a:xfrm>
            <a:off x="313786" y="908651"/>
            <a:ext cx="5230366" cy="4005454"/>
          </a:xfrm>
        </p:spPr>
        <p:txBody>
          <a:bodyPr vert="horz" lIns="91440" tIns="45720" rIns="91440" bIns="45720" rtlCol="0" anchor="t">
            <a:normAutofit/>
          </a:bodyPr>
          <a:lstStyle/>
          <a:p>
            <a:r>
              <a:rPr lang="en-US" sz="6800"/>
              <a:t>Component unit checklist</a:t>
            </a:r>
          </a:p>
        </p:txBody>
      </p:sp>
      <p:cxnSp>
        <p:nvCxnSpPr>
          <p:cNvPr id="14353" name="Straight Connector 14352">
            <a:extLst>
              <a:ext uri="{FF2B5EF4-FFF2-40B4-BE49-F238E27FC236}">
                <a16:creationId xmlns:a16="http://schemas.microsoft.com/office/drawing/2014/main" id="{0B66F5E1-B07D-4718-F4B4-5FCE4B7E8F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9006" y="727509"/>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34403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1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1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2" name="Rectangle 16">
            <a:extLst>
              <a:ext uri="{FF2B5EF4-FFF2-40B4-BE49-F238E27FC236}">
                <a16:creationId xmlns:a16="http://schemas.microsoft.com/office/drawing/2014/main" id="{B9C0E6AB-EAB6-41E0-9D49-369643E873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18">
            <a:extLst>
              <a:ext uri="{FF2B5EF4-FFF2-40B4-BE49-F238E27FC236}">
                <a16:creationId xmlns:a16="http://schemas.microsoft.com/office/drawing/2014/main" id="{1A1FADC9-A0F4-4689-9608-959F3C23DD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20">
            <a:extLst>
              <a:ext uri="{FF2B5EF4-FFF2-40B4-BE49-F238E27FC236}">
                <a16:creationId xmlns:a16="http://schemas.microsoft.com/office/drawing/2014/main" id="{8ED41C16-52CF-47AA-A5C9-95D10CB80D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DCBC99EE-15DF-A164-D7A5-05B6D09C808B}"/>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17</a:t>
            </a:fld>
            <a:endParaRPr lang="en-US" sz="1800"/>
          </a:p>
        </p:txBody>
      </p:sp>
      <p:sp>
        <p:nvSpPr>
          <p:cNvPr id="7" name="Content Placeholder 6">
            <a:extLst>
              <a:ext uri="{FF2B5EF4-FFF2-40B4-BE49-F238E27FC236}">
                <a16:creationId xmlns:a16="http://schemas.microsoft.com/office/drawing/2014/main" id="{29685E80-2A9D-2BA8-8425-2CE1597C8C09}"/>
              </a:ext>
            </a:extLst>
          </p:cNvPr>
          <p:cNvSpPr>
            <a:spLocks noGrp="1"/>
          </p:cNvSpPr>
          <p:nvPr>
            <p:ph sz="quarter" idx="11"/>
          </p:nvPr>
        </p:nvSpPr>
        <p:spPr/>
        <p:txBody>
          <a:bodyPr/>
          <a:lstStyle/>
          <a:p>
            <a:endParaRPr lang="en-US"/>
          </a:p>
        </p:txBody>
      </p:sp>
      <p:pic>
        <p:nvPicPr>
          <p:cNvPr id="9" name="Picture 8">
            <a:extLst>
              <a:ext uri="{FF2B5EF4-FFF2-40B4-BE49-F238E27FC236}">
                <a16:creationId xmlns:a16="http://schemas.microsoft.com/office/drawing/2014/main" id="{405E6C21-BA06-29AB-FB5A-D77868020A5E}"/>
              </a:ext>
            </a:extLst>
          </p:cNvPr>
          <p:cNvPicPr>
            <a:picLocks noChangeAspect="1"/>
          </p:cNvPicPr>
          <p:nvPr/>
        </p:nvPicPr>
        <p:blipFill>
          <a:blip r:embed="rId3"/>
          <a:stretch>
            <a:fillRect/>
          </a:stretch>
        </p:blipFill>
        <p:spPr>
          <a:xfrm>
            <a:off x="457200" y="192452"/>
            <a:ext cx="11360456" cy="6027373"/>
          </a:xfrm>
          <a:prstGeom prst="rect">
            <a:avLst/>
          </a:prstGeom>
        </p:spPr>
      </p:pic>
    </p:spTree>
    <p:extLst>
      <p:ext uri="{BB962C8B-B14F-4D97-AF65-F5344CB8AC3E}">
        <p14:creationId xmlns:p14="http://schemas.microsoft.com/office/powerpoint/2010/main" val="2656198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1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1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2" name="Rectangle 16">
            <a:extLst>
              <a:ext uri="{FF2B5EF4-FFF2-40B4-BE49-F238E27FC236}">
                <a16:creationId xmlns:a16="http://schemas.microsoft.com/office/drawing/2014/main" id="{B9C0E6AB-EAB6-41E0-9D49-369643E873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18">
            <a:extLst>
              <a:ext uri="{FF2B5EF4-FFF2-40B4-BE49-F238E27FC236}">
                <a16:creationId xmlns:a16="http://schemas.microsoft.com/office/drawing/2014/main" id="{1A1FADC9-A0F4-4689-9608-959F3C23DD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20">
            <a:extLst>
              <a:ext uri="{FF2B5EF4-FFF2-40B4-BE49-F238E27FC236}">
                <a16:creationId xmlns:a16="http://schemas.microsoft.com/office/drawing/2014/main" id="{8ED41C16-52CF-47AA-A5C9-95D10CB80D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DCBC99EE-15DF-A164-D7A5-05B6D09C808B}"/>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18</a:t>
            </a:fld>
            <a:endParaRPr lang="en-US" sz="1800"/>
          </a:p>
        </p:txBody>
      </p:sp>
      <p:sp>
        <p:nvSpPr>
          <p:cNvPr id="7" name="Content Placeholder 6">
            <a:extLst>
              <a:ext uri="{FF2B5EF4-FFF2-40B4-BE49-F238E27FC236}">
                <a16:creationId xmlns:a16="http://schemas.microsoft.com/office/drawing/2014/main" id="{29685E80-2A9D-2BA8-8425-2CE1597C8C09}"/>
              </a:ext>
            </a:extLst>
          </p:cNvPr>
          <p:cNvSpPr>
            <a:spLocks noGrp="1"/>
          </p:cNvSpPr>
          <p:nvPr>
            <p:ph sz="quarter" idx="11"/>
          </p:nvPr>
        </p:nvSpPr>
        <p:spPr/>
        <p:txBody>
          <a:bodyPr/>
          <a:lstStyle/>
          <a:p>
            <a:endParaRPr lang="en-US"/>
          </a:p>
        </p:txBody>
      </p:sp>
      <p:pic>
        <p:nvPicPr>
          <p:cNvPr id="2" name="Picture 1">
            <a:extLst>
              <a:ext uri="{FF2B5EF4-FFF2-40B4-BE49-F238E27FC236}">
                <a16:creationId xmlns:a16="http://schemas.microsoft.com/office/drawing/2014/main" id="{A322666B-5E25-29E3-5443-ACC5FAB1E1C6}"/>
              </a:ext>
            </a:extLst>
          </p:cNvPr>
          <p:cNvPicPr>
            <a:picLocks noChangeAspect="1"/>
          </p:cNvPicPr>
          <p:nvPr/>
        </p:nvPicPr>
        <p:blipFill>
          <a:blip r:embed="rId3"/>
          <a:stretch>
            <a:fillRect/>
          </a:stretch>
        </p:blipFill>
        <p:spPr>
          <a:xfrm>
            <a:off x="267813" y="136524"/>
            <a:ext cx="11374582" cy="6219825"/>
          </a:xfrm>
          <a:prstGeom prst="rect">
            <a:avLst/>
          </a:prstGeom>
        </p:spPr>
      </p:pic>
    </p:spTree>
    <p:extLst>
      <p:ext uri="{BB962C8B-B14F-4D97-AF65-F5344CB8AC3E}">
        <p14:creationId xmlns:p14="http://schemas.microsoft.com/office/powerpoint/2010/main" val="898149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1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1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2" name="Rectangle 16">
            <a:extLst>
              <a:ext uri="{FF2B5EF4-FFF2-40B4-BE49-F238E27FC236}">
                <a16:creationId xmlns:a16="http://schemas.microsoft.com/office/drawing/2014/main" id="{B9C0E6AB-EAB6-41E0-9D49-369643E873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18">
            <a:extLst>
              <a:ext uri="{FF2B5EF4-FFF2-40B4-BE49-F238E27FC236}">
                <a16:creationId xmlns:a16="http://schemas.microsoft.com/office/drawing/2014/main" id="{1A1FADC9-A0F4-4689-9608-959F3C23DD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20">
            <a:extLst>
              <a:ext uri="{FF2B5EF4-FFF2-40B4-BE49-F238E27FC236}">
                <a16:creationId xmlns:a16="http://schemas.microsoft.com/office/drawing/2014/main" id="{8ED41C16-52CF-47AA-A5C9-95D10CB80D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DCBC99EE-15DF-A164-D7A5-05B6D09C808B}"/>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19</a:t>
            </a:fld>
            <a:endParaRPr lang="en-US" sz="1800"/>
          </a:p>
        </p:txBody>
      </p:sp>
      <p:sp>
        <p:nvSpPr>
          <p:cNvPr id="7" name="Content Placeholder 6">
            <a:extLst>
              <a:ext uri="{FF2B5EF4-FFF2-40B4-BE49-F238E27FC236}">
                <a16:creationId xmlns:a16="http://schemas.microsoft.com/office/drawing/2014/main" id="{29685E80-2A9D-2BA8-8425-2CE1597C8C09}"/>
              </a:ext>
            </a:extLst>
          </p:cNvPr>
          <p:cNvSpPr>
            <a:spLocks noGrp="1"/>
          </p:cNvSpPr>
          <p:nvPr>
            <p:ph sz="quarter" idx="11"/>
          </p:nvPr>
        </p:nvSpPr>
        <p:spPr/>
        <p:txBody>
          <a:bodyPr/>
          <a:lstStyle/>
          <a:p>
            <a:endParaRPr lang="en-US"/>
          </a:p>
        </p:txBody>
      </p:sp>
      <p:pic>
        <p:nvPicPr>
          <p:cNvPr id="4" name="Picture 3">
            <a:extLst>
              <a:ext uri="{FF2B5EF4-FFF2-40B4-BE49-F238E27FC236}">
                <a16:creationId xmlns:a16="http://schemas.microsoft.com/office/drawing/2014/main" id="{15810E85-05F0-C2D3-0460-70270FEA553E}"/>
              </a:ext>
            </a:extLst>
          </p:cNvPr>
          <p:cNvPicPr>
            <a:picLocks noChangeAspect="1"/>
          </p:cNvPicPr>
          <p:nvPr/>
        </p:nvPicPr>
        <p:blipFill>
          <a:blip r:embed="rId3"/>
          <a:stretch>
            <a:fillRect/>
          </a:stretch>
        </p:blipFill>
        <p:spPr>
          <a:xfrm>
            <a:off x="165455" y="136525"/>
            <a:ext cx="11795635" cy="6083300"/>
          </a:xfrm>
          <a:prstGeom prst="rect">
            <a:avLst/>
          </a:prstGeom>
        </p:spPr>
      </p:pic>
    </p:spTree>
    <p:extLst>
      <p:ext uri="{BB962C8B-B14F-4D97-AF65-F5344CB8AC3E}">
        <p14:creationId xmlns:p14="http://schemas.microsoft.com/office/powerpoint/2010/main" val="3217797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A view of a rocky mountain&#10;&#10;Description automatically generated">
            <a:extLst>
              <a:ext uri="{FF2B5EF4-FFF2-40B4-BE49-F238E27FC236}">
                <a16:creationId xmlns:a16="http://schemas.microsoft.com/office/drawing/2014/main" id="{148BE52E-CF84-C522-1EC6-521D1EDD2003}"/>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19065"/>
          <a:stretch/>
        </p:blipFill>
        <p:spPr bwMode="auto">
          <a:xfrm>
            <a:off x="1" y="10"/>
            <a:ext cx="12192000" cy="6857989"/>
          </a:xfrm>
          <a:prstGeom prst="rect">
            <a:avLst/>
          </a:prstGeom>
          <a:extLst>
            <a:ext uri="{53640926-AAD7-44D8-BBD7-CCE9431645EC}">
              <a14:shadowObscured xmlns:a14="http://schemas.microsoft.com/office/drawing/2010/main"/>
            </a:ext>
          </a:extLst>
        </p:spPr>
      </p:pic>
      <p:sp>
        <p:nvSpPr>
          <p:cNvPr id="19" name="Rectangle 18">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10417AF4-08C0-FC51-8823-C041945D63A4}"/>
              </a:ext>
            </a:extLst>
          </p:cNvPr>
          <p:cNvSpPr>
            <a:spLocks noGrp="1"/>
          </p:cNvSpPr>
          <p:nvPr>
            <p:ph type="title"/>
          </p:nvPr>
        </p:nvSpPr>
        <p:spPr>
          <a:xfrm>
            <a:off x="1833541" y="990599"/>
            <a:ext cx="5619054" cy="4849091"/>
          </a:xfrm>
        </p:spPr>
        <p:txBody>
          <a:bodyPr vert="horz" lIns="91440" tIns="45720" rIns="91440" bIns="45720" rtlCol="0" anchor="ctr">
            <a:normAutofit/>
          </a:bodyPr>
          <a:lstStyle/>
          <a:p>
            <a:pPr algn="r"/>
            <a:r>
              <a:rPr lang="en-US" sz="5400">
                <a:solidFill>
                  <a:srgbClr val="FFFFFF"/>
                </a:solidFill>
              </a:rPr>
              <a:t>Component units</a:t>
            </a:r>
          </a:p>
        </p:txBody>
      </p:sp>
      <p:cxnSp>
        <p:nvCxnSpPr>
          <p:cNvPr id="21" name="Straight Connector 20">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056068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1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1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2" name="Rectangle 16">
            <a:extLst>
              <a:ext uri="{FF2B5EF4-FFF2-40B4-BE49-F238E27FC236}">
                <a16:creationId xmlns:a16="http://schemas.microsoft.com/office/drawing/2014/main" id="{B9C0E6AB-EAB6-41E0-9D49-369643E873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18">
            <a:extLst>
              <a:ext uri="{FF2B5EF4-FFF2-40B4-BE49-F238E27FC236}">
                <a16:creationId xmlns:a16="http://schemas.microsoft.com/office/drawing/2014/main" id="{1A1FADC9-A0F4-4689-9608-959F3C23DD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20">
            <a:extLst>
              <a:ext uri="{FF2B5EF4-FFF2-40B4-BE49-F238E27FC236}">
                <a16:creationId xmlns:a16="http://schemas.microsoft.com/office/drawing/2014/main" id="{8ED41C16-52CF-47AA-A5C9-95D10CB80D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DCBC99EE-15DF-A164-D7A5-05B6D09C808B}"/>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20</a:t>
            </a:fld>
            <a:endParaRPr lang="en-US" sz="1800"/>
          </a:p>
        </p:txBody>
      </p:sp>
      <p:sp>
        <p:nvSpPr>
          <p:cNvPr id="7" name="Content Placeholder 6">
            <a:extLst>
              <a:ext uri="{FF2B5EF4-FFF2-40B4-BE49-F238E27FC236}">
                <a16:creationId xmlns:a16="http://schemas.microsoft.com/office/drawing/2014/main" id="{29685E80-2A9D-2BA8-8425-2CE1597C8C09}"/>
              </a:ext>
            </a:extLst>
          </p:cNvPr>
          <p:cNvSpPr>
            <a:spLocks noGrp="1"/>
          </p:cNvSpPr>
          <p:nvPr>
            <p:ph sz="quarter" idx="11"/>
          </p:nvPr>
        </p:nvSpPr>
        <p:spPr/>
        <p:txBody>
          <a:bodyPr/>
          <a:lstStyle/>
          <a:p>
            <a:endParaRPr lang="en-US"/>
          </a:p>
        </p:txBody>
      </p:sp>
      <p:pic>
        <p:nvPicPr>
          <p:cNvPr id="2" name="Picture 1">
            <a:extLst>
              <a:ext uri="{FF2B5EF4-FFF2-40B4-BE49-F238E27FC236}">
                <a16:creationId xmlns:a16="http://schemas.microsoft.com/office/drawing/2014/main" id="{97E4D3D9-EB58-25FB-766C-D2984ECF3978}"/>
              </a:ext>
            </a:extLst>
          </p:cNvPr>
          <p:cNvPicPr>
            <a:picLocks noChangeAspect="1"/>
          </p:cNvPicPr>
          <p:nvPr/>
        </p:nvPicPr>
        <p:blipFill>
          <a:blip r:embed="rId3"/>
          <a:stretch>
            <a:fillRect/>
          </a:stretch>
        </p:blipFill>
        <p:spPr>
          <a:xfrm>
            <a:off x="157017" y="162589"/>
            <a:ext cx="11868727" cy="6315848"/>
          </a:xfrm>
          <a:prstGeom prst="rect">
            <a:avLst/>
          </a:prstGeom>
        </p:spPr>
      </p:pic>
    </p:spTree>
    <p:extLst>
      <p:ext uri="{BB962C8B-B14F-4D97-AF65-F5344CB8AC3E}">
        <p14:creationId xmlns:p14="http://schemas.microsoft.com/office/powerpoint/2010/main" val="2701144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6E1DE-D988-960C-DAB5-9F76114BF8AF}"/>
              </a:ext>
            </a:extLst>
          </p:cNvPr>
          <p:cNvSpPr>
            <a:spLocks noGrp="1"/>
          </p:cNvSpPr>
          <p:nvPr>
            <p:ph type="title"/>
          </p:nvPr>
        </p:nvSpPr>
        <p:spPr/>
        <p:txBody>
          <a:bodyPr/>
          <a:lstStyle/>
          <a:p>
            <a:r>
              <a:rPr lang="en-US" dirty="0"/>
              <a:t>COMPONENT UNIT CHECKLIST</a:t>
            </a:r>
          </a:p>
        </p:txBody>
      </p:sp>
      <p:sp>
        <p:nvSpPr>
          <p:cNvPr id="13" name="Content Placeholder 12">
            <a:extLst>
              <a:ext uri="{FF2B5EF4-FFF2-40B4-BE49-F238E27FC236}">
                <a16:creationId xmlns:a16="http://schemas.microsoft.com/office/drawing/2014/main" id="{2EBEEF04-935C-A06F-62F6-BCFF0B291A24}"/>
              </a:ext>
            </a:extLst>
          </p:cNvPr>
          <p:cNvSpPr>
            <a:spLocks noGrp="1"/>
          </p:cNvSpPr>
          <p:nvPr>
            <p:ph sz="quarter" idx="11"/>
          </p:nvPr>
        </p:nvSpPr>
        <p:spPr>
          <a:xfrm>
            <a:off x="725965" y="2244725"/>
            <a:ext cx="10741461" cy="3912896"/>
          </a:xfrm>
        </p:spPr>
        <p:txBody>
          <a:bodyPr/>
          <a:lstStyle/>
          <a:p>
            <a:pPr marL="0" marR="0">
              <a:lnSpc>
                <a:spcPct val="107000"/>
              </a:lnSpc>
              <a:spcBef>
                <a:spcPts val="0"/>
              </a:spcBef>
              <a:spcAft>
                <a:spcPts val="800"/>
              </a:spcAft>
            </a:pPr>
            <a:r>
              <a:rPr lang="en-US" sz="2400" kern="100" dirty="0">
                <a:latin typeface="Calisto MT" panose="02040603050505030304" pitchFamily="18" charset="0"/>
                <a:ea typeface="Calibri" panose="020F0502020204030204" pitchFamily="34" charset="0"/>
                <a:cs typeface="Times New Roman" panose="02020603050405020304" pitchFamily="18" charset="0"/>
              </a:rPr>
              <a:t>Q</a:t>
            </a:r>
            <a:r>
              <a:rPr lang="en-US" sz="2400" kern="100" dirty="0">
                <a:effectLst/>
                <a:latin typeface="Calisto MT" panose="02040603050505030304" pitchFamily="18" charset="0"/>
                <a:ea typeface="Calibri" panose="020F0502020204030204" pitchFamily="34" charset="0"/>
                <a:cs typeface="Times New Roman" panose="02020603050405020304" pitchFamily="18" charset="0"/>
              </a:rPr>
              <a:t>uestions that give an indication if there is a potential component unit:</a:t>
            </a:r>
          </a:p>
          <a:p>
            <a:pPr marL="0" marR="0">
              <a:lnSpc>
                <a:spcPct val="107000"/>
              </a:lnSpc>
              <a:spcBef>
                <a:spcPts val="0"/>
              </a:spcBef>
              <a:spcAft>
                <a:spcPts val="800"/>
              </a:spcAft>
            </a:pPr>
            <a:endParaRPr lang="en-US" sz="2400" kern="100" dirty="0">
              <a:effectLst/>
              <a:latin typeface="Calisto MT" panose="02040603050505030304" pitchFamily="18" charset="0"/>
              <a:ea typeface="Calibri" panose="020F0502020204030204" pitchFamily="34" charset="0"/>
              <a:cs typeface="Times New Roman" panose="02020603050405020304" pitchFamily="18" charset="0"/>
            </a:endParaRPr>
          </a:p>
          <a:p>
            <a:pPr marL="457200" lvl="1">
              <a:lnSpc>
                <a:spcPct val="107000"/>
              </a:lnSpc>
              <a:spcAft>
                <a:spcPts val="800"/>
              </a:spcAft>
            </a:pPr>
            <a:r>
              <a:rPr lang="en-US" sz="2400" kern="100" dirty="0">
                <a:effectLst/>
                <a:latin typeface="Calisto MT" panose="02040603050505030304" pitchFamily="18" charset="0"/>
                <a:ea typeface="Calibri" panose="020F0502020204030204" pitchFamily="34" charset="0"/>
                <a:cs typeface="Times New Roman" panose="02020603050405020304" pitchFamily="18" charset="0"/>
              </a:rPr>
              <a:t>How is the board of the PCU determined and what is the makeup?</a:t>
            </a:r>
          </a:p>
          <a:p>
            <a:pPr marL="457200" lvl="1">
              <a:lnSpc>
                <a:spcPct val="107000"/>
              </a:lnSpc>
              <a:spcAft>
                <a:spcPts val="800"/>
              </a:spcAft>
            </a:pPr>
            <a:r>
              <a:rPr lang="en-US" sz="2400" kern="100" dirty="0">
                <a:effectLst/>
                <a:latin typeface="Calisto MT" panose="02040603050505030304" pitchFamily="18" charset="0"/>
                <a:ea typeface="Calibri" panose="020F0502020204030204" pitchFamily="34" charset="0"/>
                <a:cs typeface="Times New Roman" panose="02020603050405020304" pitchFamily="18" charset="0"/>
              </a:rPr>
              <a:t>Can the PG impose its will on the PCU?</a:t>
            </a:r>
          </a:p>
          <a:p>
            <a:pPr marL="457200" lvl="1">
              <a:lnSpc>
                <a:spcPct val="107000"/>
              </a:lnSpc>
              <a:spcAft>
                <a:spcPts val="800"/>
              </a:spcAft>
            </a:pPr>
            <a:r>
              <a:rPr lang="en-US" sz="2400" kern="100" dirty="0">
                <a:effectLst/>
                <a:latin typeface="Calisto MT" panose="02040603050505030304" pitchFamily="18" charset="0"/>
                <a:ea typeface="Calibri" panose="020F0502020204030204" pitchFamily="34" charset="0"/>
                <a:cs typeface="Times New Roman" panose="02020603050405020304" pitchFamily="18" charset="0"/>
              </a:rPr>
              <a:t>Is the PCU fiscally dependent on the PG or does a financial burden exist?</a:t>
            </a:r>
          </a:p>
          <a:p>
            <a:pPr marL="457200" lvl="1">
              <a:lnSpc>
                <a:spcPct val="107000"/>
              </a:lnSpc>
              <a:spcAft>
                <a:spcPts val="800"/>
              </a:spcAft>
            </a:pPr>
            <a:r>
              <a:rPr lang="en-US" sz="2400" kern="100" dirty="0">
                <a:effectLst/>
                <a:latin typeface="Calisto MT" panose="02040603050505030304" pitchFamily="18" charset="0"/>
                <a:ea typeface="Calibri" panose="020F0502020204030204" pitchFamily="34" charset="0"/>
                <a:cs typeface="Times New Roman" panose="02020603050405020304" pitchFamily="18" charset="0"/>
              </a:rPr>
              <a:t>Should the PCU be included because of the nature and significance of its relationship?</a:t>
            </a:r>
          </a:p>
          <a:p>
            <a:endParaRPr lang="en-US" dirty="0"/>
          </a:p>
        </p:txBody>
      </p:sp>
      <p:sp>
        <p:nvSpPr>
          <p:cNvPr id="3" name="Slide Number Placeholder 2">
            <a:extLst>
              <a:ext uri="{FF2B5EF4-FFF2-40B4-BE49-F238E27FC236}">
                <a16:creationId xmlns:a16="http://schemas.microsoft.com/office/drawing/2014/main" id="{522643B0-B668-8150-0AAC-AFA1C43109DF}"/>
              </a:ext>
            </a:extLst>
          </p:cNvPr>
          <p:cNvSpPr>
            <a:spLocks noGrp="1"/>
          </p:cNvSpPr>
          <p:nvPr>
            <p:ph type="sldNum" sz="quarter" idx="4"/>
          </p:nvPr>
        </p:nvSpPr>
        <p:spPr/>
        <p:txBody>
          <a:bodyPr/>
          <a:lstStyle/>
          <a:p>
            <a:fld id="{C3DB2ADC-AF19-4574-8C10-79B5B04FCA27}" type="slidenum">
              <a:rPr lang="en-US" smtClean="0"/>
              <a:pPr/>
              <a:t>21</a:t>
            </a:fld>
            <a:endParaRPr lang="en-US" dirty="0"/>
          </a:p>
        </p:txBody>
      </p:sp>
    </p:spTree>
    <p:extLst>
      <p:ext uri="{BB962C8B-B14F-4D97-AF65-F5344CB8AC3E}">
        <p14:creationId xmlns:p14="http://schemas.microsoft.com/office/powerpoint/2010/main" val="1475236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463" name="Straight Connector 1946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65" name="Straight Connector 1946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9467" name="Rectangle 19466">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Fall in Valley City, North Dakota | 5 Things Not To Miss">
            <a:extLst>
              <a:ext uri="{FF2B5EF4-FFF2-40B4-BE49-F238E27FC236}">
                <a16:creationId xmlns:a16="http://schemas.microsoft.com/office/drawing/2014/main" id="{B8AD71EF-ED1C-778A-8028-2129DABE68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13" r="1391" b="-1"/>
          <a:stretch/>
        </p:blipFill>
        <p:spPr bwMode="auto">
          <a:xfrm>
            <a:off x="4981575" y="735286"/>
            <a:ext cx="6495042" cy="541964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5A4025A9-7726-7F83-4A59-6CF84E4B9001}"/>
              </a:ext>
            </a:extLst>
          </p:cNvPr>
          <p:cNvSpPr>
            <a:spLocks noGrp="1"/>
          </p:cNvSpPr>
          <p:nvPr>
            <p:ph type="ctrTitle"/>
          </p:nvPr>
        </p:nvSpPr>
        <p:spPr>
          <a:xfrm>
            <a:off x="704088" y="914400"/>
            <a:ext cx="3799763" cy="1473200"/>
          </a:xfrm>
        </p:spPr>
        <p:txBody>
          <a:bodyPr vert="horz" lIns="91440" tIns="45720" rIns="91440" bIns="45720" rtlCol="0" anchor="t">
            <a:normAutofit/>
          </a:bodyPr>
          <a:lstStyle/>
          <a:p>
            <a:r>
              <a:rPr lang="en-US" sz="3600"/>
              <a:t>Component unit recap:</a:t>
            </a:r>
          </a:p>
        </p:txBody>
      </p:sp>
      <p:sp>
        <p:nvSpPr>
          <p:cNvPr id="7" name="Content Placeholder 6">
            <a:extLst>
              <a:ext uri="{FF2B5EF4-FFF2-40B4-BE49-F238E27FC236}">
                <a16:creationId xmlns:a16="http://schemas.microsoft.com/office/drawing/2014/main" id="{C7D1EAF7-58DB-398E-A0A7-0514B6F3301A}"/>
              </a:ext>
            </a:extLst>
          </p:cNvPr>
          <p:cNvSpPr>
            <a:spLocks noGrp="1"/>
          </p:cNvSpPr>
          <p:nvPr>
            <p:ph sz="quarter" idx="14"/>
          </p:nvPr>
        </p:nvSpPr>
        <p:spPr>
          <a:xfrm>
            <a:off x="704088" y="2387600"/>
            <a:ext cx="3799763" cy="3767328"/>
          </a:xfrm>
        </p:spPr>
        <p:txBody>
          <a:bodyPr vert="horz" lIns="91440" tIns="45720" rIns="91440" bIns="45720" rtlCol="0">
            <a:normAutofit/>
          </a:bodyPr>
          <a:lstStyle/>
          <a:p>
            <a:r>
              <a:rPr lang="en-US" b="1" dirty="0"/>
              <a:t>Ensure component units are being properly evaluated. </a:t>
            </a:r>
          </a:p>
          <a:p>
            <a:r>
              <a:rPr lang="en-US" b="1" dirty="0"/>
              <a:t>Evaluation can be done annually or before the audit is conducted. </a:t>
            </a:r>
          </a:p>
          <a:p>
            <a:r>
              <a:rPr lang="en-US" b="1" dirty="0"/>
              <a:t>The copy of the excel checklist I went over can be provided as a resource.</a:t>
            </a:r>
          </a:p>
        </p:txBody>
      </p:sp>
      <p:sp>
        <p:nvSpPr>
          <p:cNvPr id="27" name="Slide Number Placeholder 26">
            <a:extLst>
              <a:ext uri="{FF2B5EF4-FFF2-40B4-BE49-F238E27FC236}">
                <a16:creationId xmlns:a16="http://schemas.microsoft.com/office/drawing/2014/main" id="{3A137E53-FBD3-20BC-7B61-06C47E63438B}"/>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22</a:t>
            </a:fld>
            <a:endParaRPr lang="en-US" sz="1800"/>
          </a:p>
        </p:txBody>
      </p:sp>
      <p:cxnSp>
        <p:nvCxnSpPr>
          <p:cNvPr id="19469" name="Straight Connector 19468">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150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66" name="Straight Connector 2065">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8" name="Straight Connector 2067">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070" name="Rectangle 2069">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Gravel pit stock photo">
            <a:extLst>
              <a:ext uri="{FF2B5EF4-FFF2-40B4-BE49-F238E27FC236}">
                <a16:creationId xmlns:a16="http://schemas.microsoft.com/office/drawing/2014/main" id="{262F4211-D790-DF93-38D0-C5CC6BEB65FC}"/>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t="7865" b="7865"/>
          <a:stretch/>
        </p:blipFill>
        <p:spPr bwMode="auto">
          <a:xfrm>
            <a:off x="33230" y="20927"/>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72" name="Rectangle 2071">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10417AF4-08C0-FC51-8823-C041945D63A4}"/>
              </a:ext>
            </a:extLst>
          </p:cNvPr>
          <p:cNvSpPr>
            <a:spLocks noGrp="1"/>
          </p:cNvSpPr>
          <p:nvPr>
            <p:ph type="title"/>
          </p:nvPr>
        </p:nvSpPr>
        <p:spPr>
          <a:xfrm>
            <a:off x="704088" y="871759"/>
            <a:ext cx="5067300" cy="3497042"/>
          </a:xfrm>
        </p:spPr>
        <p:txBody>
          <a:bodyPr vert="horz" lIns="91440" tIns="45720" rIns="91440" bIns="45720" rtlCol="0" anchor="t">
            <a:normAutofit/>
          </a:bodyPr>
          <a:lstStyle/>
          <a:p>
            <a:r>
              <a:rPr lang="en-US" sz="5400" dirty="0">
                <a:solidFill>
                  <a:srgbClr val="FFFFFF"/>
                </a:solidFill>
              </a:rPr>
              <a:t>inventory</a:t>
            </a:r>
          </a:p>
        </p:txBody>
      </p:sp>
      <p:cxnSp>
        <p:nvCxnSpPr>
          <p:cNvPr id="2074" name="Straight Connector 2073">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73696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284" name="Straight Connector 11283">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86" name="Straight Connector 11285">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1288" name="Rectangle 11287">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The 13 Best Things to Do in Bismarck, North Dakota - Great Plains ...">
            <a:extLst>
              <a:ext uri="{FF2B5EF4-FFF2-40B4-BE49-F238E27FC236}">
                <a16:creationId xmlns:a16="http://schemas.microsoft.com/office/drawing/2014/main" id="{107FFAF1-7B8B-F561-FBB5-07413C3C85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2" r="13612" b="-1"/>
          <a:stretch/>
        </p:blipFill>
        <p:spPr bwMode="auto">
          <a:xfrm>
            <a:off x="5643417" y="735286"/>
            <a:ext cx="5833199" cy="541964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704088" y="914400"/>
            <a:ext cx="3799763" cy="1473200"/>
          </a:xfrm>
        </p:spPr>
        <p:txBody>
          <a:bodyPr vert="horz" lIns="91440" tIns="45720" rIns="91440" bIns="45720" rtlCol="0" anchor="t">
            <a:normAutofit/>
          </a:bodyPr>
          <a:lstStyle/>
          <a:p>
            <a:r>
              <a:rPr lang="en-US" sz="3600" dirty="0"/>
              <a:t>Inventory:</a:t>
            </a:r>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704088" y="2387600"/>
            <a:ext cx="4616057" cy="3767328"/>
          </a:xfrm>
        </p:spPr>
        <p:txBody>
          <a:bodyPr vert="horz" lIns="91440" tIns="45720" rIns="91440" bIns="45720" rtlCol="0">
            <a:normAutofit/>
          </a:bodyPr>
          <a:lstStyle/>
          <a:p>
            <a:r>
              <a:rPr lang="en-US" sz="2200" noProof="1"/>
              <a:t>In this section we will discuss everything Inventory:</a:t>
            </a:r>
          </a:p>
          <a:p>
            <a:pPr marL="342900" indent="-228600">
              <a:buFont typeface="Arial" panose="020B0604020202020204" pitchFamily="34" charset="0"/>
              <a:buChar char="•"/>
            </a:pPr>
            <a:r>
              <a:rPr lang="en-US" sz="2200" noProof="1"/>
              <a:t>What is inventory?</a:t>
            </a:r>
          </a:p>
          <a:p>
            <a:pPr marL="342900" indent="-228600">
              <a:buFont typeface="Arial" panose="020B0604020202020204" pitchFamily="34" charset="0"/>
              <a:buChar char="•"/>
            </a:pPr>
            <a:r>
              <a:rPr lang="en-US" sz="2200" noProof="1"/>
              <a:t>What happens if I have Inventory and how to calculate?</a:t>
            </a:r>
          </a:p>
          <a:p>
            <a:pPr marL="342900" indent="-228600">
              <a:buFont typeface="Arial" panose="020B0604020202020204" pitchFamily="34" charset="0"/>
              <a:buChar char="•"/>
            </a:pPr>
            <a:r>
              <a:rPr lang="en-US" sz="2200" noProof="1"/>
              <a:t>How inventory is presented in my audit.</a:t>
            </a:r>
          </a:p>
          <a:p>
            <a:pPr marL="342900" indent="-228600">
              <a:buFont typeface="Arial" panose="020B0604020202020204" pitchFamily="34" charset="0"/>
              <a:buChar char="•"/>
            </a:pPr>
            <a:r>
              <a:rPr lang="en-US" sz="2200" noProof="1"/>
              <a:t>Best practices </a:t>
            </a:r>
          </a:p>
          <a:p>
            <a:pPr marL="342900" indent="-228600">
              <a:buFont typeface="Arial" panose="020B0604020202020204" pitchFamily="34" charset="0"/>
              <a:buChar char="•"/>
            </a:pPr>
            <a:endParaRPr lang="en-US" noProof="1"/>
          </a:p>
        </p:txBody>
      </p:sp>
      <p:cxnSp>
        <p:nvCxnSpPr>
          <p:cNvPr id="11290" name="Straight Connector 11289">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299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295" name="Straight Connector 1129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97" name="Straight Connector 1129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1299" name="Rectangle 1129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ow to Track Inventory | QuickBooks Canada Blog">
            <a:extLst>
              <a:ext uri="{FF2B5EF4-FFF2-40B4-BE49-F238E27FC236}">
                <a16:creationId xmlns:a16="http://schemas.microsoft.com/office/drawing/2014/main" id="{B876AC94-221E-5D12-D340-1956584A2F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18" r="39976"/>
          <a:stretch/>
        </p:blipFill>
        <p:spPr bwMode="auto">
          <a:xfrm>
            <a:off x="20" y="10"/>
            <a:ext cx="6044164"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6696186" y="909637"/>
            <a:ext cx="4800600" cy="1307592"/>
          </a:xfrm>
        </p:spPr>
        <p:txBody>
          <a:bodyPr vert="horz" lIns="91440" tIns="45720" rIns="91440" bIns="45720" rtlCol="0" anchor="t">
            <a:normAutofit/>
          </a:bodyPr>
          <a:lstStyle/>
          <a:p>
            <a:r>
              <a:rPr lang="en-US" sz="4000" dirty="0"/>
              <a:t>Inventory:</a:t>
            </a:r>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6696186" y="2221992"/>
            <a:ext cx="4800600" cy="3739896"/>
          </a:xfrm>
        </p:spPr>
        <p:txBody>
          <a:bodyPr vert="horz" lIns="91440" tIns="45720" rIns="91440" bIns="45720" rtlCol="0">
            <a:normAutofit/>
          </a:bodyPr>
          <a:lstStyle/>
          <a:p>
            <a:r>
              <a:rPr lang="en-US" sz="2400" noProof="1"/>
              <a:t>Inventory is an asset that can be realized for revenue generation or has a value for exchange. </a:t>
            </a:r>
          </a:p>
          <a:p>
            <a:endParaRPr lang="en-US" sz="2400" noProof="1"/>
          </a:p>
          <a:p>
            <a:r>
              <a:rPr lang="en-US" sz="2400" noProof="1"/>
              <a:t>Examples: Gravel, culverts, chemicals, and vaccines. </a:t>
            </a:r>
          </a:p>
          <a:p>
            <a:pPr marL="114300" indent="-228600">
              <a:buFont typeface="Arial" panose="020B0604020202020204" pitchFamily="34" charset="0"/>
              <a:buChar char="•"/>
            </a:pPr>
            <a:endParaRPr lang="en-US" noProof="1"/>
          </a:p>
        </p:txBody>
      </p:sp>
      <p:cxnSp>
        <p:nvCxnSpPr>
          <p:cNvPr id="11301" name="Straight Connector 11300">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03" name="Straight Connector 11302">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853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308" name="Straight Connector 11307">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10" name="Straight Connector 11309">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1312" name="Rectangle 11311">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Omaha returns to gravel roads to cut maintenance costs - Curbed">
            <a:extLst>
              <a:ext uri="{FF2B5EF4-FFF2-40B4-BE49-F238E27FC236}">
                <a16:creationId xmlns:a16="http://schemas.microsoft.com/office/drawing/2014/main" id="{7C7ECE7A-5884-3BDE-E2C2-A775C22756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72" r="30798" b="-1"/>
          <a:stretch/>
        </p:blipFill>
        <p:spPr bwMode="auto">
          <a:xfrm>
            <a:off x="20" y="10"/>
            <a:ext cx="6044164"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6696186" y="909637"/>
            <a:ext cx="4800600" cy="1307592"/>
          </a:xfrm>
        </p:spPr>
        <p:txBody>
          <a:bodyPr vert="horz" lIns="91440" tIns="45720" rIns="91440" bIns="45720" rtlCol="0" anchor="t">
            <a:normAutofit/>
          </a:bodyPr>
          <a:lstStyle/>
          <a:p>
            <a:r>
              <a:rPr lang="en-US" sz="4000" dirty="0"/>
              <a:t>Inventory:</a:t>
            </a:r>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6696186" y="2221992"/>
            <a:ext cx="4800600" cy="3739896"/>
          </a:xfrm>
        </p:spPr>
        <p:txBody>
          <a:bodyPr vert="horz" lIns="91440" tIns="45720" rIns="91440" bIns="45720" rtlCol="0">
            <a:normAutofit lnSpcReduction="10000"/>
          </a:bodyPr>
          <a:lstStyle/>
          <a:p>
            <a:pPr indent="-228600">
              <a:buFont typeface="Arial" panose="020B0604020202020204" pitchFamily="34" charset="0"/>
              <a:buChar char="•"/>
            </a:pPr>
            <a:r>
              <a:rPr lang="en-US" sz="2200" noProof="1"/>
              <a:t>Gravel has been a popular type of inventory we have come across. Especially for counties. </a:t>
            </a:r>
          </a:p>
          <a:p>
            <a:pPr indent="-228600">
              <a:buFont typeface="Arial" panose="020B0604020202020204" pitchFamily="34" charset="0"/>
              <a:buChar char="•"/>
            </a:pPr>
            <a:r>
              <a:rPr lang="en-US" sz="2200" noProof="1"/>
              <a:t>Some counties also have stockpiles of culverts and chemicals.</a:t>
            </a:r>
          </a:p>
          <a:p>
            <a:pPr indent="-228600">
              <a:buFont typeface="Arial" panose="020B0604020202020204" pitchFamily="34" charset="0"/>
              <a:buChar char="•"/>
            </a:pPr>
            <a:r>
              <a:rPr lang="en-US" sz="2200" noProof="1"/>
              <a:t>Health districts typically have vaccines stockpiled.</a:t>
            </a:r>
          </a:p>
          <a:p>
            <a:pPr indent="-228600">
              <a:buFont typeface="Arial" panose="020B0604020202020204" pitchFamily="34" charset="0"/>
              <a:buChar char="•"/>
            </a:pPr>
            <a:r>
              <a:rPr lang="en-US" sz="2200" noProof="1"/>
              <a:t>Other entities can also have inventory!</a:t>
            </a:r>
          </a:p>
          <a:p>
            <a:pPr marL="114300" indent="-228600">
              <a:buFont typeface="Arial" panose="020B0604020202020204" pitchFamily="34" charset="0"/>
              <a:buChar char="•"/>
            </a:pPr>
            <a:endParaRPr lang="en-US" noProof="1"/>
          </a:p>
        </p:txBody>
      </p:sp>
      <p:cxnSp>
        <p:nvCxnSpPr>
          <p:cNvPr id="11314" name="Straight Connector 11313">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16" name="Straight Connector 11315">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2359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273" name="Straight Connector 1027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75" name="Straight Connector 1027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0277" name="Rectangle 10276">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My Gravel Pit (Stock) by FireflyAlpha on DeviantArt">
            <a:extLst>
              <a:ext uri="{FF2B5EF4-FFF2-40B4-BE49-F238E27FC236}">
                <a16:creationId xmlns:a16="http://schemas.microsoft.com/office/drawing/2014/main" id="{CD403B94-070E-74CF-E008-63D129F8F1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128" b="14872"/>
          <a:stretch/>
        </p:blipFill>
        <p:spPr bwMode="auto">
          <a:xfrm>
            <a:off x="1" y="10"/>
            <a:ext cx="12192000" cy="6857989"/>
          </a:xfrm>
          <a:prstGeom prst="rect">
            <a:avLst/>
          </a:prstGeom>
          <a:noFill/>
          <a:extLst>
            <a:ext uri="{909E8E84-426E-40DD-AFC4-6F175D3DCCD1}">
              <a14:hiddenFill xmlns:a14="http://schemas.microsoft.com/office/drawing/2010/main">
                <a:solidFill>
                  <a:srgbClr val="FFFFFF"/>
                </a:solidFill>
              </a14:hiddenFill>
            </a:ext>
          </a:extLst>
        </p:spPr>
      </p:pic>
      <p:sp>
        <p:nvSpPr>
          <p:cNvPr id="10279" name="Rectangle 10278">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1833541" y="990599"/>
            <a:ext cx="5619054" cy="4849091"/>
          </a:xfrm>
        </p:spPr>
        <p:txBody>
          <a:bodyPr vert="horz" lIns="91440" tIns="45720" rIns="91440" bIns="45720" rtlCol="0" anchor="ctr">
            <a:normAutofit/>
          </a:bodyPr>
          <a:lstStyle/>
          <a:p>
            <a:pPr algn="r"/>
            <a:r>
              <a:rPr lang="en-US" sz="5400">
                <a:solidFill>
                  <a:srgbClr val="FFFFFF"/>
                </a:solidFill>
              </a:rPr>
              <a:t>INVENTORY</a:t>
            </a:r>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8712865" y="1447799"/>
            <a:ext cx="3081968" cy="4076699"/>
          </a:xfrm>
        </p:spPr>
        <p:txBody>
          <a:bodyPr vert="horz" lIns="91440" tIns="45720" rIns="91440" bIns="45720" rtlCol="0" anchor="ctr">
            <a:normAutofit/>
          </a:bodyPr>
          <a:lstStyle/>
          <a:p>
            <a:r>
              <a:rPr lang="en-US" sz="3200" noProof="1">
                <a:solidFill>
                  <a:srgbClr val="FFFFFF"/>
                </a:solidFill>
              </a:rPr>
              <a:t>What you need to know and how to measure.</a:t>
            </a:r>
          </a:p>
        </p:txBody>
      </p:sp>
      <p:cxnSp>
        <p:nvCxnSpPr>
          <p:cNvPr id="10281" name="Straight Connector 10280">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96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321" name="Straight Connector 1132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23" name="Straight Connector 1132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1325" name="Rectangle 11324">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 Lista de verificación de fin de año para iglesias">
            <a:extLst>
              <a:ext uri="{FF2B5EF4-FFF2-40B4-BE49-F238E27FC236}">
                <a16:creationId xmlns:a16="http://schemas.microsoft.com/office/drawing/2014/main" id="{FB02C1D0-5A4E-7C66-CAC7-B4AA110CE1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389" r="3968" b="-1"/>
          <a:stretch/>
        </p:blipFill>
        <p:spPr bwMode="auto">
          <a:xfrm>
            <a:off x="20" y="10"/>
            <a:ext cx="6044164"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6696186" y="909637"/>
            <a:ext cx="4800600" cy="1307592"/>
          </a:xfrm>
        </p:spPr>
        <p:txBody>
          <a:bodyPr vert="horz" lIns="91440" tIns="45720" rIns="91440" bIns="45720" rtlCol="0" anchor="t">
            <a:normAutofit/>
          </a:bodyPr>
          <a:lstStyle/>
          <a:p>
            <a:r>
              <a:rPr lang="en-US" sz="4000" dirty="0"/>
              <a:t>Inventory:</a:t>
            </a:r>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6696186" y="2221992"/>
            <a:ext cx="4800600" cy="3739896"/>
          </a:xfrm>
        </p:spPr>
        <p:txBody>
          <a:bodyPr vert="horz" lIns="91440" tIns="45720" rIns="91440" bIns="45720" rtlCol="0">
            <a:normAutofit fontScale="85000" lnSpcReduction="10000"/>
          </a:bodyPr>
          <a:lstStyle/>
          <a:p>
            <a:pPr marL="114300" indent="-228600">
              <a:buFont typeface="Arial" panose="020B0604020202020204" pitchFamily="34" charset="0"/>
              <a:buChar char="•"/>
            </a:pPr>
            <a:r>
              <a:rPr lang="en-US" sz="2400" noProof="1"/>
              <a:t>Fiscal year end date = date of measurement </a:t>
            </a:r>
          </a:p>
          <a:p>
            <a:pPr marL="114300" indent="-228600">
              <a:buFont typeface="Arial" panose="020B0604020202020204" pitchFamily="34" charset="0"/>
              <a:buChar char="•"/>
            </a:pPr>
            <a:endParaRPr lang="en-US" sz="2400" noProof="1"/>
          </a:p>
          <a:p>
            <a:pPr marL="114300" indent="-228600">
              <a:buFont typeface="Arial" panose="020B0604020202020204" pitchFamily="34" charset="0"/>
              <a:buChar char="•"/>
            </a:pPr>
            <a:r>
              <a:rPr lang="en-US" sz="2400" noProof="1"/>
              <a:t>Total monetary value of inventory at measurement date = value of inventory.</a:t>
            </a:r>
          </a:p>
          <a:p>
            <a:pPr marL="114300" indent="-228600">
              <a:buFont typeface="Arial" panose="020B0604020202020204" pitchFamily="34" charset="0"/>
              <a:buChar char="•"/>
            </a:pPr>
            <a:endParaRPr lang="en-US" sz="2400" noProof="1"/>
          </a:p>
          <a:p>
            <a:pPr marL="114300" indent="-228600">
              <a:buFont typeface="Arial" panose="020B0604020202020204" pitchFamily="34" charset="0"/>
              <a:buChar char="•"/>
            </a:pPr>
            <a:r>
              <a:rPr lang="en-US" sz="2400" noProof="1"/>
              <a:t>Evaluate inventory for materiality </a:t>
            </a:r>
          </a:p>
          <a:p>
            <a:pPr marL="114300" indent="-228600">
              <a:buFont typeface="Arial" panose="020B0604020202020204" pitchFamily="34" charset="0"/>
              <a:buChar char="•"/>
            </a:pPr>
            <a:endParaRPr lang="en-US" sz="2400" noProof="1"/>
          </a:p>
          <a:p>
            <a:r>
              <a:rPr lang="en-US" sz="2400" noProof="1">
                <a:solidFill>
                  <a:srgbClr val="FF0000"/>
                </a:solidFill>
              </a:rPr>
              <a:t>Note: Materiality </a:t>
            </a:r>
          </a:p>
          <a:p>
            <a:pPr marL="114300" indent="-228600">
              <a:buFont typeface="Arial" panose="020B0604020202020204" pitchFamily="34" charset="0"/>
              <a:buChar char="•"/>
            </a:pPr>
            <a:endParaRPr lang="en-US" noProof="1"/>
          </a:p>
        </p:txBody>
      </p:sp>
      <p:cxnSp>
        <p:nvCxnSpPr>
          <p:cNvPr id="11327" name="Straight Connector 11326">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29" name="Straight Connector 11328">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624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286" name="Straight Connector 10285">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88" name="Straight Connector 10287">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0290" name="Rectangle 10289">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cxnSp>
        <p:nvCxnSpPr>
          <p:cNvPr id="10292" name="Straight Connector 10291">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8194" name="Picture 2" descr="Screening in Sand &amp; Gravel Pit on the stunning Irish Coast - roco9">
            <a:extLst>
              <a:ext uri="{FF2B5EF4-FFF2-40B4-BE49-F238E27FC236}">
                <a16:creationId xmlns:a16="http://schemas.microsoft.com/office/drawing/2014/main" id="{53346D0A-A931-FC7F-BC86-5854B79AF7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91" t="9481" b="13910"/>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94" name="Rectangle 10293">
            <a:extLst>
              <a:ext uri="{FF2B5EF4-FFF2-40B4-BE49-F238E27FC236}">
                <a16:creationId xmlns:a16="http://schemas.microsoft.com/office/drawing/2014/main" id="{EFBAAD93-7DE6-47D1-3609-446AE138A2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507179"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7145736" y="908651"/>
            <a:ext cx="4754880" cy="4171779"/>
          </a:xfrm>
        </p:spPr>
        <p:txBody>
          <a:bodyPr vert="horz" lIns="91440" tIns="45720" rIns="91440" bIns="45720" rtlCol="0" anchor="t">
            <a:normAutofit/>
          </a:bodyPr>
          <a:lstStyle/>
          <a:p>
            <a:r>
              <a:rPr lang="en-US" sz="6000" dirty="0"/>
              <a:t>GRAVEL</a:t>
            </a:r>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7145736" y="5216955"/>
            <a:ext cx="4754880" cy="1003638"/>
          </a:xfrm>
        </p:spPr>
        <p:txBody>
          <a:bodyPr vert="horz" lIns="91440" tIns="45720" rIns="91440" bIns="45720" rtlCol="0" anchor="b">
            <a:noAutofit/>
          </a:bodyPr>
          <a:lstStyle/>
          <a:p>
            <a:r>
              <a:rPr lang="en-US" sz="3200" noProof="1"/>
              <a:t>What you need to know and how to measure.</a:t>
            </a:r>
          </a:p>
        </p:txBody>
      </p:sp>
      <p:cxnSp>
        <p:nvCxnSpPr>
          <p:cNvPr id="10296" name="Straight Connector 10295">
            <a:extLst>
              <a:ext uri="{FF2B5EF4-FFF2-40B4-BE49-F238E27FC236}">
                <a16:creationId xmlns:a16="http://schemas.microsoft.com/office/drawing/2014/main" id="{90236859-7780-1451-40B8-74A77E2715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62326" y="727509"/>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08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51" name="Straight Connector 103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2" name="Straight Connector 103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053" name="Rectangle 1034">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1026" name="Picture 2" descr="7 of the Most Beautiful Places to See in North Dakota">
            <a:extLst>
              <a:ext uri="{FF2B5EF4-FFF2-40B4-BE49-F238E27FC236}">
                <a16:creationId xmlns:a16="http://schemas.microsoft.com/office/drawing/2014/main" id="{AC705822-CF24-DF4E-8BD4-87066A06D25B}"/>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14465" r="19456"/>
          <a:stretch/>
        </p:blipFill>
        <p:spPr bwMode="auto">
          <a:xfrm>
            <a:off x="-1" y="10"/>
            <a:ext cx="8056345" cy="685799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a:extLst>
              <a:ext uri="{FF2B5EF4-FFF2-40B4-BE49-F238E27FC236}">
                <a16:creationId xmlns:a16="http://schemas.microsoft.com/office/drawing/2014/main" id="{2BF5439E-A994-3EE5-80B8-64D8C5A922E8}"/>
              </a:ext>
            </a:extLst>
          </p:cNvPr>
          <p:cNvSpPr>
            <a:spLocks noGrp="1"/>
          </p:cNvSpPr>
          <p:nvPr>
            <p:ph type="ctrTitle"/>
          </p:nvPr>
        </p:nvSpPr>
        <p:spPr>
          <a:xfrm>
            <a:off x="8652507" y="1358671"/>
            <a:ext cx="2843711" cy="1493327"/>
          </a:xfrm>
        </p:spPr>
        <p:txBody>
          <a:bodyPr vert="horz" lIns="91440" tIns="45720" rIns="91440" bIns="45720" rtlCol="0" anchor="ctr">
            <a:normAutofit/>
          </a:bodyPr>
          <a:lstStyle/>
          <a:p>
            <a:r>
              <a:rPr lang="en-US" sz="3600"/>
              <a:t>Component units</a:t>
            </a:r>
          </a:p>
        </p:txBody>
      </p:sp>
      <p:sp>
        <p:nvSpPr>
          <p:cNvPr id="23" name="Subtitle 22">
            <a:extLst>
              <a:ext uri="{FF2B5EF4-FFF2-40B4-BE49-F238E27FC236}">
                <a16:creationId xmlns:a16="http://schemas.microsoft.com/office/drawing/2014/main" id="{D5FF0C52-0A5C-D2E2-6605-0DCC0E0DCE6C}"/>
              </a:ext>
            </a:extLst>
          </p:cNvPr>
          <p:cNvSpPr>
            <a:spLocks noGrp="1"/>
          </p:cNvSpPr>
          <p:nvPr>
            <p:ph type="subTitle" idx="1"/>
          </p:nvPr>
        </p:nvSpPr>
        <p:spPr>
          <a:xfrm>
            <a:off x="8652509" y="3359338"/>
            <a:ext cx="2843711" cy="2862072"/>
          </a:xfrm>
        </p:spPr>
        <p:txBody>
          <a:bodyPr vert="horz" lIns="91440" tIns="45720" rIns="91440" bIns="45720" rtlCol="0">
            <a:normAutofit/>
          </a:bodyPr>
          <a:lstStyle/>
          <a:p>
            <a:pPr marL="342900" indent="-228600">
              <a:buFont typeface="Arial" panose="020B0604020202020204" pitchFamily="34" charset="0"/>
              <a:buChar char="•"/>
            </a:pPr>
            <a:r>
              <a:rPr lang="en-US"/>
              <a:t>What a component unit is?</a:t>
            </a:r>
          </a:p>
          <a:p>
            <a:pPr marL="342900" indent="-228600">
              <a:buFont typeface="Arial" panose="020B0604020202020204" pitchFamily="34" charset="0"/>
              <a:buChar char="•"/>
            </a:pPr>
            <a:r>
              <a:rPr lang="en-US"/>
              <a:t>How does this affect me?</a:t>
            </a:r>
          </a:p>
          <a:p>
            <a:pPr marL="342900" indent="-228600">
              <a:buFont typeface="Arial" panose="020B0604020202020204" pitchFamily="34" charset="0"/>
              <a:buChar char="•"/>
            </a:pPr>
            <a:r>
              <a:rPr lang="en-US"/>
              <a:t>How to determine component units in your audits</a:t>
            </a:r>
          </a:p>
          <a:p>
            <a:pPr marL="342900" indent="-228600">
              <a:buFont typeface="Arial" panose="020B0604020202020204" pitchFamily="34" charset="0"/>
              <a:buChar char="•"/>
            </a:pPr>
            <a:endParaRPr lang="en-US"/>
          </a:p>
        </p:txBody>
      </p:sp>
      <p:cxnSp>
        <p:nvCxnSpPr>
          <p:cNvPr id="1054" name="Straight Connector 1036">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41170" y="1172935"/>
            <a:ext cx="265331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38">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41170" y="3105667"/>
            <a:ext cx="265331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560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334" name="Straight Connector 11333">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36" name="Straight Connector 11335">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1338" name="Rectangle 11337">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Truck tipping gravel - Jardivrac">
            <a:extLst>
              <a:ext uri="{FF2B5EF4-FFF2-40B4-BE49-F238E27FC236}">
                <a16:creationId xmlns:a16="http://schemas.microsoft.com/office/drawing/2014/main" id="{6B1FAC79-48BB-864D-75D1-13D3A2C036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67" r="-1" b="-1"/>
          <a:stretch/>
        </p:blipFill>
        <p:spPr bwMode="auto">
          <a:xfrm>
            <a:off x="275763" y="731519"/>
            <a:ext cx="4976888" cy="54372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6284749" y="909638"/>
            <a:ext cx="5201121" cy="1318062"/>
          </a:xfrm>
        </p:spPr>
        <p:txBody>
          <a:bodyPr vert="horz" lIns="91440" tIns="45720" rIns="91440" bIns="45720" rtlCol="0" anchor="t">
            <a:normAutofit/>
          </a:bodyPr>
          <a:lstStyle/>
          <a:p>
            <a:r>
              <a:rPr lang="en-US" sz="4000" dirty="0"/>
              <a:t>GRAVEL:</a:t>
            </a:r>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5776988" y="1865749"/>
            <a:ext cx="5714971" cy="4303014"/>
          </a:xfrm>
        </p:spPr>
        <p:txBody>
          <a:bodyPr vert="horz" lIns="91440" tIns="45720" rIns="91440" bIns="45720" rtlCol="0">
            <a:normAutofit/>
          </a:bodyPr>
          <a:lstStyle/>
          <a:p>
            <a:pPr marL="114300" indent="-228600">
              <a:buFont typeface="Arial" panose="020B0604020202020204" pitchFamily="34" charset="0"/>
              <a:buChar char="•"/>
            </a:pPr>
            <a:r>
              <a:rPr lang="en-US" sz="2400" noProof="1"/>
              <a:t>Calculate your inventory value based on the measurement that was conducted at fiscal year end of all pits. </a:t>
            </a:r>
          </a:p>
          <a:p>
            <a:pPr marL="114300" indent="-228600">
              <a:buFont typeface="Arial" panose="020B0604020202020204" pitchFamily="34" charset="0"/>
              <a:buChar char="•"/>
            </a:pPr>
            <a:r>
              <a:rPr lang="en-US" sz="2400" noProof="1"/>
              <a:t>For example, if there are 3 pits and all have 10,000 cubic yards; total inventory is 30,000 cubic yards. If all pits have the SAME price at $10 a cubic yard (including a $2 royalty). Total inventory at 12/31/2023 would be $300,000. </a:t>
            </a:r>
          </a:p>
          <a:p>
            <a:pPr marL="114300" indent="-228600">
              <a:buFont typeface="Arial" panose="020B0604020202020204" pitchFamily="34" charset="0"/>
              <a:buChar char="•"/>
            </a:pPr>
            <a:endParaRPr lang="en-US" noProof="1"/>
          </a:p>
        </p:txBody>
      </p:sp>
      <p:cxnSp>
        <p:nvCxnSpPr>
          <p:cNvPr id="11340" name="Straight Connector 11339">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22739" y="722376"/>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936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369" name="Straight Connector 11355">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70" name="Straight Connector 11357">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1371" name="Rectangle 1135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704088" y="914400"/>
            <a:ext cx="10687812" cy="798194"/>
          </a:xfrm>
        </p:spPr>
        <p:txBody>
          <a:bodyPr vert="horz" lIns="91440" tIns="45720" rIns="91440" bIns="45720" rtlCol="0" anchor="t">
            <a:normAutofit/>
          </a:bodyPr>
          <a:lstStyle/>
          <a:p>
            <a:r>
              <a:rPr lang="en-US" sz="4000" dirty="0"/>
              <a:t>GRAVEL:</a:t>
            </a:r>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6954982" y="911587"/>
            <a:ext cx="4436919" cy="5077160"/>
          </a:xfrm>
        </p:spPr>
        <p:txBody>
          <a:bodyPr vert="horz" lIns="91440" tIns="45720" rIns="91440" bIns="45720" rtlCol="0" anchor="b">
            <a:normAutofit fontScale="62500" lnSpcReduction="20000"/>
          </a:bodyPr>
          <a:lstStyle/>
          <a:p>
            <a:r>
              <a:rPr lang="en-US" sz="2900" noProof="1"/>
              <a:t>If you find you have gravel pits there are a few things to do:</a:t>
            </a:r>
          </a:p>
          <a:p>
            <a:pPr marL="114300" indent="-228600">
              <a:buFont typeface="Arial" panose="020B0604020202020204" pitchFamily="34" charset="0"/>
              <a:buChar char="•"/>
            </a:pPr>
            <a:endParaRPr lang="en-US" sz="2900" noProof="1"/>
          </a:p>
          <a:p>
            <a:pPr marL="800100" lvl="1" indent="-228600">
              <a:buFont typeface="Arial" panose="020B0604020202020204" pitchFamily="34" charset="0"/>
              <a:buChar char="•"/>
            </a:pPr>
            <a:r>
              <a:rPr lang="en-US" sz="2900" noProof="1"/>
              <a:t>Identify all pits the entity owns on the entity’s land</a:t>
            </a:r>
          </a:p>
          <a:p>
            <a:pPr marL="800100" lvl="1" indent="-228600">
              <a:buFont typeface="Arial" panose="020B0604020202020204" pitchFamily="34" charset="0"/>
              <a:buChar char="•"/>
            </a:pPr>
            <a:r>
              <a:rPr lang="en-US" sz="2900" noProof="1"/>
              <a:t>Identify all pits the entity owns on landowner’s land</a:t>
            </a:r>
          </a:p>
          <a:p>
            <a:pPr marL="800100" lvl="1" indent="-228600">
              <a:buFont typeface="Arial" panose="020B0604020202020204" pitchFamily="34" charset="0"/>
              <a:buChar char="•"/>
            </a:pPr>
            <a:r>
              <a:rPr lang="en-US" sz="2900" noProof="1"/>
              <a:t>Is there a measurement that is being conducted on each pit? (Drone reports or other measurement)</a:t>
            </a:r>
          </a:p>
          <a:p>
            <a:pPr marL="800100" lvl="1" indent="-228600">
              <a:buFont typeface="Arial" panose="020B0604020202020204" pitchFamily="34" charset="0"/>
              <a:buChar char="•"/>
            </a:pPr>
            <a:r>
              <a:rPr lang="en-US" sz="2900" noProof="1"/>
              <a:t>If not, contact an engineering firm or the county engineer to see if a measurement can be conducted.</a:t>
            </a:r>
            <a:endParaRPr lang="en-US" sz="2000" noProof="1"/>
          </a:p>
          <a:p>
            <a:pPr marL="800100" lvl="1" indent="-228600">
              <a:buFont typeface="Arial" panose="020B0604020202020204" pitchFamily="34" charset="0"/>
              <a:buChar char="•"/>
            </a:pPr>
            <a:endParaRPr lang="en-US" sz="2000" noProof="1"/>
          </a:p>
          <a:p>
            <a:pPr marL="571500" lvl="1"/>
            <a:endParaRPr lang="en-US" sz="1900" noProof="1"/>
          </a:p>
          <a:p>
            <a:pPr marL="571500" lvl="1"/>
            <a:endParaRPr lang="en-US" sz="1900" noProof="1"/>
          </a:p>
          <a:p>
            <a:pPr marL="571500" lvl="1"/>
            <a:r>
              <a:rPr lang="en-US" sz="1900" noProof="1">
                <a:solidFill>
                  <a:srgbClr val="FF0000"/>
                </a:solidFill>
              </a:rPr>
              <a:t>Note: Measurement process importance (drone reports) </a:t>
            </a:r>
          </a:p>
          <a:p>
            <a:pPr marL="114300" indent="-228600">
              <a:buFont typeface="Arial" panose="020B0604020202020204" pitchFamily="34" charset="0"/>
              <a:buChar char="•"/>
            </a:pPr>
            <a:endParaRPr lang="en-US" sz="1700" noProof="1"/>
          </a:p>
        </p:txBody>
      </p:sp>
      <p:cxnSp>
        <p:nvCxnSpPr>
          <p:cNvPr id="11372" name="Straight Connector 1136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44" name="Picture 4" descr="Bentley introduces ContextCapture, supporting reality modelling for ...">
            <a:extLst>
              <a:ext uri="{FF2B5EF4-FFF2-40B4-BE49-F238E27FC236}">
                <a16:creationId xmlns:a16="http://schemas.microsoft.com/office/drawing/2014/main" id="{F89595D6-2773-F175-3446-E2372A0D7DB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0100" y="2411293"/>
            <a:ext cx="6072188" cy="3597771"/>
          </a:xfrm>
          <a:prstGeom prst="rect">
            <a:avLst/>
          </a:prstGeom>
          <a:noFill/>
          <a:extLst>
            <a:ext uri="{909E8E84-426E-40DD-AFC4-6F175D3DCCD1}">
              <a14:hiddenFill xmlns:a14="http://schemas.microsoft.com/office/drawing/2010/main">
                <a:solidFill>
                  <a:srgbClr val="FFFFFF"/>
                </a:solidFill>
              </a14:hiddenFill>
            </a:ext>
          </a:extLst>
        </p:spPr>
      </p:pic>
      <p:cxnSp>
        <p:nvCxnSpPr>
          <p:cNvPr id="11373" name="Straight Connector 11363">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2910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345" name="Straight Connector 1134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47" name="Straight Connector 1134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1349" name="Rectangle 1134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Top Gravel Hauling Service Company in Gilmer, Longview &amp; Texas">
            <a:extLst>
              <a:ext uri="{FF2B5EF4-FFF2-40B4-BE49-F238E27FC236}">
                <a16:creationId xmlns:a16="http://schemas.microsoft.com/office/drawing/2014/main" id="{F99D0588-0BAE-18E6-BB44-4DB74D4EC9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867"/>
          <a:stretch/>
        </p:blipFill>
        <p:spPr bwMode="auto">
          <a:xfrm>
            <a:off x="20" y="10"/>
            <a:ext cx="6044164"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6696186" y="909637"/>
            <a:ext cx="4800600" cy="1307592"/>
          </a:xfrm>
        </p:spPr>
        <p:txBody>
          <a:bodyPr vert="horz" lIns="91440" tIns="45720" rIns="91440" bIns="45720" rtlCol="0" anchor="t">
            <a:normAutofit/>
          </a:bodyPr>
          <a:lstStyle/>
          <a:p>
            <a:r>
              <a:rPr lang="en-US" sz="4000" dirty="0"/>
              <a:t>GRAVEL:</a:t>
            </a:r>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6696186" y="2221992"/>
            <a:ext cx="4800600" cy="3739896"/>
          </a:xfrm>
        </p:spPr>
        <p:txBody>
          <a:bodyPr vert="horz" lIns="91440" tIns="45720" rIns="91440" bIns="45720" rtlCol="0">
            <a:normAutofit fontScale="92500" lnSpcReduction="20000"/>
          </a:bodyPr>
          <a:lstStyle/>
          <a:p>
            <a:pPr marL="114300" indent="-228600">
              <a:buFont typeface="Arial" panose="020B0604020202020204" pitchFamily="34" charset="0"/>
              <a:buChar char="•"/>
            </a:pPr>
            <a:r>
              <a:rPr lang="en-US" sz="2400" noProof="1"/>
              <a:t>How is inventory that is being hauled away being tracked? (Hauling slips)</a:t>
            </a:r>
          </a:p>
          <a:p>
            <a:pPr marL="114300" indent="-228600">
              <a:buFont typeface="Arial" panose="020B0604020202020204" pitchFamily="34" charset="0"/>
              <a:buChar char="•"/>
            </a:pPr>
            <a:r>
              <a:rPr lang="en-US" sz="2400" noProof="1"/>
              <a:t>Inventory that is being crushed and added – is that being tracked? (crushing invoices)</a:t>
            </a:r>
          </a:p>
          <a:p>
            <a:pPr marL="114300" indent="-228600">
              <a:buFont typeface="Arial" panose="020B0604020202020204" pitchFamily="34" charset="0"/>
              <a:buChar char="•"/>
            </a:pPr>
            <a:r>
              <a:rPr lang="en-US" sz="2400" noProof="1"/>
              <a:t>Is there a royalty payment that is being paid to landowners?</a:t>
            </a:r>
          </a:p>
          <a:p>
            <a:pPr marL="114300" indent="-228600">
              <a:buFont typeface="Arial" panose="020B0604020202020204" pitchFamily="34" charset="0"/>
              <a:buChar char="•"/>
            </a:pPr>
            <a:endParaRPr lang="en-US" sz="2400" noProof="1"/>
          </a:p>
          <a:p>
            <a:r>
              <a:rPr lang="en-US" sz="1700" noProof="1">
                <a:solidFill>
                  <a:srgbClr val="FF0000"/>
                </a:solidFill>
              </a:rPr>
              <a:t>Note: Good start with these.</a:t>
            </a:r>
          </a:p>
          <a:p>
            <a:pPr marL="114300" indent="-228600">
              <a:buFont typeface="Arial" panose="020B0604020202020204" pitchFamily="34" charset="0"/>
              <a:buChar char="•"/>
            </a:pPr>
            <a:endParaRPr lang="en-US" noProof="1"/>
          </a:p>
        </p:txBody>
      </p:sp>
      <p:cxnSp>
        <p:nvCxnSpPr>
          <p:cNvPr id="11351" name="Straight Connector 11350">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53" name="Straight Connector 11352">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268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295" name="Straight Connector 1229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97" name="Straight Connector 1229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2299" name="Rectangle 1229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Gravel road winding among grass and trees in Cranbourne, Victoria ...">
            <a:extLst>
              <a:ext uri="{FF2B5EF4-FFF2-40B4-BE49-F238E27FC236}">
                <a16:creationId xmlns:a16="http://schemas.microsoft.com/office/drawing/2014/main" id="{DF5E1A0B-FECC-E821-6404-5E28CCC3BC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16" r="5388" b="-1"/>
          <a:stretch/>
        </p:blipFill>
        <p:spPr bwMode="auto">
          <a:xfrm>
            <a:off x="4981575" y="735286"/>
            <a:ext cx="6495042" cy="541964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704088" y="914400"/>
            <a:ext cx="3799763" cy="1473200"/>
          </a:xfrm>
        </p:spPr>
        <p:txBody>
          <a:bodyPr vert="horz" lIns="91440" tIns="45720" rIns="91440" bIns="45720" rtlCol="0" anchor="t">
            <a:normAutofit/>
          </a:bodyPr>
          <a:lstStyle/>
          <a:p>
            <a:r>
              <a:rPr lang="en-US" sz="3600"/>
              <a:t>GRAVEL recap:</a:t>
            </a:r>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704088" y="1921165"/>
            <a:ext cx="3799763" cy="4451926"/>
          </a:xfrm>
        </p:spPr>
        <p:txBody>
          <a:bodyPr vert="horz" lIns="91440" tIns="45720" rIns="91440" bIns="45720" rtlCol="0">
            <a:normAutofit/>
          </a:bodyPr>
          <a:lstStyle/>
          <a:p>
            <a:pPr marL="114300" indent="-228600">
              <a:lnSpc>
                <a:spcPct val="100000"/>
              </a:lnSpc>
              <a:buFont typeface="Arial" panose="020B0604020202020204" pitchFamily="34" charset="0"/>
              <a:buChar char="•"/>
            </a:pPr>
            <a:r>
              <a:rPr lang="en-US" sz="1800" noProof="1"/>
              <a:t>Ensure a measurement is being conducted – ideally at the same time as the fiscal year end date (for example 12/31/2023). </a:t>
            </a:r>
          </a:p>
          <a:p>
            <a:pPr marL="114300" indent="-228600">
              <a:lnSpc>
                <a:spcPct val="100000"/>
              </a:lnSpc>
              <a:buFont typeface="Arial" panose="020B0604020202020204" pitchFamily="34" charset="0"/>
              <a:buChar char="•"/>
            </a:pPr>
            <a:r>
              <a:rPr lang="en-US" sz="1800" noProof="1"/>
              <a:t>Ensure hauling slips are being documented and saved to track what is being used throughout the year</a:t>
            </a:r>
          </a:p>
          <a:p>
            <a:pPr marL="114300" indent="-228600">
              <a:lnSpc>
                <a:spcPct val="100000"/>
              </a:lnSpc>
              <a:buFont typeface="Arial" panose="020B0604020202020204" pitchFamily="34" charset="0"/>
              <a:buChar char="•"/>
            </a:pPr>
            <a:r>
              <a:rPr lang="en-US" sz="1800" noProof="1"/>
              <a:t>Ensure crushing receipts are being saved to track what is being added to the pits. </a:t>
            </a:r>
          </a:p>
          <a:p>
            <a:pPr marL="114300" indent="-228600">
              <a:lnSpc>
                <a:spcPct val="100000"/>
              </a:lnSpc>
              <a:buFont typeface="Arial" panose="020B0604020202020204" pitchFamily="34" charset="0"/>
              <a:buChar char="•"/>
            </a:pPr>
            <a:r>
              <a:rPr lang="en-US" sz="1800" noProof="1"/>
              <a:t>Ensure a royalty is being paid and included when calculating the value of your inventory.</a:t>
            </a:r>
          </a:p>
          <a:p>
            <a:pPr marL="114300" indent="-228600">
              <a:lnSpc>
                <a:spcPct val="100000"/>
              </a:lnSpc>
              <a:buFont typeface="Arial" panose="020B0604020202020204" pitchFamily="34" charset="0"/>
              <a:buChar char="•"/>
            </a:pPr>
            <a:endParaRPr lang="en-US" sz="1600" noProof="1"/>
          </a:p>
        </p:txBody>
      </p:sp>
      <p:cxnSp>
        <p:nvCxnSpPr>
          <p:cNvPr id="12301" name="Straight Connector 1230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651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71" name="Straight Connector 207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3" name="Straight Connector 207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075" name="Rectangle 2074">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Qty 4 Black Culvert Pipes 10' Length, 30&quot; Dia. (one is shorter) - 1 has ...">
            <a:extLst>
              <a:ext uri="{FF2B5EF4-FFF2-40B4-BE49-F238E27FC236}">
                <a16:creationId xmlns:a16="http://schemas.microsoft.com/office/drawing/2014/main" id="{4C242D92-2B8D-5103-6918-BDAD210B90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061" r="2" b="28141"/>
          <a:stretch/>
        </p:blipFill>
        <p:spPr bwMode="auto">
          <a:xfrm>
            <a:off x="800100" y="717656"/>
            <a:ext cx="10591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08BEF5F-00BC-5BA7-C0E2-94A5C1FC0D29}"/>
              </a:ext>
            </a:extLst>
          </p:cNvPr>
          <p:cNvSpPr>
            <a:spLocks noGrp="1"/>
          </p:cNvSpPr>
          <p:nvPr>
            <p:ph type="title"/>
          </p:nvPr>
        </p:nvSpPr>
        <p:spPr>
          <a:xfrm>
            <a:off x="704088" y="4023657"/>
            <a:ext cx="3794760" cy="2110444"/>
          </a:xfrm>
        </p:spPr>
        <p:txBody>
          <a:bodyPr vert="horz" lIns="91440" tIns="45720" rIns="91440" bIns="45720" rtlCol="0" anchor="t">
            <a:normAutofit/>
          </a:bodyPr>
          <a:lstStyle/>
          <a:p>
            <a:r>
              <a:rPr lang="en-US" sz="4000" dirty="0"/>
              <a:t>CULVERTS</a:t>
            </a:r>
          </a:p>
        </p:txBody>
      </p:sp>
      <p:sp>
        <p:nvSpPr>
          <p:cNvPr id="4" name="Content Placeholder 3">
            <a:extLst>
              <a:ext uri="{FF2B5EF4-FFF2-40B4-BE49-F238E27FC236}">
                <a16:creationId xmlns:a16="http://schemas.microsoft.com/office/drawing/2014/main" id="{2B7243AA-A570-5533-577C-6CF74FAD07DC}"/>
              </a:ext>
            </a:extLst>
          </p:cNvPr>
          <p:cNvSpPr>
            <a:spLocks noGrp="1"/>
          </p:cNvSpPr>
          <p:nvPr>
            <p:ph sz="quarter" idx="10"/>
          </p:nvPr>
        </p:nvSpPr>
        <p:spPr>
          <a:xfrm>
            <a:off x="5350933" y="4088705"/>
            <a:ext cx="6135924" cy="2093976"/>
          </a:xfrm>
        </p:spPr>
        <p:txBody>
          <a:bodyPr vert="horz" lIns="91440" tIns="45720" rIns="91440" bIns="45720" rtlCol="0">
            <a:normAutofit/>
          </a:bodyPr>
          <a:lstStyle/>
          <a:p>
            <a:pPr indent="-228600">
              <a:lnSpc>
                <a:spcPct val="100000"/>
              </a:lnSpc>
              <a:buFont typeface="Arial" panose="020B0604020202020204" pitchFamily="34" charset="0"/>
              <a:buChar char="•"/>
            </a:pPr>
            <a:r>
              <a:rPr lang="en-US" sz="1900"/>
              <a:t>Culverts are easier to keep track of. </a:t>
            </a:r>
          </a:p>
          <a:p>
            <a:pPr indent="-228600">
              <a:lnSpc>
                <a:spcPct val="100000"/>
              </a:lnSpc>
              <a:buFont typeface="Arial" panose="020B0604020202020204" pitchFamily="34" charset="0"/>
              <a:buChar char="•"/>
            </a:pPr>
            <a:r>
              <a:rPr lang="en-US" sz="1900"/>
              <a:t>Ensure a count is being conducted if culverts are being stockpiled, ideally at the same time as the measurement date. </a:t>
            </a:r>
          </a:p>
          <a:p>
            <a:pPr indent="-228600">
              <a:lnSpc>
                <a:spcPct val="100000"/>
              </a:lnSpc>
              <a:buFont typeface="Arial" panose="020B0604020202020204" pitchFamily="34" charset="0"/>
              <a:buChar char="•"/>
            </a:pPr>
            <a:r>
              <a:rPr lang="en-US" sz="1900"/>
              <a:t>Make sure the different culvert sizes and prices are being tracked</a:t>
            </a:r>
          </a:p>
          <a:p>
            <a:pPr indent="-228600">
              <a:lnSpc>
                <a:spcPct val="100000"/>
              </a:lnSpc>
              <a:buFont typeface="Arial" panose="020B0604020202020204" pitchFamily="34" charset="0"/>
              <a:buChar char="•"/>
            </a:pPr>
            <a:endParaRPr lang="en-US" sz="1900"/>
          </a:p>
        </p:txBody>
      </p:sp>
      <p:sp>
        <p:nvSpPr>
          <p:cNvPr id="2" name="Slide Number Placeholder 1">
            <a:extLst>
              <a:ext uri="{FF2B5EF4-FFF2-40B4-BE49-F238E27FC236}">
                <a16:creationId xmlns:a16="http://schemas.microsoft.com/office/drawing/2014/main" id="{DA128192-0728-892D-258C-A8F14C65D606}"/>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34</a:t>
            </a:fld>
            <a:endParaRPr lang="en-US" sz="1800"/>
          </a:p>
        </p:txBody>
      </p:sp>
      <p:cxnSp>
        <p:nvCxnSpPr>
          <p:cNvPr id="2077" name="Straight Connector 2076">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76800" y="4114590"/>
            <a:ext cx="9818" cy="20195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3168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256" name="Straight Connector 9255">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58" name="Straight Connector 9257">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9260" name="Rectangle 925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Over the River and Through the Woods: Private Road Culverts - Katahdin ...">
            <a:extLst>
              <a:ext uri="{FF2B5EF4-FFF2-40B4-BE49-F238E27FC236}">
                <a16:creationId xmlns:a16="http://schemas.microsoft.com/office/drawing/2014/main" id="{A947FD0D-F204-75C9-DF79-A8B4914CD2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63" r="9937"/>
          <a:stretch/>
        </p:blipFill>
        <p:spPr bwMode="auto">
          <a:xfrm>
            <a:off x="20" y="10"/>
            <a:ext cx="6044164"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BF6C19A-30E3-001C-1A19-8812A6F8D8EC}"/>
              </a:ext>
            </a:extLst>
          </p:cNvPr>
          <p:cNvSpPr>
            <a:spLocks noGrp="1"/>
          </p:cNvSpPr>
          <p:nvPr>
            <p:ph type="title"/>
          </p:nvPr>
        </p:nvSpPr>
        <p:spPr>
          <a:xfrm>
            <a:off x="6696186" y="909637"/>
            <a:ext cx="4800600" cy="1307592"/>
          </a:xfrm>
        </p:spPr>
        <p:txBody>
          <a:bodyPr vert="horz" lIns="91440" tIns="45720" rIns="91440" bIns="45720" rtlCol="0" anchor="t">
            <a:normAutofit/>
          </a:bodyPr>
          <a:lstStyle/>
          <a:p>
            <a:r>
              <a:rPr lang="en-US" sz="4000" dirty="0"/>
              <a:t>CULVERTS</a:t>
            </a:r>
            <a:endParaRPr lang="en-US" sz="4000"/>
          </a:p>
        </p:txBody>
      </p:sp>
      <p:sp>
        <p:nvSpPr>
          <p:cNvPr id="6" name="Content Placeholder 5">
            <a:extLst>
              <a:ext uri="{FF2B5EF4-FFF2-40B4-BE49-F238E27FC236}">
                <a16:creationId xmlns:a16="http://schemas.microsoft.com/office/drawing/2014/main" id="{5632A4BB-EBAC-A965-82D8-1198A802BA6C}"/>
              </a:ext>
            </a:extLst>
          </p:cNvPr>
          <p:cNvSpPr>
            <a:spLocks noGrp="1"/>
          </p:cNvSpPr>
          <p:nvPr>
            <p:ph sz="quarter" idx="10"/>
          </p:nvPr>
        </p:nvSpPr>
        <p:spPr>
          <a:xfrm>
            <a:off x="6696186" y="2221992"/>
            <a:ext cx="4800600" cy="3739896"/>
          </a:xfrm>
        </p:spPr>
        <p:txBody>
          <a:bodyPr vert="horz" lIns="91440" tIns="45720" rIns="91440" bIns="45720" rtlCol="0">
            <a:normAutofit/>
          </a:bodyPr>
          <a:lstStyle/>
          <a:p>
            <a:pPr>
              <a:lnSpc>
                <a:spcPct val="100000"/>
              </a:lnSpc>
            </a:pPr>
            <a:r>
              <a:rPr lang="en-US" dirty="0"/>
              <a:t>Calculate your culverts based on what is on hand and the price point determined by the entity.</a:t>
            </a:r>
            <a:endParaRPr lang="en-US"/>
          </a:p>
          <a:p>
            <a:pPr>
              <a:lnSpc>
                <a:spcPct val="100000"/>
              </a:lnSpc>
            </a:pPr>
            <a:r>
              <a:rPr lang="en-US" dirty="0"/>
              <a:t>If your entity historically only sells extra stockpiled culverts to outside parties at a certain price point – use that price point in your inventory calculation.</a:t>
            </a:r>
            <a:endParaRPr lang="en-US"/>
          </a:p>
          <a:p>
            <a:pPr>
              <a:lnSpc>
                <a:spcPct val="100000"/>
              </a:lnSpc>
            </a:pPr>
            <a:r>
              <a:rPr lang="en-US" dirty="0"/>
              <a:t>If the entity never sells, use a price point of what the cost is or what is deemed adequate as a fair price for calculating the value.</a:t>
            </a:r>
            <a:endParaRPr lang="en-US"/>
          </a:p>
          <a:p>
            <a:pPr marL="0">
              <a:lnSpc>
                <a:spcPct val="100000"/>
              </a:lnSpc>
            </a:pPr>
            <a:endParaRPr lang="en-US"/>
          </a:p>
        </p:txBody>
      </p:sp>
      <p:sp>
        <p:nvSpPr>
          <p:cNvPr id="3" name="Slide Number Placeholder 2">
            <a:extLst>
              <a:ext uri="{FF2B5EF4-FFF2-40B4-BE49-F238E27FC236}">
                <a16:creationId xmlns:a16="http://schemas.microsoft.com/office/drawing/2014/main" id="{CE941DE2-1E04-BCDD-5770-8991998B6B7B}"/>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35</a:t>
            </a:fld>
            <a:endParaRPr lang="en-US" sz="1800" dirty="0"/>
          </a:p>
        </p:txBody>
      </p:sp>
      <p:cxnSp>
        <p:nvCxnSpPr>
          <p:cNvPr id="9262" name="Straight Connector 9261">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64" name="Straight Connector 9263">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533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281" name="Straight Connector 926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82" name="Straight Connector 927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9283" name="Rectangle 9272">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F6C19A-30E3-001C-1A19-8812A6F8D8EC}"/>
              </a:ext>
            </a:extLst>
          </p:cNvPr>
          <p:cNvSpPr>
            <a:spLocks noGrp="1"/>
          </p:cNvSpPr>
          <p:nvPr>
            <p:ph type="title"/>
          </p:nvPr>
        </p:nvSpPr>
        <p:spPr>
          <a:xfrm>
            <a:off x="704088" y="914400"/>
            <a:ext cx="6001512" cy="1307592"/>
          </a:xfrm>
        </p:spPr>
        <p:txBody>
          <a:bodyPr vert="horz" lIns="91440" tIns="45720" rIns="91440" bIns="45720" rtlCol="0" anchor="t">
            <a:normAutofit/>
          </a:bodyPr>
          <a:lstStyle/>
          <a:p>
            <a:r>
              <a:rPr lang="en-US" sz="4000" dirty="0"/>
              <a:t>CULVERTS</a:t>
            </a:r>
            <a:endParaRPr lang="en-US" sz="4000"/>
          </a:p>
        </p:txBody>
      </p:sp>
      <p:sp>
        <p:nvSpPr>
          <p:cNvPr id="6" name="Content Placeholder 5">
            <a:extLst>
              <a:ext uri="{FF2B5EF4-FFF2-40B4-BE49-F238E27FC236}">
                <a16:creationId xmlns:a16="http://schemas.microsoft.com/office/drawing/2014/main" id="{5632A4BB-EBAC-A965-82D8-1198A802BA6C}"/>
              </a:ext>
            </a:extLst>
          </p:cNvPr>
          <p:cNvSpPr>
            <a:spLocks noGrp="1"/>
          </p:cNvSpPr>
          <p:nvPr>
            <p:ph sz="quarter" idx="10"/>
          </p:nvPr>
        </p:nvSpPr>
        <p:spPr>
          <a:xfrm>
            <a:off x="704088" y="2231136"/>
            <a:ext cx="6001512" cy="3931920"/>
          </a:xfrm>
        </p:spPr>
        <p:txBody>
          <a:bodyPr vert="horz" lIns="91440" tIns="45720" rIns="91440" bIns="45720" rtlCol="0">
            <a:normAutofit/>
          </a:bodyPr>
          <a:lstStyle/>
          <a:p>
            <a:pPr marL="0"/>
            <a:r>
              <a:rPr lang="en-US" sz="2200" dirty="0"/>
              <a:t>Example: if an entity has 100 24” diameter culverts at a price of $500 and a 100 18” diameter culverts at $250. Total value of culverts on hand would be $75,000.</a:t>
            </a:r>
          </a:p>
          <a:p>
            <a:pPr marL="0"/>
            <a:r>
              <a:rPr lang="en-US" sz="2200" dirty="0"/>
              <a:t>Price may change based on entity and what they have historically done. </a:t>
            </a:r>
          </a:p>
          <a:p>
            <a:pPr marL="0"/>
            <a:r>
              <a:rPr lang="en-US" sz="2200" dirty="0"/>
              <a:t>Ensure rationale for price reasoning is documented.</a:t>
            </a:r>
          </a:p>
          <a:p>
            <a:pPr marL="0"/>
            <a:endParaRPr lang="en-US" dirty="0"/>
          </a:p>
        </p:txBody>
      </p:sp>
      <p:sp>
        <p:nvSpPr>
          <p:cNvPr id="3" name="Slide Number Placeholder 2">
            <a:extLst>
              <a:ext uri="{FF2B5EF4-FFF2-40B4-BE49-F238E27FC236}">
                <a16:creationId xmlns:a16="http://schemas.microsoft.com/office/drawing/2014/main" id="{CE941DE2-1E04-BCDD-5770-8991998B6B7B}"/>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36</a:t>
            </a:fld>
            <a:endParaRPr lang="en-US" sz="1800" dirty="0"/>
          </a:p>
        </p:txBody>
      </p:sp>
      <p:cxnSp>
        <p:nvCxnSpPr>
          <p:cNvPr id="9284" name="Straight Connector 9274">
            <a:extLst>
              <a:ext uri="{FF2B5EF4-FFF2-40B4-BE49-F238E27FC236}">
                <a16:creationId xmlns:a16="http://schemas.microsoft.com/office/drawing/2014/main" id="{4583FD9E-C5A7-96F7-951D-7D292013CD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3074" name="Picture 2" descr="Image result for culverts in north dakota">
            <a:extLst>
              <a:ext uri="{FF2B5EF4-FFF2-40B4-BE49-F238E27FC236}">
                <a16:creationId xmlns:a16="http://schemas.microsoft.com/office/drawing/2014/main" id="{36EDBC0D-91D8-4D1C-EF78-D60637F58C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74560" y="2921560"/>
            <a:ext cx="4202057" cy="3232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385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295" name="Straight Connector 1129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97" name="Straight Connector 1129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1299" name="Rectangle 1129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FC6AB6E-25B4-E480-DB65-E5A76ED141D8}"/>
              </a:ext>
            </a:extLst>
          </p:cNvPr>
          <p:cNvPicPr>
            <a:picLocks noChangeAspect="1"/>
          </p:cNvPicPr>
          <p:nvPr/>
        </p:nvPicPr>
        <p:blipFill rotWithShape="1">
          <a:blip r:embed="rId3"/>
          <a:srcRect l="6785" r="12922" b="2"/>
          <a:stretch/>
        </p:blipFill>
        <p:spPr>
          <a:xfrm>
            <a:off x="4981575" y="735286"/>
            <a:ext cx="6495042" cy="5419642"/>
          </a:xfrm>
          <a:prstGeom prst="rect">
            <a:avLst/>
          </a:prstGeom>
        </p:spPr>
      </p:pic>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704088" y="914400"/>
            <a:ext cx="3799763" cy="1473200"/>
          </a:xfrm>
        </p:spPr>
        <p:txBody>
          <a:bodyPr vert="horz" lIns="91440" tIns="45720" rIns="91440" bIns="45720" rtlCol="0" anchor="t">
            <a:normAutofit/>
          </a:bodyPr>
          <a:lstStyle/>
          <a:p>
            <a:r>
              <a:rPr lang="en-US" sz="3600" dirty="0"/>
              <a:t>chemicals:</a:t>
            </a:r>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704088" y="2387600"/>
            <a:ext cx="3799763" cy="4089400"/>
          </a:xfrm>
        </p:spPr>
        <p:txBody>
          <a:bodyPr vert="horz" lIns="91440" tIns="45720" rIns="91440" bIns="45720" rtlCol="0">
            <a:normAutofit fontScale="70000" lnSpcReduction="20000"/>
          </a:bodyPr>
          <a:lstStyle/>
          <a:p>
            <a:pPr marL="342900" indent="-228600">
              <a:buFont typeface="Arial" panose="020B0604020202020204" pitchFamily="34" charset="0"/>
              <a:buChar char="•"/>
            </a:pPr>
            <a:r>
              <a:rPr lang="en-US" sz="3100" noProof="1"/>
              <a:t>Calculation and measurements are similar to culverts.</a:t>
            </a:r>
          </a:p>
          <a:p>
            <a:pPr marL="342900" indent="-228600">
              <a:buFont typeface="Arial" panose="020B0604020202020204" pitchFamily="34" charset="0"/>
              <a:buChar char="•"/>
            </a:pPr>
            <a:r>
              <a:rPr lang="en-US" sz="3100" noProof="1"/>
              <a:t>May be harder to track usage. </a:t>
            </a:r>
          </a:p>
          <a:p>
            <a:pPr marL="342900" indent="-228600">
              <a:buFont typeface="Arial" panose="020B0604020202020204" pitchFamily="34" charset="0"/>
              <a:buChar char="•"/>
            </a:pPr>
            <a:r>
              <a:rPr lang="en-US" sz="3100" noProof="1"/>
              <a:t>Ensure a count is being conducted close to fiscal year end date. </a:t>
            </a:r>
          </a:p>
          <a:p>
            <a:pPr marL="342900" indent="-228600">
              <a:buFont typeface="Arial" panose="020B0604020202020204" pitchFamily="34" charset="0"/>
              <a:buChar char="•"/>
            </a:pPr>
            <a:r>
              <a:rPr lang="en-US" sz="3100" noProof="1"/>
              <a:t>Ensure usage &amp; purchases for additions are being tracked.</a:t>
            </a:r>
          </a:p>
          <a:p>
            <a:pPr marL="342900" indent="-228600">
              <a:buFont typeface="Arial" panose="020B0604020202020204" pitchFamily="34" charset="0"/>
              <a:buChar char="•"/>
            </a:pPr>
            <a:endParaRPr lang="en-US" noProof="1"/>
          </a:p>
        </p:txBody>
      </p:sp>
      <p:cxnSp>
        <p:nvCxnSpPr>
          <p:cNvPr id="11301" name="Straight Connector 1130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307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306" name="Straight Connector 11305">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08" name="Straight Connector 11307">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1310" name="Rectangle 1130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roducts | Green-tech">
            <a:extLst>
              <a:ext uri="{FF2B5EF4-FFF2-40B4-BE49-F238E27FC236}">
                <a16:creationId xmlns:a16="http://schemas.microsoft.com/office/drawing/2014/main" id="{52A637EE-C4B0-5D1A-9E12-E436CF484A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30" r="14474" b="-1"/>
          <a:stretch/>
        </p:blipFill>
        <p:spPr bwMode="auto">
          <a:xfrm>
            <a:off x="4981575" y="735286"/>
            <a:ext cx="6495042" cy="541964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704088" y="914400"/>
            <a:ext cx="3799763" cy="1473200"/>
          </a:xfrm>
        </p:spPr>
        <p:txBody>
          <a:bodyPr vert="horz" lIns="91440" tIns="45720" rIns="91440" bIns="45720" rtlCol="0" anchor="t">
            <a:normAutofit/>
          </a:bodyPr>
          <a:lstStyle/>
          <a:p>
            <a:r>
              <a:rPr lang="en-US" sz="3600" dirty="0"/>
              <a:t>chemicals:</a:t>
            </a:r>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704088" y="2387600"/>
            <a:ext cx="3799763" cy="3767328"/>
          </a:xfrm>
        </p:spPr>
        <p:txBody>
          <a:bodyPr vert="horz" lIns="91440" tIns="45720" rIns="91440" bIns="45720" rtlCol="0">
            <a:normAutofit/>
          </a:bodyPr>
          <a:lstStyle/>
          <a:p>
            <a:pPr marL="342900" indent="-228600">
              <a:buFont typeface="Arial" panose="020B0604020202020204" pitchFamily="34" charset="0"/>
              <a:buChar char="•"/>
            </a:pPr>
            <a:r>
              <a:rPr lang="en-US" noProof="1"/>
              <a:t>Valuation is determined just like the other methods. </a:t>
            </a:r>
          </a:p>
          <a:p>
            <a:pPr marL="342900" indent="-228600">
              <a:buFont typeface="Arial" panose="020B0604020202020204" pitchFamily="34" charset="0"/>
              <a:buChar char="•"/>
            </a:pPr>
            <a:r>
              <a:rPr lang="en-US" noProof="1"/>
              <a:t>Once you determine your measurement on hand - Take that by the price that you have determined to get a dollar value of the inventory of chemicals you have on hand.</a:t>
            </a:r>
          </a:p>
          <a:p>
            <a:pPr marL="342900" indent="-228600">
              <a:buFont typeface="Arial" panose="020B0604020202020204" pitchFamily="34" charset="0"/>
              <a:buChar char="•"/>
            </a:pPr>
            <a:r>
              <a:rPr lang="en-US" noProof="1"/>
              <a:t>Ensure usage is being tracked and a good process is in place.</a:t>
            </a:r>
          </a:p>
          <a:p>
            <a:pPr marL="342900" indent="-228600">
              <a:buFont typeface="Arial" panose="020B0604020202020204" pitchFamily="34" charset="0"/>
              <a:buChar char="•"/>
            </a:pPr>
            <a:endParaRPr lang="en-US" noProof="1"/>
          </a:p>
        </p:txBody>
      </p:sp>
      <p:cxnSp>
        <p:nvCxnSpPr>
          <p:cNvPr id="11312" name="Straight Connector 1131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3167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161" name="Straight Connector 615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62" name="Straight Connector 615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6163" name="Rectangle 6154">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How new cancer 'vaccine' fights tumors throughout the body | Fox News">
            <a:extLst>
              <a:ext uri="{FF2B5EF4-FFF2-40B4-BE49-F238E27FC236}">
                <a16:creationId xmlns:a16="http://schemas.microsoft.com/office/drawing/2014/main" id="{DDAC18DC-1892-BC15-60F1-62D89F9164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608" r="2" b="13594"/>
          <a:stretch/>
        </p:blipFill>
        <p:spPr bwMode="auto">
          <a:xfrm>
            <a:off x="800100" y="717656"/>
            <a:ext cx="10591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08BEF5F-00BC-5BA7-C0E2-94A5C1FC0D29}"/>
              </a:ext>
            </a:extLst>
          </p:cNvPr>
          <p:cNvSpPr>
            <a:spLocks noGrp="1"/>
          </p:cNvSpPr>
          <p:nvPr>
            <p:ph type="title"/>
          </p:nvPr>
        </p:nvSpPr>
        <p:spPr>
          <a:xfrm>
            <a:off x="704088" y="4023657"/>
            <a:ext cx="3794760" cy="2110444"/>
          </a:xfrm>
        </p:spPr>
        <p:txBody>
          <a:bodyPr vert="horz" lIns="91440" tIns="45720" rIns="91440" bIns="45720" rtlCol="0" anchor="t">
            <a:normAutofit/>
          </a:bodyPr>
          <a:lstStyle/>
          <a:p>
            <a:r>
              <a:rPr lang="en-US" sz="4000" dirty="0"/>
              <a:t>vaccines</a:t>
            </a:r>
          </a:p>
        </p:txBody>
      </p:sp>
      <p:sp>
        <p:nvSpPr>
          <p:cNvPr id="4" name="Content Placeholder 3">
            <a:extLst>
              <a:ext uri="{FF2B5EF4-FFF2-40B4-BE49-F238E27FC236}">
                <a16:creationId xmlns:a16="http://schemas.microsoft.com/office/drawing/2014/main" id="{2B7243AA-A570-5533-577C-6CF74FAD07DC}"/>
              </a:ext>
            </a:extLst>
          </p:cNvPr>
          <p:cNvSpPr>
            <a:spLocks noGrp="1"/>
          </p:cNvSpPr>
          <p:nvPr>
            <p:ph sz="quarter" idx="10"/>
          </p:nvPr>
        </p:nvSpPr>
        <p:spPr>
          <a:xfrm>
            <a:off x="5350933" y="4088705"/>
            <a:ext cx="6135924" cy="2093976"/>
          </a:xfrm>
        </p:spPr>
        <p:txBody>
          <a:bodyPr vert="horz" lIns="91440" tIns="45720" rIns="91440" bIns="45720" rtlCol="0">
            <a:normAutofit/>
          </a:bodyPr>
          <a:lstStyle/>
          <a:p>
            <a:pPr indent="-228600">
              <a:lnSpc>
                <a:spcPct val="100000"/>
              </a:lnSpc>
              <a:buFont typeface="Arial" panose="020B0604020202020204" pitchFamily="34" charset="0"/>
              <a:buChar char="•"/>
            </a:pPr>
            <a:r>
              <a:rPr lang="en-US" sz="1900" dirty="0"/>
              <a:t>Usually only applies to Health Units and Districts</a:t>
            </a:r>
          </a:p>
          <a:p>
            <a:pPr indent="-228600">
              <a:lnSpc>
                <a:spcPct val="100000"/>
              </a:lnSpc>
              <a:buFont typeface="Arial" panose="020B0604020202020204" pitchFamily="34" charset="0"/>
              <a:buChar char="•"/>
            </a:pPr>
            <a:r>
              <a:rPr lang="en-US" sz="1900" dirty="0"/>
              <a:t>Conduct an inventory count and measure. </a:t>
            </a:r>
          </a:p>
          <a:p>
            <a:pPr indent="-228600">
              <a:lnSpc>
                <a:spcPct val="100000"/>
              </a:lnSpc>
              <a:buFont typeface="Arial" panose="020B0604020202020204" pitchFamily="34" charset="0"/>
              <a:buChar char="•"/>
            </a:pPr>
            <a:r>
              <a:rPr lang="en-US" sz="1900" dirty="0"/>
              <a:t>Calculate values based on prices for each vaccine that is on hand at fiscal year end</a:t>
            </a:r>
          </a:p>
          <a:p>
            <a:pPr indent="-228600">
              <a:lnSpc>
                <a:spcPct val="100000"/>
              </a:lnSpc>
              <a:buFont typeface="Arial" panose="020B0604020202020204" pitchFamily="34" charset="0"/>
              <a:buChar char="•"/>
            </a:pPr>
            <a:endParaRPr lang="en-US" sz="1900" dirty="0"/>
          </a:p>
        </p:txBody>
      </p:sp>
      <p:sp>
        <p:nvSpPr>
          <p:cNvPr id="2" name="Slide Number Placeholder 1">
            <a:extLst>
              <a:ext uri="{FF2B5EF4-FFF2-40B4-BE49-F238E27FC236}">
                <a16:creationId xmlns:a16="http://schemas.microsoft.com/office/drawing/2014/main" id="{DA128192-0728-892D-258C-A8F14C65D606}"/>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39</a:t>
            </a:fld>
            <a:endParaRPr lang="en-US" sz="1800"/>
          </a:p>
        </p:txBody>
      </p:sp>
      <p:cxnSp>
        <p:nvCxnSpPr>
          <p:cNvPr id="6164" name="Straight Connector 6156">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76800" y="4114590"/>
            <a:ext cx="9818" cy="20195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027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63" name="Straight Connector 205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4" name="Straight Connector 205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065" name="Rectangle 205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orth Dakota Nature Notes | The Nature Conservancy">
            <a:extLst>
              <a:ext uri="{FF2B5EF4-FFF2-40B4-BE49-F238E27FC236}">
                <a16:creationId xmlns:a16="http://schemas.microsoft.com/office/drawing/2014/main" id="{F829DF9E-021C-2488-93F4-BBA865E1BF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023" r="2" b="2"/>
          <a:stretch/>
        </p:blipFill>
        <p:spPr bwMode="auto">
          <a:xfrm>
            <a:off x="800100" y="717656"/>
            <a:ext cx="10591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08BEF5F-00BC-5BA7-C0E2-94A5C1FC0D29}"/>
              </a:ext>
            </a:extLst>
          </p:cNvPr>
          <p:cNvSpPr>
            <a:spLocks noGrp="1"/>
          </p:cNvSpPr>
          <p:nvPr>
            <p:ph type="title"/>
          </p:nvPr>
        </p:nvSpPr>
        <p:spPr>
          <a:xfrm>
            <a:off x="704088" y="4023657"/>
            <a:ext cx="3794760" cy="2110444"/>
          </a:xfrm>
        </p:spPr>
        <p:txBody>
          <a:bodyPr vert="horz" lIns="91440" tIns="45720" rIns="91440" bIns="45720" rtlCol="0" anchor="t">
            <a:normAutofit/>
          </a:bodyPr>
          <a:lstStyle/>
          <a:p>
            <a:r>
              <a:rPr lang="en-US" sz="4000" dirty="0"/>
              <a:t>What is a Component unit?</a:t>
            </a:r>
          </a:p>
        </p:txBody>
      </p:sp>
      <p:sp>
        <p:nvSpPr>
          <p:cNvPr id="4" name="Content Placeholder 3">
            <a:extLst>
              <a:ext uri="{FF2B5EF4-FFF2-40B4-BE49-F238E27FC236}">
                <a16:creationId xmlns:a16="http://schemas.microsoft.com/office/drawing/2014/main" id="{2B7243AA-A570-5533-577C-6CF74FAD07DC}"/>
              </a:ext>
            </a:extLst>
          </p:cNvPr>
          <p:cNvSpPr>
            <a:spLocks noGrp="1"/>
          </p:cNvSpPr>
          <p:nvPr>
            <p:ph sz="quarter" idx="10"/>
          </p:nvPr>
        </p:nvSpPr>
        <p:spPr>
          <a:xfrm>
            <a:off x="5350933" y="4088705"/>
            <a:ext cx="6135924" cy="2093976"/>
          </a:xfrm>
        </p:spPr>
        <p:txBody>
          <a:bodyPr vert="horz" lIns="91440" tIns="45720" rIns="91440" bIns="45720" rtlCol="0">
            <a:normAutofit fontScale="77500" lnSpcReduction="20000"/>
          </a:bodyPr>
          <a:lstStyle/>
          <a:p>
            <a:pPr indent="-228600">
              <a:lnSpc>
                <a:spcPct val="100000"/>
              </a:lnSpc>
              <a:buFont typeface="Arial" panose="020B0604020202020204" pitchFamily="34" charset="0"/>
              <a:buChar char="•"/>
            </a:pPr>
            <a:r>
              <a:rPr lang="en-US" dirty="0"/>
              <a:t>As defined per the Governmental Accounting Standards Board (GASB) in GASB statement 14, paragraph 20, as amended by GASB statement 61, paragraph 4b. “Component units are legally separate organizations for which the elected officials of the primary government are financially accountable (as discussed in paragraphs 21–37). In addition, component units can be other organizations for which the nature and significance of their relationship with a primary government are such that exclusion would cause the reporting entity‘s financial statements to be misleading (as discussed in paragraphs 39–41).</a:t>
            </a:r>
          </a:p>
        </p:txBody>
      </p:sp>
      <p:sp>
        <p:nvSpPr>
          <p:cNvPr id="2" name="Slide Number Placeholder 1">
            <a:extLst>
              <a:ext uri="{FF2B5EF4-FFF2-40B4-BE49-F238E27FC236}">
                <a16:creationId xmlns:a16="http://schemas.microsoft.com/office/drawing/2014/main" id="{DA128192-0728-892D-258C-A8F14C65D606}"/>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4</a:t>
            </a:fld>
            <a:endParaRPr lang="en-US" sz="1800"/>
          </a:p>
        </p:txBody>
      </p:sp>
      <p:cxnSp>
        <p:nvCxnSpPr>
          <p:cNvPr id="2066" name="Straight Connector 2060">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76800" y="4114590"/>
            <a:ext cx="9818" cy="20195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817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317" name="Straight Connector 12316">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19" name="Straight Connector 12318">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2321" name="Rectangle 1232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700088" y="909637"/>
            <a:ext cx="6400800" cy="1307592"/>
          </a:xfrm>
        </p:spPr>
        <p:txBody>
          <a:bodyPr vert="horz" lIns="91440" tIns="45720" rIns="91440" bIns="45720" rtlCol="0" anchor="t">
            <a:normAutofit/>
          </a:bodyPr>
          <a:lstStyle/>
          <a:p>
            <a:pPr>
              <a:lnSpc>
                <a:spcPct val="90000"/>
              </a:lnSpc>
            </a:pPr>
            <a:r>
              <a:rPr lang="en-US" sz="4000"/>
              <a:t>Inventory – how it is presented in my audit:</a:t>
            </a:r>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700088" y="2221992"/>
            <a:ext cx="6400800" cy="3739896"/>
          </a:xfrm>
        </p:spPr>
        <p:txBody>
          <a:bodyPr vert="horz" lIns="91440" tIns="45720" rIns="91440" bIns="45720" rtlCol="0">
            <a:normAutofit/>
          </a:bodyPr>
          <a:lstStyle/>
          <a:p>
            <a:pPr marL="114300" indent="-228600">
              <a:buFont typeface="Arial" panose="020B0604020202020204" pitchFamily="34" charset="0"/>
              <a:buChar char="•"/>
            </a:pPr>
            <a:r>
              <a:rPr lang="en-US" noProof="1"/>
              <a:t>Inventory should be recorded as a current asset on the fund level statements or balance sheet and as an asset on your government wide statement or statement of net position.</a:t>
            </a:r>
          </a:p>
          <a:p>
            <a:pPr marL="114300" indent="-228600">
              <a:buFont typeface="Arial" panose="020B0604020202020204" pitchFamily="34" charset="0"/>
              <a:buChar char="•"/>
            </a:pPr>
            <a:r>
              <a:rPr lang="en-US" noProof="1"/>
              <a:t>If inventory existed in prior years that you did not have on your statements, a prior period adjustment will be needed.</a:t>
            </a:r>
          </a:p>
          <a:p>
            <a:pPr marL="114300" indent="-228600">
              <a:buFont typeface="Arial" panose="020B0604020202020204" pitchFamily="34" charset="0"/>
              <a:buChar char="•"/>
            </a:pPr>
            <a:r>
              <a:rPr lang="en-US" noProof="1"/>
              <a:t>Measurement will need to be conducted at the end of the fiscal year of the prior year to get your PPA amount.</a:t>
            </a:r>
          </a:p>
          <a:p>
            <a:pPr marL="114300" indent="-228600">
              <a:buFont typeface="Arial" panose="020B0604020202020204" pitchFamily="34" charset="0"/>
              <a:buChar char="•"/>
            </a:pPr>
            <a:endParaRPr lang="en-US" noProof="1"/>
          </a:p>
        </p:txBody>
      </p:sp>
      <p:cxnSp>
        <p:nvCxnSpPr>
          <p:cNvPr id="12323" name="Straight Connector 12322">
            <a:extLst>
              <a:ext uri="{FF2B5EF4-FFF2-40B4-BE49-F238E27FC236}">
                <a16:creationId xmlns:a16="http://schemas.microsoft.com/office/drawing/2014/main" id="{8E813B4C-6731-0B72-5252-A79AB0E20B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0828DE3-5CB8-3C54-B658-3165187F3D7C}"/>
              </a:ext>
            </a:extLst>
          </p:cNvPr>
          <p:cNvPicPr>
            <a:picLocks noChangeAspect="1"/>
          </p:cNvPicPr>
          <p:nvPr/>
        </p:nvPicPr>
        <p:blipFill>
          <a:blip r:embed="rId3"/>
          <a:stretch>
            <a:fillRect/>
          </a:stretch>
        </p:blipFill>
        <p:spPr>
          <a:xfrm>
            <a:off x="7487920" y="968847"/>
            <a:ext cx="3903980" cy="5037394"/>
          </a:xfrm>
          <a:prstGeom prst="rect">
            <a:avLst/>
          </a:prstGeom>
        </p:spPr>
      </p:pic>
      <p:cxnSp>
        <p:nvCxnSpPr>
          <p:cNvPr id="12325" name="Straight Connector 12324">
            <a:extLst>
              <a:ext uri="{FF2B5EF4-FFF2-40B4-BE49-F238E27FC236}">
                <a16:creationId xmlns:a16="http://schemas.microsoft.com/office/drawing/2014/main" id="{6E0E8146-6E65-2E6C-0C86-547E3C9254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184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1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1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2" name="Rectangle 16">
            <a:extLst>
              <a:ext uri="{FF2B5EF4-FFF2-40B4-BE49-F238E27FC236}">
                <a16:creationId xmlns:a16="http://schemas.microsoft.com/office/drawing/2014/main" id="{B9C0E6AB-EAB6-41E0-9D49-369643E873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18">
            <a:extLst>
              <a:ext uri="{FF2B5EF4-FFF2-40B4-BE49-F238E27FC236}">
                <a16:creationId xmlns:a16="http://schemas.microsoft.com/office/drawing/2014/main" id="{1A1FADC9-A0F4-4689-9608-959F3C23DD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20">
            <a:extLst>
              <a:ext uri="{FF2B5EF4-FFF2-40B4-BE49-F238E27FC236}">
                <a16:creationId xmlns:a16="http://schemas.microsoft.com/office/drawing/2014/main" id="{8ED41C16-52CF-47AA-A5C9-95D10CB80D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DCBC99EE-15DF-A164-D7A5-05B6D09C808B}"/>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41</a:t>
            </a:fld>
            <a:endParaRPr lang="en-US" sz="1800"/>
          </a:p>
        </p:txBody>
      </p:sp>
      <p:sp>
        <p:nvSpPr>
          <p:cNvPr id="7" name="Content Placeholder 6">
            <a:extLst>
              <a:ext uri="{FF2B5EF4-FFF2-40B4-BE49-F238E27FC236}">
                <a16:creationId xmlns:a16="http://schemas.microsoft.com/office/drawing/2014/main" id="{29685E80-2A9D-2BA8-8425-2CE1597C8C09}"/>
              </a:ext>
            </a:extLst>
          </p:cNvPr>
          <p:cNvSpPr>
            <a:spLocks noGrp="1"/>
          </p:cNvSpPr>
          <p:nvPr>
            <p:ph sz="quarter" idx="11"/>
          </p:nvPr>
        </p:nvSpPr>
        <p:spPr/>
        <p:txBody>
          <a:bodyPr/>
          <a:lstStyle/>
          <a:p>
            <a:endParaRPr lang="en-US"/>
          </a:p>
        </p:txBody>
      </p:sp>
      <p:pic>
        <p:nvPicPr>
          <p:cNvPr id="2" name="Picture 1">
            <a:extLst>
              <a:ext uri="{FF2B5EF4-FFF2-40B4-BE49-F238E27FC236}">
                <a16:creationId xmlns:a16="http://schemas.microsoft.com/office/drawing/2014/main" id="{F593A281-FF4D-0B2B-18E5-86A61FFC1ED7}"/>
              </a:ext>
            </a:extLst>
          </p:cNvPr>
          <p:cNvPicPr>
            <a:picLocks noChangeAspect="1"/>
          </p:cNvPicPr>
          <p:nvPr/>
        </p:nvPicPr>
        <p:blipFill>
          <a:blip r:embed="rId3"/>
          <a:stretch>
            <a:fillRect/>
          </a:stretch>
        </p:blipFill>
        <p:spPr>
          <a:xfrm>
            <a:off x="635000" y="500165"/>
            <a:ext cx="11023600" cy="5633935"/>
          </a:xfrm>
          <a:prstGeom prst="rect">
            <a:avLst/>
          </a:prstGeom>
        </p:spPr>
      </p:pic>
    </p:spTree>
    <p:extLst>
      <p:ext uri="{BB962C8B-B14F-4D97-AF65-F5344CB8AC3E}">
        <p14:creationId xmlns:p14="http://schemas.microsoft.com/office/powerpoint/2010/main" val="2999888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1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1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2" name="Rectangle 16">
            <a:extLst>
              <a:ext uri="{FF2B5EF4-FFF2-40B4-BE49-F238E27FC236}">
                <a16:creationId xmlns:a16="http://schemas.microsoft.com/office/drawing/2014/main" id="{B9C0E6AB-EAB6-41E0-9D49-369643E873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18">
            <a:extLst>
              <a:ext uri="{FF2B5EF4-FFF2-40B4-BE49-F238E27FC236}">
                <a16:creationId xmlns:a16="http://schemas.microsoft.com/office/drawing/2014/main" id="{1A1FADC9-A0F4-4689-9608-959F3C23DD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20">
            <a:extLst>
              <a:ext uri="{FF2B5EF4-FFF2-40B4-BE49-F238E27FC236}">
                <a16:creationId xmlns:a16="http://schemas.microsoft.com/office/drawing/2014/main" id="{8ED41C16-52CF-47AA-A5C9-95D10CB80D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DCBC99EE-15DF-A164-D7A5-05B6D09C808B}"/>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42</a:t>
            </a:fld>
            <a:endParaRPr lang="en-US" sz="1800"/>
          </a:p>
        </p:txBody>
      </p:sp>
      <p:sp>
        <p:nvSpPr>
          <p:cNvPr id="7" name="Content Placeholder 6">
            <a:extLst>
              <a:ext uri="{FF2B5EF4-FFF2-40B4-BE49-F238E27FC236}">
                <a16:creationId xmlns:a16="http://schemas.microsoft.com/office/drawing/2014/main" id="{29685E80-2A9D-2BA8-8425-2CE1597C8C09}"/>
              </a:ext>
            </a:extLst>
          </p:cNvPr>
          <p:cNvSpPr>
            <a:spLocks noGrp="1"/>
          </p:cNvSpPr>
          <p:nvPr>
            <p:ph sz="quarter" idx="11"/>
          </p:nvPr>
        </p:nvSpPr>
        <p:spPr/>
        <p:txBody>
          <a:bodyPr/>
          <a:lstStyle/>
          <a:p>
            <a:endParaRPr lang="en-US"/>
          </a:p>
        </p:txBody>
      </p:sp>
      <p:pic>
        <p:nvPicPr>
          <p:cNvPr id="4" name="Picture 3">
            <a:extLst>
              <a:ext uri="{FF2B5EF4-FFF2-40B4-BE49-F238E27FC236}">
                <a16:creationId xmlns:a16="http://schemas.microsoft.com/office/drawing/2014/main" id="{BA7689D2-890F-1CE9-0036-AB87CC619834}"/>
              </a:ext>
            </a:extLst>
          </p:cNvPr>
          <p:cNvPicPr>
            <a:picLocks noChangeAspect="1"/>
          </p:cNvPicPr>
          <p:nvPr/>
        </p:nvPicPr>
        <p:blipFill>
          <a:blip r:embed="rId3"/>
          <a:stretch>
            <a:fillRect/>
          </a:stretch>
        </p:blipFill>
        <p:spPr>
          <a:xfrm>
            <a:off x="711200" y="592669"/>
            <a:ext cx="10680700" cy="5550105"/>
          </a:xfrm>
          <a:prstGeom prst="rect">
            <a:avLst/>
          </a:prstGeom>
        </p:spPr>
      </p:pic>
    </p:spTree>
    <p:extLst>
      <p:ext uri="{BB962C8B-B14F-4D97-AF65-F5344CB8AC3E}">
        <p14:creationId xmlns:p14="http://schemas.microsoft.com/office/powerpoint/2010/main" val="3698414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269" name="Straight Connector 926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71" name="Straight Connector 927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9273" name="Rectangle 9272">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Provided by bismarcktribune.com">
            <a:extLst>
              <a:ext uri="{FF2B5EF4-FFF2-40B4-BE49-F238E27FC236}">
                <a16:creationId xmlns:a16="http://schemas.microsoft.com/office/drawing/2014/main" id="{2CA56013-9F83-99A0-CBB2-7B4C06F25F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933" r="10323" b="1"/>
          <a:stretch/>
        </p:blipFill>
        <p:spPr bwMode="auto">
          <a:xfrm>
            <a:off x="20" y="10"/>
            <a:ext cx="6044164"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BF6C19A-30E3-001C-1A19-8812A6F8D8EC}"/>
              </a:ext>
            </a:extLst>
          </p:cNvPr>
          <p:cNvSpPr>
            <a:spLocks noGrp="1"/>
          </p:cNvSpPr>
          <p:nvPr>
            <p:ph type="title"/>
          </p:nvPr>
        </p:nvSpPr>
        <p:spPr>
          <a:xfrm>
            <a:off x="6696186" y="909637"/>
            <a:ext cx="4800600" cy="1307592"/>
          </a:xfrm>
        </p:spPr>
        <p:txBody>
          <a:bodyPr vert="horz" lIns="91440" tIns="45720" rIns="91440" bIns="45720" rtlCol="0" anchor="t">
            <a:normAutofit/>
          </a:bodyPr>
          <a:lstStyle/>
          <a:p>
            <a:pPr>
              <a:lnSpc>
                <a:spcPct val="90000"/>
              </a:lnSpc>
            </a:pPr>
            <a:r>
              <a:rPr lang="en-US" sz="4000" dirty="0"/>
              <a:t>Inventory – best practices:</a:t>
            </a:r>
            <a:endParaRPr lang="en-US" sz="4000"/>
          </a:p>
        </p:txBody>
      </p:sp>
      <p:sp>
        <p:nvSpPr>
          <p:cNvPr id="6" name="Content Placeholder 5">
            <a:extLst>
              <a:ext uri="{FF2B5EF4-FFF2-40B4-BE49-F238E27FC236}">
                <a16:creationId xmlns:a16="http://schemas.microsoft.com/office/drawing/2014/main" id="{5632A4BB-EBAC-A965-82D8-1198A802BA6C}"/>
              </a:ext>
            </a:extLst>
          </p:cNvPr>
          <p:cNvSpPr>
            <a:spLocks noGrp="1"/>
          </p:cNvSpPr>
          <p:nvPr>
            <p:ph sz="quarter" idx="10"/>
          </p:nvPr>
        </p:nvSpPr>
        <p:spPr>
          <a:xfrm>
            <a:off x="6696186" y="2221992"/>
            <a:ext cx="4800600" cy="3739896"/>
          </a:xfrm>
        </p:spPr>
        <p:txBody>
          <a:bodyPr vert="horz" lIns="91440" tIns="45720" rIns="91440" bIns="45720" rtlCol="0">
            <a:normAutofit/>
          </a:bodyPr>
          <a:lstStyle/>
          <a:p>
            <a:pPr marL="0"/>
            <a:r>
              <a:rPr lang="en-US" dirty="0"/>
              <a:t>Ensure some sort of measurement or count is being conducted.</a:t>
            </a:r>
            <a:endParaRPr lang="en-US"/>
          </a:p>
          <a:p>
            <a:pPr marL="0"/>
            <a:r>
              <a:rPr lang="en-US" dirty="0"/>
              <a:t>Drone reports are a good resource to get an idea of how much gravel you may have.</a:t>
            </a:r>
            <a:endParaRPr lang="en-US"/>
          </a:p>
          <a:p>
            <a:pPr marL="0"/>
            <a:r>
              <a:rPr lang="en-US" dirty="0"/>
              <a:t>Some entities have inventory software to help assist with tracking.</a:t>
            </a:r>
            <a:endParaRPr lang="en-US"/>
          </a:p>
          <a:p>
            <a:pPr marL="0"/>
            <a:r>
              <a:rPr lang="en-US" dirty="0"/>
              <a:t>Keep track of all documentation!</a:t>
            </a:r>
            <a:endParaRPr lang="en-US"/>
          </a:p>
          <a:p>
            <a:pPr marL="0"/>
            <a:endParaRPr lang="en-US"/>
          </a:p>
        </p:txBody>
      </p:sp>
      <p:sp>
        <p:nvSpPr>
          <p:cNvPr id="3" name="Slide Number Placeholder 2">
            <a:extLst>
              <a:ext uri="{FF2B5EF4-FFF2-40B4-BE49-F238E27FC236}">
                <a16:creationId xmlns:a16="http://schemas.microsoft.com/office/drawing/2014/main" id="{CE941DE2-1E04-BCDD-5770-8991998B6B7B}"/>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43</a:t>
            </a:fld>
            <a:endParaRPr lang="en-US" sz="1800" dirty="0"/>
          </a:p>
        </p:txBody>
      </p:sp>
      <p:cxnSp>
        <p:nvCxnSpPr>
          <p:cNvPr id="9275" name="Straight Connector 9274">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77" name="Straight Connector 9276">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9943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282" name="Straight Connector 9281">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84" name="Straight Connector 9283">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9286" name="Rectangle 9285">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F6C19A-30E3-001C-1A19-8812A6F8D8EC}"/>
              </a:ext>
            </a:extLst>
          </p:cNvPr>
          <p:cNvSpPr>
            <a:spLocks noGrp="1"/>
          </p:cNvSpPr>
          <p:nvPr>
            <p:ph type="title"/>
          </p:nvPr>
        </p:nvSpPr>
        <p:spPr>
          <a:xfrm>
            <a:off x="704088" y="914400"/>
            <a:ext cx="10687812" cy="798194"/>
          </a:xfrm>
        </p:spPr>
        <p:txBody>
          <a:bodyPr vert="horz" lIns="91440" tIns="45720" rIns="91440" bIns="45720" rtlCol="0" anchor="t">
            <a:normAutofit/>
          </a:bodyPr>
          <a:lstStyle/>
          <a:p>
            <a:r>
              <a:rPr lang="en-US" sz="4000" dirty="0"/>
              <a:t>Inventory – RECAP:</a:t>
            </a:r>
          </a:p>
        </p:txBody>
      </p:sp>
      <p:sp>
        <p:nvSpPr>
          <p:cNvPr id="6" name="Content Placeholder 5">
            <a:extLst>
              <a:ext uri="{FF2B5EF4-FFF2-40B4-BE49-F238E27FC236}">
                <a16:creationId xmlns:a16="http://schemas.microsoft.com/office/drawing/2014/main" id="{5632A4BB-EBAC-A965-82D8-1198A802BA6C}"/>
              </a:ext>
            </a:extLst>
          </p:cNvPr>
          <p:cNvSpPr>
            <a:spLocks noGrp="1"/>
          </p:cNvSpPr>
          <p:nvPr>
            <p:ph sz="quarter" idx="10"/>
          </p:nvPr>
        </p:nvSpPr>
        <p:spPr>
          <a:xfrm>
            <a:off x="7200900" y="1849121"/>
            <a:ext cx="4191001" cy="4139626"/>
          </a:xfrm>
        </p:spPr>
        <p:txBody>
          <a:bodyPr vert="horz" lIns="91440" tIns="45720" rIns="91440" bIns="45720" rtlCol="0" anchor="b">
            <a:normAutofit/>
          </a:bodyPr>
          <a:lstStyle/>
          <a:p>
            <a:pPr marL="0"/>
            <a:r>
              <a:rPr lang="en-US" sz="2400" dirty="0"/>
              <a:t>What inventory is.</a:t>
            </a:r>
          </a:p>
          <a:p>
            <a:pPr marL="0"/>
            <a:r>
              <a:rPr lang="en-US" sz="2400" dirty="0"/>
              <a:t>How to calculate and measure inventory and what you need to be doing.</a:t>
            </a:r>
          </a:p>
          <a:p>
            <a:pPr marL="0"/>
            <a:r>
              <a:rPr lang="en-US" sz="2400" dirty="0"/>
              <a:t>How it is presented in your audit.</a:t>
            </a:r>
          </a:p>
          <a:p>
            <a:pPr marL="0"/>
            <a:r>
              <a:rPr lang="en-US" sz="2400" dirty="0"/>
              <a:t>Some best practices.</a:t>
            </a:r>
          </a:p>
          <a:p>
            <a:pPr marL="0"/>
            <a:endParaRPr lang="en-US" dirty="0"/>
          </a:p>
        </p:txBody>
      </p:sp>
      <p:sp>
        <p:nvSpPr>
          <p:cNvPr id="3" name="Slide Number Placeholder 2">
            <a:extLst>
              <a:ext uri="{FF2B5EF4-FFF2-40B4-BE49-F238E27FC236}">
                <a16:creationId xmlns:a16="http://schemas.microsoft.com/office/drawing/2014/main" id="{CE941DE2-1E04-BCDD-5770-8991998B6B7B}"/>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44</a:t>
            </a:fld>
            <a:endParaRPr lang="en-US" sz="1800" dirty="0"/>
          </a:p>
        </p:txBody>
      </p:sp>
      <p:cxnSp>
        <p:nvCxnSpPr>
          <p:cNvPr id="9288" name="Straight Connector 9287">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9218" name="Picture 2" descr="What Tourist Attractions Are In North Dakota - Tourist Destination in ...">
            <a:extLst>
              <a:ext uri="{FF2B5EF4-FFF2-40B4-BE49-F238E27FC236}">
                <a16:creationId xmlns:a16="http://schemas.microsoft.com/office/drawing/2014/main" id="{752D4B2B-C770-EEBC-08EC-3B01452009D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0100" y="2426473"/>
            <a:ext cx="6072188" cy="3582590"/>
          </a:xfrm>
          <a:prstGeom prst="rect">
            <a:avLst/>
          </a:prstGeom>
          <a:noFill/>
          <a:extLst>
            <a:ext uri="{909E8E84-426E-40DD-AFC4-6F175D3DCCD1}">
              <a14:hiddenFill xmlns:a14="http://schemas.microsoft.com/office/drawing/2010/main">
                <a:solidFill>
                  <a:srgbClr val="FFFFFF"/>
                </a:solidFill>
              </a14:hiddenFill>
            </a:ext>
          </a:extLst>
        </p:spPr>
      </p:pic>
      <p:cxnSp>
        <p:nvCxnSpPr>
          <p:cNvPr id="9290" name="Straight Connector 9289">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92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247" name="Straight Connector 10246">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49" name="Straight Connector 10248">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0251" name="Rectangle 10250">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The Nature Conservancy in North Dakota">
            <a:extLst>
              <a:ext uri="{FF2B5EF4-FFF2-40B4-BE49-F238E27FC236}">
                <a16:creationId xmlns:a16="http://schemas.microsoft.com/office/drawing/2014/main" id="{498ED1FE-3FC0-4DB1-D7A1-439BF0A547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63" r="2097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53" name="Rectangle 10252">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10417AF4-08C0-FC51-8823-C041945D63A4}"/>
              </a:ext>
            </a:extLst>
          </p:cNvPr>
          <p:cNvSpPr>
            <a:spLocks noGrp="1"/>
          </p:cNvSpPr>
          <p:nvPr>
            <p:ph type="title"/>
          </p:nvPr>
        </p:nvSpPr>
        <p:spPr>
          <a:xfrm>
            <a:off x="704088" y="871759"/>
            <a:ext cx="5067300" cy="3497042"/>
          </a:xfrm>
        </p:spPr>
        <p:txBody>
          <a:bodyPr vert="horz" lIns="91440" tIns="45720" rIns="91440" bIns="45720" rtlCol="0" anchor="t">
            <a:normAutofit/>
          </a:bodyPr>
          <a:lstStyle/>
          <a:p>
            <a:r>
              <a:rPr lang="en-US" sz="5000">
                <a:solidFill>
                  <a:srgbClr val="FFFFFF"/>
                </a:solidFill>
              </a:rPr>
              <a:t>Support documentation</a:t>
            </a:r>
          </a:p>
        </p:txBody>
      </p:sp>
      <p:cxnSp>
        <p:nvCxnSpPr>
          <p:cNvPr id="10255" name="Straight Connector 10254">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8198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368" name="Straight Connector 11367">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70" name="Straight Connector 11369">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1372" name="Rectangle 11371">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5EBE75B-BCCF-0661-E47E-9CA6FD9B630F}"/>
              </a:ext>
            </a:extLst>
          </p:cNvPr>
          <p:cNvPicPr>
            <a:picLocks noChangeAspect="1"/>
          </p:cNvPicPr>
          <p:nvPr/>
        </p:nvPicPr>
        <p:blipFill rotWithShape="1">
          <a:blip r:embed="rId3"/>
          <a:srcRect t="36174" b="4800"/>
          <a:stretch/>
        </p:blipFill>
        <p:spPr>
          <a:xfrm>
            <a:off x="20" y="2863970"/>
            <a:ext cx="12191980" cy="3994030"/>
          </a:xfrm>
          <a:prstGeom prst="rect">
            <a:avLst/>
          </a:prstGeom>
        </p:spPr>
      </p:pic>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704089" y="914400"/>
            <a:ext cx="3453844" cy="1463040"/>
          </a:xfrm>
        </p:spPr>
        <p:txBody>
          <a:bodyPr vert="horz" lIns="91440" tIns="45720" rIns="91440" bIns="45720" rtlCol="0" anchor="t">
            <a:normAutofit/>
          </a:bodyPr>
          <a:lstStyle/>
          <a:p>
            <a:pPr>
              <a:lnSpc>
                <a:spcPct val="90000"/>
              </a:lnSpc>
            </a:pPr>
            <a:r>
              <a:rPr lang="en-US" sz="3100"/>
              <a:t>SUPPORT DOCUMENTATION:</a:t>
            </a:r>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4862022" y="843603"/>
            <a:ext cx="6614593" cy="1653533"/>
          </a:xfrm>
        </p:spPr>
        <p:txBody>
          <a:bodyPr vert="horz" lIns="91440" tIns="45720" rIns="91440" bIns="45720" rtlCol="0" anchor="t">
            <a:normAutofit/>
          </a:bodyPr>
          <a:lstStyle/>
          <a:p>
            <a:pPr>
              <a:lnSpc>
                <a:spcPct val="100000"/>
              </a:lnSpc>
            </a:pPr>
            <a:r>
              <a:rPr lang="en-US" sz="1600" noProof="1"/>
              <a:t>In this section we will discuss support documentation:</a:t>
            </a:r>
          </a:p>
          <a:p>
            <a:pPr marL="114300" indent="-228600">
              <a:lnSpc>
                <a:spcPct val="100000"/>
              </a:lnSpc>
              <a:buFont typeface="Arial" panose="020B0604020202020204" pitchFamily="34" charset="0"/>
              <a:buChar char="•"/>
            </a:pPr>
            <a:r>
              <a:rPr lang="en-US" sz="1600" noProof="1"/>
              <a:t>Importance of support </a:t>
            </a:r>
          </a:p>
          <a:p>
            <a:pPr marL="114300" indent="-228600">
              <a:lnSpc>
                <a:spcPct val="100000"/>
              </a:lnSpc>
              <a:buFont typeface="Arial" panose="020B0604020202020204" pitchFamily="34" charset="0"/>
              <a:buChar char="•"/>
            </a:pPr>
            <a:r>
              <a:rPr lang="en-US" sz="1600" noProof="1"/>
              <a:t>What we are seeing</a:t>
            </a:r>
          </a:p>
          <a:p>
            <a:pPr marL="114300" indent="-228600">
              <a:lnSpc>
                <a:spcPct val="100000"/>
              </a:lnSpc>
              <a:buFont typeface="Arial" panose="020B0604020202020204" pitchFamily="34" charset="0"/>
              <a:buChar char="•"/>
            </a:pPr>
            <a:r>
              <a:rPr lang="en-US" sz="1600" noProof="1"/>
              <a:t>Best Practices</a:t>
            </a:r>
          </a:p>
          <a:p>
            <a:pPr marL="114300" indent="-228600">
              <a:lnSpc>
                <a:spcPct val="100000"/>
              </a:lnSpc>
              <a:buFont typeface="Arial" panose="020B0604020202020204" pitchFamily="34" charset="0"/>
              <a:buChar char="•"/>
            </a:pPr>
            <a:endParaRPr lang="en-US" sz="1400" noProof="1"/>
          </a:p>
        </p:txBody>
      </p:sp>
      <p:cxnSp>
        <p:nvCxnSpPr>
          <p:cNvPr id="11374" name="Straight Connector 11373">
            <a:extLst>
              <a:ext uri="{FF2B5EF4-FFF2-40B4-BE49-F238E27FC236}">
                <a16:creationId xmlns:a16="http://schemas.microsoft.com/office/drawing/2014/main" id="{A7C10D4C-8DED-200E-3237-3345F3F2A1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76" name="Straight Connector 11375">
            <a:extLst>
              <a:ext uri="{FF2B5EF4-FFF2-40B4-BE49-F238E27FC236}">
                <a16:creationId xmlns:a16="http://schemas.microsoft.com/office/drawing/2014/main" id="{E8F7F80F-9EDD-0EEA-B6D7-E116EBA4FA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2497143"/>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643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343" name="Straight Connector 1232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44" name="Straight Connector 1233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2345" name="Rectangle 1233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Audit Evidence - Xpertsleague">
            <a:extLst>
              <a:ext uri="{FF2B5EF4-FFF2-40B4-BE49-F238E27FC236}">
                <a16:creationId xmlns:a16="http://schemas.microsoft.com/office/drawing/2014/main" id="{E0932E97-4EE6-110E-7BA5-34A2E52A38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17" r="12810" b="2"/>
          <a:stretch/>
        </p:blipFill>
        <p:spPr bwMode="auto">
          <a:xfrm>
            <a:off x="5009284" y="1027340"/>
            <a:ext cx="6495042" cy="541964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193964" y="914400"/>
            <a:ext cx="4553527" cy="1473200"/>
          </a:xfrm>
        </p:spPr>
        <p:txBody>
          <a:bodyPr vert="horz" lIns="91440" tIns="45720" rIns="91440" bIns="45720" rtlCol="0" anchor="t">
            <a:normAutofit fontScale="90000"/>
          </a:bodyPr>
          <a:lstStyle/>
          <a:p>
            <a:pPr>
              <a:lnSpc>
                <a:spcPct val="90000"/>
              </a:lnSpc>
            </a:pPr>
            <a:r>
              <a:rPr lang="en-US" sz="3300" dirty="0"/>
              <a:t>SUPPORT DOCUMENTATION – IMPORTANTCE:</a:t>
            </a:r>
            <a:br>
              <a:rPr lang="en-US" sz="3300" dirty="0"/>
            </a:br>
            <a:endParaRPr lang="en-US" sz="3300" dirty="0"/>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193964" y="2387600"/>
            <a:ext cx="4553527" cy="4059382"/>
          </a:xfrm>
        </p:spPr>
        <p:txBody>
          <a:bodyPr vert="horz" lIns="91440" tIns="45720" rIns="91440" bIns="45720" rtlCol="0">
            <a:normAutofit lnSpcReduction="10000"/>
          </a:bodyPr>
          <a:lstStyle/>
          <a:p>
            <a:pPr>
              <a:lnSpc>
                <a:spcPct val="100000"/>
              </a:lnSpc>
            </a:pPr>
            <a:r>
              <a:rPr lang="en-US" sz="1800" noProof="1"/>
              <a:t>Why do I need to maintain supporting documentation?</a:t>
            </a:r>
          </a:p>
          <a:p>
            <a:pPr indent="-228600">
              <a:lnSpc>
                <a:spcPct val="100000"/>
              </a:lnSpc>
              <a:buFont typeface="Arial" panose="020B0604020202020204" pitchFamily="34" charset="0"/>
              <a:buChar char="•"/>
            </a:pPr>
            <a:endParaRPr lang="en-US" sz="1800" noProof="1"/>
          </a:p>
          <a:p>
            <a:pPr marL="114300" indent="-228600">
              <a:lnSpc>
                <a:spcPct val="100000"/>
              </a:lnSpc>
              <a:buFont typeface="Arial" panose="020B0604020202020204" pitchFamily="34" charset="0"/>
              <a:buChar char="•"/>
            </a:pPr>
            <a:r>
              <a:rPr lang="en-US" sz="1800" noProof="1"/>
              <a:t>It is the basis for your auditor to give their opinions.</a:t>
            </a:r>
          </a:p>
          <a:p>
            <a:pPr marL="114300" indent="-228600">
              <a:lnSpc>
                <a:spcPct val="100000"/>
              </a:lnSpc>
              <a:buFont typeface="Arial" panose="020B0604020202020204" pitchFamily="34" charset="0"/>
              <a:buChar char="•"/>
            </a:pPr>
            <a:r>
              <a:rPr lang="en-US" sz="1800" noProof="1"/>
              <a:t>Auditors support the conclusions in their reports with a work product called audit documentation.</a:t>
            </a:r>
          </a:p>
          <a:p>
            <a:pPr marL="114300" indent="-228600">
              <a:lnSpc>
                <a:spcPct val="100000"/>
              </a:lnSpc>
              <a:buFont typeface="Arial" panose="020B0604020202020204" pitchFamily="34" charset="0"/>
              <a:buChar char="•"/>
            </a:pPr>
            <a:r>
              <a:rPr lang="en-US" sz="1800" noProof="1"/>
              <a:t>The audit team needs to have corroborating evidence to support the opinion they form.</a:t>
            </a:r>
          </a:p>
          <a:p>
            <a:pPr marL="114300" indent="-228600">
              <a:lnSpc>
                <a:spcPct val="100000"/>
              </a:lnSpc>
              <a:buFont typeface="Arial" panose="020B0604020202020204" pitchFamily="34" charset="0"/>
              <a:buChar char="•"/>
            </a:pPr>
            <a:r>
              <a:rPr lang="en-US" sz="1800" noProof="1"/>
              <a:t>This is a major part of any audit.</a:t>
            </a:r>
          </a:p>
          <a:p>
            <a:pPr>
              <a:lnSpc>
                <a:spcPct val="100000"/>
              </a:lnSpc>
            </a:pPr>
            <a:r>
              <a:rPr lang="en-US" sz="1500" noProof="1">
                <a:solidFill>
                  <a:srgbClr val="FF0000"/>
                </a:solidFill>
              </a:rPr>
              <a:t>Note: can not take word for it.</a:t>
            </a:r>
          </a:p>
          <a:p>
            <a:pPr indent="-228600">
              <a:lnSpc>
                <a:spcPct val="100000"/>
              </a:lnSpc>
              <a:buFont typeface="Arial" panose="020B0604020202020204" pitchFamily="34" charset="0"/>
              <a:buChar char="•"/>
            </a:pPr>
            <a:endParaRPr lang="en-US" sz="1400" noProof="1"/>
          </a:p>
          <a:p>
            <a:pPr marL="114300" indent="-228600">
              <a:lnSpc>
                <a:spcPct val="100000"/>
              </a:lnSpc>
              <a:buFont typeface="Arial" panose="020B0604020202020204" pitchFamily="34" charset="0"/>
              <a:buChar char="•"/>
            </a:pPr>
            <a:endParaRPr lang="en-US" sz="1400" noProof="1"/>
          </a:p>
        </p:txBody>
      </p:sp>
      <p:cxnSp>
        <p:nvCxnSpPr>
          <p:cNvPr id="12346" name="Straight Connector 1233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5920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319" name="Straight Connector 1331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21" name="Straight Connector 1332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323" name="Rectangle 13322">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What is audit documentation?">
            <a:extLst>
              <a:ext uri="{FF2B5EF4-FFF2-40B4-BE49-F238E27FC236}">
                <a16:creationId xmlns:a16="http://schemas.microsoft.com/office/drawing/2014/main" id="{2826D4BD-457F-F388-0AB1-DE3346258B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14" r="12592" b="2"/>
          <a:stretch/>
        </p:blipFill>
        <p:spPr bwMode="auto">
          <a:xfrm>
            <a:off x="4981575" y="735286"/>
            <a:ext cx="6495042" cy="541964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704088" y="914400"/>
            <a:ext cx="3799763" cy="1473200"/>
          </a:xfrm>
        </p:spPr>
        <p:txBody>
          <a:bodyPr vert="horz" lIns="91440" tIns="45720" rIns="91440" bIns="45720" rtlCol="0" anchor="t">
            <a:normAutofit/>
          </a:bodyPr>
          <a:lstStyle/>
          <a:p>
            <a:pPr>
              <a:lnSpc>
                <a:spcPct val="90000"/>
              </a:lnSpc>
            </a:pPr>
            <a:r>
              <a:rPr lang="en-US" sz="2500"/>
              <a:t>SUPPORT DOCUMENTATION – IMPORTANTCE:</a:t>
            </a:r>
            <a:br>
              <a:rPr lang="en-US" sz="2500"/>
            </a:br>
            <a:endParaRPr lang="en-US" sz="2500"/>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704088" y="2387600"/>
            <a:ext cx="3799763" cy="3767328"/>
          </a:xfrm>
        </p:spPr>
        <p:txBody>
          <a:bodyPr vert="horz" lIns="91440" tIns="45720" rIns="91440" bIns="45720" rtlCol="0">
            <a:normAutofit/>
          </a:bodyPr>
          <a:lstStyle/>
          <a:p>
            <a:pPr indent="-228600">
              <a:buFont typeface="Arial" panose="020B0604020202020204" pitchFamily="34" charset="0"/>
              <a:buChar char="•"/>
            </a:pPr>
            <a:r>
              <a:rPr lang="en-US" noProof="1"/>
              <a:t>Other oversight agencies</a:t>
            </a:r>
          </a:p>
          <a:p>
            <a:pPr indent="-228600">
              <a:buFont typeface="Arial" panose="020B0604020202020204" pitchFamily="34" charset="0"/>
              <a:buChar char="•"/>
            </a:pPr>
            <a:r>
              <a:rPr lang="en-US" noProof="1"/>
              <a:t>Grantors</a:t>
            </a:r>
          </a:p>
          <a:p>
            <a:pPr indent="-228600">
              <a:buFont typeface="Arial" panose="020B0604020202020204" pitchFamily="34" charset="0"/>
              <a:buChar char="•"/>
            </a:pPr>
            <a:r>
              <a:rPr lang="en-US" noProof="1"/>
              <a:t>Other audits </a:t>
            </a:r>
          </a:p>
          <a:p>
            <a:pPr indent="-228600">
              <a:buFont typeface="Arial" panose="020B0604020202020204" pitchFamily="34" charset="0"/>
              <a:buChar char="•"/>
            </a:pPr>
            <a:r>
              <a:rPr lang="en-US" noProof="1"/>
              <a:t>Helps yourself</a:t>
            </a:r>
          </a:p>
          <a:p>
            <a:pPr indent="-228600">
              <a:buFont typeface="Arial" panose="020B0604020202020204" pitchFamily="34" charset="0"/>
              <a:buChar char="•"/>
            </a:pPr>
            <a:r>
              <a:rPr lang="en-US" noProof="1"/>
              <a:t>Nice to have a reference</a:t>
            </a:r>
          </a:p>
          <a:p>
            <a:r>
              <a:rPr lang="en-US" sz="1400" noProof="1">
                <a:solidFill>
                  <a:srgbClr val="FF0000"/>
                </a:solidFill>
              </a:rPr>
              <a:t>Note: Policy on record retention, IRS guidelines. </a:t>
            </a:r>
          </a:p>
          <a:p>
            <a:pPr indent="-228600">
              <a:buFont typeface="Arial" panose="020B0604020202020204" pitchFamily="34" charset="0"/>
              <a:buChar char="•"/>
            </a:pPr>
            <a:endParaRPr lang="en-US" noProof="1"/>
          </a:p>
          <a:p>
            <a:pPr indent="-228600">
              <a:buFont typeface="Arial" panose="020B0604020202020204" pitchFamily="34" charset="0"/>
              <a:buChar char="•"/>
            </a:pPr>
            <a:endParaRPr lang="en-US" noProof="1"/>
          </a:p>
        </p:txBody>
      </p:sp>
      <p:cxnSp>
        <p:nvCxnSpPr>
          <p:cNvPr id="13325" name="Straight Connector 13324">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4899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352" name="Straight Connector 1434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53" name="Straight Connector 1434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354" name="Rectangle 14346">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700088" y="909637"/>
            <a:ext cx="6400800" cy="1307592"/>
          </a:xfrm>
        </p:spPr>
        <p:txBody>
          <a:bodyPr vert="horz" lIns="91440" tIns="45720" rIns="91440" bIns="45720" rtlCol="0" anchor="t">
            <a:normAutofit/>
          </a:bodyPr>
          <a:lstStyle/>
          <a:p>
            <a:pPr>
              <a:lnSpc>
                <a:spcPct val="90000"/>
              </a:lnSpc>
            </a:pPr>
            <a:r>
              <a:rPr lang="en-US" sz="2800" dirty="0"/>
              <a:t>SUPPORT DOCUMENTATION – difficulties:</a:t>
            </a:r>
            <a:br>
              <a:rPr lang="en-US" sz="2800" dirty="0"/>
            </a:br>
            <a:endParaRPr lang="en-US" sz="2800" dirty="0"/>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700088" y="2221992"/>
            <a:ext cx="6400800" cy="3739896"/>
          </a:xfrm>
        </p:spPr>
        <p:txBody>
          <a:bodyPr vert="horz" lIns="91440" tIns="45720" rIns="91440" bIns="45720" rtlCol="0">
            <a:normAutofit lnSpcReduction="10000"/>
          </a:bodyPr>
          <a:lstStyle/>
          <a:p>
            <a:pPr indent="-228600">
              <a:buFont typeface="Arial" panose="020B0604020202020204" pitchFamily="34" charset="0"/>
              <a:buChar char="•"/>
            </a:pPr>
            <a:r>
              <a:rPr lang="en-US" sz="2400" noProof="1"/>
              <a:t>Support documentation can make or break your audit</a:t>
            </a:r>
          </a:p>
          <a:p>
            <a:pPr indent="-228600">
              <a:buFont typeface="Arial" panose="020B0604020202020204" pitchFamily="34" charset="0"/>
              <a:buChar char="•"/>
            </a:pPr>
            <a:r>
              <a:rPr lang="en-US" sz="2400" noProof="1"/>
              <a:t>No support = Opinion modifications</a:t>
            </a:r>
          </a:p>
          <a:p>
            <a:pPr indent="-228600">
              <a:buFont typeface="Arial" panose="020B0604020202020204" pitchFamily="34" charset="0"/>
              <a:buChar char="•"/>
            </a:pPr>
            <a:r>
              <a:rPr lang="en-US" sz="2400" noProof="1"/>
              <a:t>Make sure you are maintaining the correct support</a:t>
            </a:r>
          </a:p>
          <a:p>
            <a:pPr indent="-228600">
              <a:buFont typeface="Arial" panose="020B0604020202020204" pitchFamily="34" charset="0"/>
              <a:buChar char="•"/>
            </a:pPr>
            <a:r>
              <a:rPr lang="en-US" sz="2400" noProof="1"/>
              <a:t>Check/voucher image is usually not enough</a:t>
            </a:r>
          </a:p>
          <a:p>
            <a:pPr indent="-228600">
              <a:buFont typeface="Arial" panose="020B0604020202020204" pitchFamily="34" charset="0"/>
              <a:buChar char="•"/>
            </a:pPr>
            <a:r>
              <a:rPr lang="en-US" sz="2400" noProof="1"/>
              <a:t>There should be some sort of invoice/receipt from the vendor</a:t>
            </a:r>
          </a:p>
          <a:p>
            <a:pPr indent="-228600">
              <a:buFont typeface="Arial" panose="020B0604020202020204" pitchFamily="34" charset="0"/>
              <a:buChar char="•"/>
            </a:pPr>
            <a:endParaRPr lang="en-US" noProof="1"/>
          </a:p>
          <a:p>
            <a:pPr indent="-228600">
              <a:buFont typeface="Arial" panose="020B0604020202020204" pitchFamily="34" charset="0"/>
              <a:buChar char="•"/>
            </a:pPr>
            <a:endParaRPr lang="en-US" noProof="1"/>
          </a:p>
        </p:txBody>
      </p:sp>
      <p:cxnSp>
        <p:nvCxnSpPr>
          <p:cNvPr id="14355" name="Straight Connector 14348">
            <a:extLst>
              <a:ext uri="{FF2B5EF4-FFF2-40B4-BE49-F238E27FC236}">
                <a16:creationId xmlns:a16="http://schemas.microsoft.com/office/drawing/2014/main" id="{8E813B4C-6731-0B72-5252-A79AB0E20B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4338" name="Picture 2" descr="Invoice Template Printable Invoice Business Form Editable Invoice ...">
            <a:extLst>
              <a:ext uri="{FF2B5EF4-FFF2-40B4-BE49-F238E27FC236}">
                <a16:creationId xmlns:a16="http://schemas.microsoft.com/office/drawing/2014/main" id="{97BB1176-C1FA-4BCD-2696-B161286180B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87920" y="1017131"/>
            <a:ext cx="3903980" cy="4989111"/>
          </a:xfrm>
          <a:prstGeom prst="rect">
            <a:avLst/>
          </a:prstGeom>
          <a:noFill/>
          <a:extLst>
            <a:ext uri="{909E8E84-426E-40DD-AFC4-6F175D3DCCD1}">
              <a14:hiddenFill xmlns:a14="http://schemas.microsoft.com/office/drawing/2010/main">
                <a:solidFill>
                  <a:srgbClr val="FFFFFF"/>
                </a:solidFill>
              </a14:hiddenFill>
            </a:ext>
          </a:extLst>
        </p:spPr>
      </p:pic>
      <p:cxnSp>
        <p:nvCxnSpPr>
          <p:cNvPr id="14351" name="Straight Connector 14350">
            <a:extLst>
              <a:ext uri="{FF2B5EF4-FFF2-40B4-BE49-F238E27FC236}">
                <a16:creationId xmlns:a16="http://schemas.microsoft.com/office/drawing/2014/main" id="{6E0E8146-6E65-2E6C-0C86-547E3C9254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493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75" name="Straight Connector 717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77" name="Straight Connector 717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7179" name="Rectangle 717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North Dakota Wallpapers - Wallpaper Cave">
            <a:extLst>
              <a:ext uri="{FF2B5EF4-FFF2-40B4-BE49-F238E27FC236}">
                <a16:creationId xmlns:a16="http://schemas.microsoft.com/office/drawing/2014/main" id="{57DD9EF7-E16B-D191-22EF-F445DF9AF3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94" r="2" b="41108"/>
          <a:stretch/>
        </p:blipFill>
        <p:spPr bwMode="auto">
          <a:xfrm>
            <a:off x="800100" y="717656"/>
            <a:ext cx="10591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08BEF5F-00BC-5BA7-C0E2-94A5C1FC0D29}"/>
              </a:ext>
            </a:extLst>
          </p:cNvPr>
          <p:cNvSpPr>
            <a:spLocks noGrp="1"/>
          </p:cNvSpPr>
          <p:nvPr>
            <p:ph type="title"/>
          </p:nvPr>
        </p:nvSpPr>
        <p:spPr>
          <a:xfrm>
            <a:off x="704088" y="4023657"/>
            <a:ext cx="3794760" cy="2110444"/>
          </a:xfrm>
        </p:spPr>
        <p:txBody>
          <a:bodyPr vert="horz" lIns="91440" tIns="45720" rIns="91440" bIns="45720" rtlCol="0" anchor="t">
            <a:normAutofit/>
          </a:bodyPr>
          <a:lstStyle/>
          <a:p>
            <a:r>
              <a:rPr lang="en-US" sz="4000" dirty="0"/>
              <a:t>What is a Component unit?</a:t>
            </a:r>
          </a:p>
        </p:txBody>
      </p:sp>
      <p:sp>
        <p:nvSpPr>
          <p:cNvPr id="4" name="Content Placeholder 3">
            <a:extLst>
              <a:ext uri="{FF2B5EF4-FFF2-40B4-BE49-F238E27FC236}">
                <a16:creationId xmlns:a16="http://schemas.microsoft.com/office/drawing/2014/main" id="{2B7243AA-A570-5533-577C-6CF74FAD07DC}"/>
              </a:ext>
            </a:extLst>
          </p:cNvPr>
          <p:cNvSpPr>
            <a:spLocks noGrp="1"/>
          </p:cNvSpPr>
          <p:nvPr>
            <p:ph sz="quarter" idx="10"/>
          </p:nvPr>
        </p:nvSpPr>
        <p:spPr>
          <a:xfrm>
            <a:off x="5350933" y="4088705"/>
            <a:ext cx="6135924" cy="2093976"/>
          </a:xfrm>
        </p:spPr>
        <p:txBody>
          <a:bodyPr vert="horz" lIns="91440" tIns="45720" rIns="91440" bIns="45720" rtlCol="0">
            <a:normAutofit/>
          </a:bodyPr>
          <a:lstStyle/>
          <a:p>
            <a:pPr indent="-228600">
              <a:lnSpc>
                <a:spcPct val="100000"/>
              </a:lnSpc>
              <a:buFont typeface="Arial" panose="020B0604020202020204" pitchFamily="34" charset="0"/>
              <a:buChar char="•"/>
            </a:pPr>
            <a:r>
              <a:rPr lang="en-US" sz="1700" dirty="0"/>
              <a:t>The next slides go into more detail on how a component unit is determined as there is certain criteria that must be met to be qualified as a component unit of a primary government. (Financial accountability, Appointment of voting majority, Imposition of will, financial benefit, etc.) We will go into more detail on this while discussing the checklist.</a:t>
            </a:r>
          </a:p>
        </p:txBody>
      </p:sp>
      <p:sp>
        <p:nvSpPr>
          <p:cNvPr id="2" name="Slide Number Placeholder 1">
            <a:extLst>
              <a:ext uri="{FF2B5EF4-FFF2-40B4-BE49-F238E27FC236}">
                <a16:creationId xmlns:a16="http://schemas.microsoft.com/office/drawing/2014/main" id="{DA128192-0728-892D-258C-A8F14C65D606}"/>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5</a:t>
            </a:fld>
            <a:endParaRPr lang="en-US" sz="1800"/>
          </a:p>
        </p:txBody>
      </p:sp>
      <p:cxnSp>
        <p:nvCxnSpPr>
          <p:cNvPr id="7181" name="Straight Connector 7180">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76800" y="4114590"/>
            <a:ext cx="9818" cy="20195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3956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367" name="Straight Connector 15366">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69" name="Straight Connector 15368">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371" name="Rectangle 1537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Doorway to Forever: Badlands National Park in South Dakota | HuffPost Life">
            <a:extLst>
              <a:ext uri="{FF2B5EF4-FFF2-40B4-BE49-F238E27FC236}">
                <a16:creationId xmlns:a16="http://schemas.microsoft.com/office/drawing/2014/main" id="{9CC7D402-A0DA-987C-132C-5A7A832219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16" r="28054" b="-1"/>
          <a:stretch/>
        </p:blipFill>
        <p:spPr bwMode="auto">
          <a:xfrm>
            <a:off x="6147816" y="10"/>
            <a:ext cx="6044184"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704087" y="909637"/>
            <a:ext cx="4800600" cy="1307592"/>
          </a:xfrm>
        </p:spPr>
        <p:txBody>
          <a:bodyPr vert="horz" lIns="91440" tIns="45720" rIns="91440" bIns="45720" rtlCol="0" anchor="t">
            <a:normAutofit/>
          </a:bodyPr>
          <a:lstStyle/>
          <a:p>
            <a:pPr>
              <a:lnSpc>
                <a:spcPct val="90000"/>
              </a:lnSpc>
            </a:pPr>
            <a:r>
              <a:rPr lang="en-US" sz="2800" dirty="0"/>
              <a:t>SUPPORT DOCUMENTATION – difficulties:</a:t>
            </a:r>
            <a:br>
              <a:rPr lang="en-US" sz="2800" dirty="0"/>
            </a:br>
            <a:endParaRPr lang="en-US" sz="2800" dirty="0"/>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704089" y="2221992"/>
            <a:ext cx="4800600" cy="3739896"/>
          </a:xfrm>
        </p:spPr>
        <p:txBody>
          <a:bodyPr vert="horz" lIns="91440" tIns="45720" rIns="91440" bIns="45720" rtlCol="0">
            <a:normAutofit fontScale="92500" lnSpcReduction="10000"/>
          </a:bodyPr>
          <a:lstStyle/>
          <a:p>
            <a:pPr indent="-228600">
              <a:buFont typeface="Arial" panose="020B0604020202020204" pitchFamily="34" charset="0"/>
              <a:buChar char="•"/>
            </a:pPr>
            <a:r>
              <a:rPr lang="en-US" sz="2400" noProof="1"/>
              <a:t>Expenses – missing invoices for checks </a:t>
            </a:r>
          </a:p>
          <a:p>
            <a:pPr indent="-228600">
              <a:buFont typeface="Arial" panose="020B0604020202020204" pitchFamily="34" charset="0"/>
              <a:buChar char="•"/>
            </a:pPr>
            <a:r>
              <a:rPr lang="en-US" sz="2400" noProof="1"/>
              <a:t>Inventory – no tracking of hauling slips that are using gravel or chemical usage. </a:t>
            </a:r>
          </a:p>
          <a:p>
            <a:pPr indent="-228600">
              <a:buFont typeface="Arial" panose="020B0604020202020204" pitchFamily="34" charset="0"/>
              <a:buChar char="•"/>
            </a:pPr>
            <a:r>
              <a:rPr lang="en-US" sz="2400" noProof="1"/>
              <a:t>Manual Journal Entries – support for adjustments</a:t>
            </a:r>
          </a:p>
          <a:p>
            <a:pPr indent="-228600">
              <a:buFont typeface="Arial" panose="020B0604020202020204" pitchFamily="34" charset="0"/>
              <a:buChar char="•"/>
            </a:pPr>
            <a:r>
              <a:rPr lang="en-US" sz="2400" noProof="1"/>
              <a:t>Capital assets – missing support for all projects and activity </a:t>
            </a:r>
          </a:p>
          <a:p>
            <a:pPr indent="-228600">
              <a:buFont typeface="Arial" panose="020B0604020202020204" pitchFamily="34" charset="0"/>
              <a:buChar char="•"/>
            </a:pPr>
            <a:endParaRPr lang="en-US" noProof="1"/>
          </a:p>
          <a:p>
            <a:pPr indent="-228600">
              <a:buFont typeface="Arial" panose="020B0604020202020204" pitchFamily="34" charset="0"/>
              <a:buChar char="•"/>
            </a:pPr>
            <a:endParaRPr lang="en-US" noProof="1"/>
          </a:p>
        </p:txBody>
      </p:sp>
      <p:cxnSp>
        <p:nvCxnSpPr>
          <p:cNvPr id="15373" name="Straight Connector 15372">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46451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75" name="Straight Connector 15374">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46451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8541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402" name="Straight Connector 16401">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04" name="Straight Connector 16403">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6406" name="Rectangle 16405">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8" name="Picture 4" descr="2023 Building Authority, North Dakota | State Auditor's Office">
            <a:extLst>
              <a:ext uri="{FF2B5EF4-FFF2-40B4-BE49-F238E27FC236}">
                <a16:creationId xmlns:a16="http://schemas.microsoft.com/office/drawing/2014/main" id="{9E012568-6656-6813-5BFE-4C885F503D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31" r="22896" b="-2"/>
          <a:stretch/>
        </p:blipFill>
        <p:spPr bwMode="auto">
          <a:xfrm>
            <a:off x="6420752" y="-1"/>
            <a:ext cx="577124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704088" y="914400"/>
            <a:ext cx="5195889" cy="1316736"/>
          </a:xfrm>
        </p:spPr>
        <p:txBody>
          <a:bodyPr vert="horz" lIns="91440" tIns="45720" rIns="91440" bIns="45720" rtlCol="0" anchor="t">
            <a:normAutofit/>
          </a:bodyPr>
          <a:lstStyle/>
          <a:p>
            <a:pPr>
              <a:lnSpc>
                <a:spcPct val="90000"/>
              </a:lnSpc>
            </a:pPr>
            <a:r>
              <a:rPr lang="en-US" sz="2800" dirty="0"/>
              <a:t>SUPPORT DOCUMENTATION – best practices:</a:t>
            </a:r>
            <a:br>
              <a:rPr lang="en-US" sz="2800" dirty="0"/>
            </a:br>
            <a:endParaRPr lang="en-US" sz="2800" dirty="0"/>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704088" y="2231136"/>
            <a:ext cx="5195889" cy="3931920"/>
          </a:xfrm>
        </p:spPr>
        <p:txBody>
          <a:bodyPr vert="horz" lIns="91440" tIns="45720" rIns="91440" bIns="45720" rtlCol="0">
            <a:normAutofit lnSpcReduction="10000"/>
          </a:bodyPr>
          <a:lstStyle/>
          <a:p>
            <a:pPr indent="-228600">
              <a:buFont typeface="Arial" panose="020B0604020202020204" pitchFamily="34" charset="0"/>
              <a:buChar char="•"/>
            </a:pPr>
            <a:r>
              <a:rPr lang="en-US" sz="2400" noProof="1"/>
              <a:t>Create a filing and tracking process</a:t>
            </a:r>
          </a:p>
          <a:p>
            <a:pPr indent="-228600">
              <a:buFont typeface="Arial" panose="020B0604020202020204" pitchFamily="34" charset="0"/>
              <a:buChar char="•"/>
            </a:pPr>
            <a:r>
              <a:rPr lang="en-US" sz="2400" noProof="1"/>
              <a:t>Utilize your software</a:t>
            </a:r>
          </a:p>
          <a:p>
            <a:pPr indent="-228600">
              <a:buFont typeface="Arial" panose="020B0604020202020204" pitchFamily="34" charset="0"/>
              <a:buChar char="•"/>
            </a:pPr>
            <a:r>
              <a:rPr lang="en-US" sz="2400" noProof="1"/>
              <a:t>Get multiple people involved </a:t>
            </a:r>
          </a:p>
          <a:p>
            <a:pPr indent="-228600">
              <a:buFont typeface="Arial" panose="020B0604020202020204" pitchFamily="34" charset="0"/>
              <a:buChar char="•"/>
            </a:pPr>
            <a:r>
              <a:rPr lang="en-US" sz="2400" noProof="1"/>
              <a:t>Organization is key</a:t>
            </a:r>
          </a:p>
          <a:p>
            <a:pPr indent="-228600">
              <a:buFont typeface="Arial" panose="020B0604020202020204" pitchFamily="34" charset="0"/>
              <a:buChar char="•"/>
            </a:pPr>
            <a:r>
              <a:rPr lang="en-US" sz="2400" noProof="1"/>
              <a:t>Capital asset folder</a:t>
            </a:r>
          </a:p>
          <a:p>
            <a:pPr indent="-228600">
              <a:buFont typeface="Arial" panose="020B0604020202020204" pitchFamily="34" charset="0"/>
              <a:buChar char="•"/>
            </a:pPr>
            <a:r>
              <a:rPr lang="en-US" sz="2400" noProof="1"/>
              <a:t>Other folders for other areas </a:t>
            </a:r>
          </a:p>
          <a:p>
            <a:pPr indent="-228600">
              <a:buFont typeface="Arial" panose="020B0604020202020204" pitchFamily="34" charset="0"/>
              <a:buChar char="•"/>
            </a:pPr>
            <a:r>
              <a:rPr lang="en-US" sz="2400" noProof="1"/>
              <a:t>General journal entries – create separate folders for each adjustment</a:t>
            </a:r>
          </a:p>
          <a:p>
            <a:pPr indent="-228600">
              <a:buFont typeface="Arial" panose="020B0604020202020204" pitchFamily="34" charset="0"/>
              <a:buChar char="•"/>
            </a:pPr>
            <a:endParaRPr lang="en-US" noProof="1"/>
          </a:p>
          <a:p>
            <a:pPr indent="-228600">
              <a:buFont typeface="Arial" panose="020B0604020202020204" pitchFamily="34" charset="0"/>
              <a:buChar char="•"/>
            </a:pPr>
            <a:endParaRPr lang="en-US" noProof="1"/>
          </a:p>
        </p:txBody>
      </p:sp>
      <p:cxnSp>
        <p:nvCxnSpPr>
          <p:cNvPr id="16408" name="Straight Connector 16407">
            <a:extLst>
              <a:ext uri="{FF2B5EF4-FFF2-40B4-BE49-F238E27FC236}">
                <a16:creationId xmlns:a16="http://schemas.microsoft.com/office/drawing/2014/main" id="{F2B951FD-94F7-E138-3EC2-A66A551D91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439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6402" name="Straight Connector 16401">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04" name="Straight Connector 16403">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6406" name="Rectangle 16405">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704088" y="914400"/>
            <a:ext cx="5195889" cy="1316736"/>
          </a:xfrm>
        </p:spPr>
        <p:txBody>
          <a:bodyPr vert="horz" lIns="91440" tIns="45720" rIns="91440" bIns="45720" rtlCol="0" anchor="t">
            <a:normAutofit/>
          </a:bodyPr>
          <a:lstStyle/>
          <a:p>
            <a:pPr>
              <a:lnSpc>
                <a:spcPct val="90000"/>
              </a:lnSpc>
            </a:pPr>
            <a:r>
              <a:rPr lang="en-US" sz="2800" dirty="0">
                <a:solidFill>
                  <a:schemeClr val="bg1"/>
                </a:solidFill>
              </a:rPr>
              <a:t>SUPPORT DOCUMENTATION – section recap:</a:t>
            </a:r>
            <a:br>
              <a:rPr lang="en-US" sz="2800" dirty="0">
                <a:solidFill>
                  <a:schemeClr val="bg1"/>
                </a:solidFill>
              </a:rPr>
            </a:br>
            <a:endParaRPr lang="en-US" sz="2800" dirty="0">
              <a:solidFill>
                <a:schemeClr val="bg1"/>
              </a:solidFill>
            </a:endParaRPr>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704088" y="2231136"/>
            <a:ext cx="5195889" cy="2281597"/>
          </a:xfrm>
        </p:spPr>
        <p:txBody>
          <a:bodyPr vert="horz" lIns="91440" tIns="45720" rIns="91440" bIns="45720" rtlCol="0">
            <a:normAutofit/>
          </a:bodyPr>
          <a:lstStyle/>
          <a:p>
            <a:pPr indent="-228600">
              <a:buFont typeface="Arial" panose="020B0604020202020204" pitchFamily="34" charset="0"/>
              <a:buChar char="•"/>
            </a:pPr>
            <a:r>
              <a:rPr lang="en-US" sz="2400" noProof="1">
                <a:solidFill>
                  <a:schemeClr val="bg1"/>
                </a:solidFill>
              </a:rPr>
              <a:t>Importance of support</a:t>
            </a:r>
          </a:p>
          <a:p>
            <a:pPr indent="-228600">
              <a:buFont typeface="Arial" panose="020B0604020202020204" pitchFamily="34" charset="0"/>
              <a:buChar char="•"/>
            </a:pPr>
            <a:r>
              <a:rPr lang="en-US" sz="2400" noProof="1">
                <a:solidFill>
                  <a:schemeClr val="bg1"/>
                </a:solidFill>
              </a:rPr>
              <a:t>Difficulties you can encounter </a:t>
            </a:r>
          </a:p>
          <a:p>
            <a:pPr indent="-228600">
              <a:buFont typeface="Arial" panose="020B0604020202020204" pitchFamily="34" charset="0"/>
              <a:buChar char="•"/>
            </a:pPr>
            <a:r>
              <a:rPr lang="en-US" sz="2400" noProof="1">
                <a:solidFill>
                  <a:schemeClr val="bg1"/>
                </a:solidFill>
              </a:rPr>
              <a:t>Best practices to implement</a:t>
            </a:r>
          </a:p>
          <a:p>
            <a:pPr indent="-228600">
              <a:buFont typeface="Arial" panose="020B0604020202020204" pitchFamily="34" charset="0"/>
              <a:buChar char="•"/>
            </a:pPr>
            <a:endParaRPr lang="en-US" noProof="1"/>
          </a:p>
          <a:p>
            <a:pPr indent="-228600">
              <a:buFont typeface="Arial" panose="020B0604020202020204" pitchFamily="34" charset="0"/>
              <a:buChar char="•"/>
            </a:pPr>
            <a:endParaRPr lang="en-US" noProof="1"/>
          </a:p>
        </p:txBody>
      </p:sp>
      <p:cxnSp>
        <p:nvCxnSpPr>
          <p:cNvPr id="16408" name="Straight Connector 16407">
            <a:extLst>
              <a:ext uri="{FF2B5EF4-FFF2-40B4-BE49-F238E27FC236}">
                <a16:creationId xmlns:a16="http://schemas.microsoft.com/office/drawing/2014/main" id="{F2B951FD-94F7-E138-3EC2-A66A551D91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E5F8A46-87B8-B921-96B9-1FD32C47F0E2}"/>
              </a:ext>
            </a:extLst>
          </p:cNvPr>
          <p:cNvPicPr>
            <a:picLocks noChangeAspect="1"/>
          </p:cNvPicPr>
          <p:nvPr/>
        </p:nvPicPr>
        <p:blipFill>
          <a:blip r:embed="rId3"/>
          <a:stretch>
            <a:fillRect/>
          </a:stretch>
        </p:blipFill>
        <p:spPr>
          <a:xfrm>
            <a:off x="1429204" y="4254224"/>
            <a:ext cx="10541745" cy="2019975"/>
          </a:xfrm>
          <a:prstGeom prst="rect">
            <a:avLst/>
          </a:prstGeom>
        </p:spPr>
      </p:pic>
    </p:spTree>
    <p:extLst>
      <p:ext uri="{BB962C8B-B14F-4D97-AF65-F5344CB8AC3E}">
        <p14:creationId xmlns:p14="http://schemas.microsoft.com/office/powerpoint/2010/main" val="40601485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487" name="Straight Connector 20486">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89" name="Straight Connector 20488">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0491" name="Rectangle 2049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a:extLst>
              <a:ext uri="{FF2B5EF4-FFF2-40B4-BE49-F238E27FC236}">
                <a16:creationId xmlns:a16="http://schemas.microsoft.com/office/drawing/2014/main" id="{B26E28B8-20FC-0650-8E2D-7A32A53BD1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27" r="2" b="7031"/>
          <a:stretch/>
        </p:blipFill>
        <p:spPr bwMode="auto">
          <a:xfrm>
            <a:off x="4981575" y="735286"/>
            <a:ext cx="6495042" cy="541964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704088" y="914400"/>
            <a:ext cx="3799763" cy="1473200"/>
          </a:xfrm>
        </p:spPr>
        <p:txBody>
          <a:bodyPr vert="horz" lIns="91440" tIns="45720" rIns="91440" bIns="45720" rtlCol="0" anchor="t">
            <a:normAutofit/>
          </a:bodyPr>
          <a:lstStyle/>
          <a:p>
            <a:pPr>
              <a:lnSpc>
                <a:spcPct val="90000"/>
              </a:lnSpc>
            </a:pPr>
            <a:r>
              <a:rPr lang="en-US" sz="3300"/>
              <a:t>Concluding remarks:</a:t>
            </a:r>
            <a:br>
              <a:rPr lang="en-US" sz="3300"/>
            </a:br>
            <a:endParaRPr lang="en-US" sz="3300"/>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704088" y="2041236"/>
            <a:ext cx="4071112" cy="4350328"/>
          </a:xfrm>
        </p:spPr>
        <p:txBody>
          <a:bodyPr vert="horz" lIns="91440" tIns="45720" rIns="91440" bIns="45720" rtlCol="0">
            <a:normAutofit/>
          </a:bodyPr>
          <a:lstStyle/>
          <a:p>
            <a:pPr indent="-228600">
              <a:lnSpc>
                <a:spcPct val="100000"/>
              </a:lnSpc>
              <a:buFont typeface="Arial" panose="020B0604020202020204" pitchFamily="34" charset="0"/>
              <a:buChar char="•"/>
            </a:pPr>
            <a:r>
              <a:rPr lang="en-US" noProof="1"/>
              <a:t>Component units – start evaluating if currently not. </a:t>
            </a:r>
          </a:p>
          <a:p>
            <a:pPr indent="-228600">
              <a:lnSpc>
                <a:spcPct val="100000"/>
              </a:lnSpc>
              <a:buFont typeface="Arial" panose="020B0604020202020204" pitchFamily="34" charset="0"/>
              <a:buChar char="•"/>
            </a:pPr>
            <a:r>
              <a:rPr lang="en-US" noProof="1"/>
              <a:t>It does not hurt to over evaluate to ensure nothing is missing. </a:t>
            </a:r>
          </a:p>
          <a:p>
            <a:pPr indent="-228600">
              <a:lnSpc>
                <a:spcPct val="100000"/>
              </a:lnSpc>
              <a:buFont typeface="Arial" panose="020B0604020202020204" pitchFamily="34" charset="0"/>
              <a:buChar char="•"/>
            </a:pPr>
            <a:r>
              <a:rPr lang="en-US" noProof="1"/>
              <a:t>Use the checklist every year.</a:t>
            </a:r>
          </a:p>
          <a:p>
            <a:pPr indent="-228600">
              <a:lnSpc>
                <a:spcPct val="100000"/>
              </a:lnSpc>
              <a:buFont typeface="Arial" panose="020B0604020202020204" pitchFamily="34" charset="0"/>
              <a:buChar char="•"/>
            </a:pPr>
            <a:r>
              <a:rPr lang="en-US" noProof="1"/>
              <a:t>Start looking into your potential inventory </a:t>
            </a:r>
          </a:p>
          <a:p>
            <a:pPr indent="-228600">
              <a:lnSpc>
                <a:spcPct val="100000"/>
              </a:lnSpc>
              <a:buFont typeface="Arial" panose="020B0604020202020204" pitchFamily="34" charset="0"/>
              <a:buChar char="•"/>
            </a:pPr>
            <a:r>
              <a:rPr lang="en-US" noProof="1"/>
              <a:t>Track, Measure, Support</a:t>
            </a:r>
          </a:p>
          <a:p>
            <a:pPr indent="-228600">
              <a:lnSpc>
                <a:spcPct val="100000"/>
              </a:lnSpc>
              <a:buFont typeface="Arial" panose="020B0604020202020204" pitchFamily="34" charset="0"/>
              <a:buChar char="•"/>
            </a:pPr>
            <a:r>
              <a:rPr lang="en-US" noProof="1"/>
              <a:t>Support documentation = Audit Opinions</a:t>
            </a:r>
          </a:p>
          <a:p>
            <a:pPr indent="-228600">
              <a:lnSpc>
                <a:spcPct val="100000"/>
              </a:lnSpc>
              <a:buFont typeface="Arial" panose="020B0604020202020204" pitchFamily="34" charset="0"/>
              <a:buChar char="•"/>
            </a:pPr>
            <a:r>
              <a:rPr lang="en-US" noProof="1"/>
              <a:t>Create a process to stay organized </a:t>
            </a:r>
          </a:p>
          <a:p>
            <a:pPr indent="-228600">
              <a:lnSpc>
                <a:spcPct val="100000"/>
              </a:lnSpc>
              <a:buFont typeface="Arial" panose="020B0604020202020204" pitchFamily="34" charset="0"/>
              <a:buChar char="•"/>
            </a:pPr>
            <a:endParaRPr lang="en-US" sz="1700" noProof="1"/>
          </a:p>
          <a:p>
            <a:pPr indent="-228600">
              <a:lnSpc>
                <a:spcPct val="100000"/>
              </a:lnSpc>
              <a:buFont typeface="Arial" panose="020B0604020202020204" pitchFamily="34" charset="0"/>
              <a:buChar char="•"/>
            </a:pPr>
            <a:endParaRPr lang="en-US" sz="1700" noProof="1"/>
          </a:p>
        </p:txBody>
      </p:sp>
      <p:cxnSp>
        <p:nvCxnSpPr>
          <p:cNvPr id="20493" name="Straight Connector 20492">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257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415" name="Straight Connector 1741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17" name="Straight Connector 1741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7419" name="Rectangle 1741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0796C4E-41C8-0AB3-6886-FBB7C569658B}"/>
              </a:ext>
            </a:extLst>
          </p:cNvPr>
          <p:cNvSpPr>
            <a:spLocks noGrp="1"/>
          </p:cNvSpPr>
          <p:nvPr>
            <p:ph type="title"/>
          </p:nvPr>
        </p:nvSpPr>
        <p:spPr>
          <a:xfrm>
            <a:off x="704088" y="914400"/>
            <a:ext cx="6239599" cy="1307590"/>
          </a:xfrm>
        </p:spPr>
        <p:txBody>
          <a:bodyPr vert="horz" lIns="91440" tIns="45720" rIns="91440" bIns="45720" rtlCol="0" anchor="t">
            <a:normAutofit/>
          </a:bodyPr>
          <a:lstStyle/>
          <a:p>
            <a:r>
              <a:rPr lang="en-US" sz="4000"/>
              <a:t>Thank you</a:t>
            </a:r>
          </a:p>
        </p:txBody>
      </p:sp>
      <p:sp>
        <p:nvSpPr>
          <p:cNvPr id="9" name="Content Placeholder 8">
            <a:extLst>
              <a:ext uri="{FF2B5EF4-FFF2-40B4-BE49-F238E27FC236}">
                <a16:creationId xmlns:a16="http://schemas.microsoft.com/office/drawing/2014/main" id="{C1E39F92-B979-41AB-0918-CE4FADCA0D09}"/>
              </a:ext>
            </a:extLst>
          </p:cNvPr>
          <p:cNvSpPr>
            <a:spLocks noGrp="1"/>
          </p:cNvSpPr>
          <p:nvPr>
            <p:ph sz="quarter" idx="11"/>
          </p:nvPr>
        </p:nvSpPr>
        <p:spPr>
          <a:xfrm>
            <a:off x="704088" y="2221992"/>
            <a:ext cx="6239599" cy="3941064"/>
          </a:xfrm>
        </p:spPr>
        <p:txBody>
          <a:bodyPr vert="horz" lIns="91440" tIns="45720" rIns="91440" bIns="45720" rtlCol="0">
            <a:normAutofit/>
          </a:bodyPr>
          <a:lstStyle/>
          <a:p>
            <a:pPr indent="-228600">
              <a:spcAft>
                <a:spcPts val="600"/>
              </a:spcAft>
              <a:buFont typeface="Arial" panose="020B0604020202020204" pitchFamily="34" charset="0"/>
              <a:buChar char="•"/>
            </a:pPr>
            <a:r>
              <a:rPr lang="en-US" dirty="0"/>
              <a:t>Mike Scherr, Audit Manager </a:t>
            </a:r>
            <a:endParaRPr lang="en-US"/>
          </a:p>
          <a:p>
            <a:pPr indent="-228600">
              <a:spcAft>
                <a:spcPts val="600"/>
              </a:spcAft>
              <a:buFont typeface="Arial" panose="020B0604020202020204" pitchFamily="34" charset="0"/>
              <a:buChar char="•"/>
            </a:pPr>
            <a:r>
              <a:rPr lang="en-US" dirty="0"/>
              <a:t>701-328-9500 </a:t>
            </a:r>
            <a:endParaRPr lang="en-US"/>
          </a:p>
          <a:p>
            <a:pPr indent="-228600">
              <a:spcAft>
                <a:spcPts val="600"/>
              </a:spcAft>
              <a:buFont typeface="Arial" panose="020B0604020202020204" pitchFamily="34" charset="0"/>
              <a:buChar char="•"/>
            </a:pPr>
            <a:r>
              <a:rPr lang="en-US" dirty="0">
                <a:hlinkClick r:id="rId3"/>
              </a:rPr>
              <a:t>mascherr@nd.gov</a:t>
            </a:r>
            <a:endParaRPr lang="en-US"/>
          </a:p>
          <a:p>
            <a:pPr indent="-228600">
              <a:spcAft>
                <a:spcPts val="600"/>
              </a:spcAft>
              <a:buFont typeface="Arial" panose="020B0604020202020204" pitchFamily="34" charset="0"/>
              <a:buChar char="•"/>
            </a:pPr>
            <a:r>
              <a:rPr lang="en-US" dirty="0">
                <a:hlinkClick r:id="rId4"/>
              </a:rPr>
              <a:t>https://www.nd.gov/auditor/</a:t>
            </a:r>
            <a:endParaRPr lang="en-US"/>
          </a:p>
          <a:p>
            <a:pPr indent="-228600">
              <a:spcAft>
                <a:spcPts val="600"/>
              </a:spcAft>
              <a:buFont typeface="Arial" panose="020B0604020202020204" pitchFamily="34" charset="0"/>
              <a:buChar char="•"/>
            </a:pPr>
            <a:endParaRPr lang="en-US"/>
          </a:p>
          <a:p>
            <a:pPr indent="-228600">
              <a:spcAft>
                <a:spcPts val="600"/>
              </a:spcAft>
              <a:buFont typeface="Arial" panose="020B0604020202020204" pitchFamily="34" charset="0"/>
              <a:buChar char="•"/>
            </a:pPr>
            <a:endParaRPr lang="en-US"/>
          </a:p>
          <a:p>
            <a:pPr indent="-228600">
              <a:spcAft>
                <a:spcPts val="600"/>
              </a:spcAft>
              <a:buFont typeface="Arial" panose="020B0604020202020204" pitchFamily="34" charset="0"/>
              <a:buChar char="•"/>
            </a:pPr>
            <a:endParaRPr lang="en-US"/>
          </a:p>
          <a:p>
            <a:pPr indent="-228600">
              <a:spcAft>
                <a:spcPts val="600"/>
              </a:spcAft>
              <a:buFont typeface="Arial" panose="020B0604020202020204" pitchFamily="34" charset="0"/>
              <a:buChar char="•"/>
            </a:pPr>
            <a:endParaRPr lang="en-US"/>
          </a:p>
        </p:txBody>
      </p:sp>
      <p:cxnSp>
        <p:nvCxnSpPr>
          <p:cNvPr id="17421" name="Straight Connector 17420">
            <a:extLst>
              <a:ext uri="{FF2B5EF4-FFF2-40B4-BE49-F238E27FC236}">
                <a16:creationId xmlns:a16="http://schemas.microsoft.com/office/drawing/2014/main" id="{3815BE95-1337-20E2-B2EF-5DA486F72F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descr="Logo&#10;&#10;Description automatically generated">
            <a:extLst>
              <a:ext uri="{FF2B5EF4-FFF2-40B4-BE49-F238E27FC236}">
                <a16:creationId xmlns:a16="http://schemas.microsoft.com/office/drawing/2014/main" id="{6A8CA24F-309C-4891-B767-4C3B4E4E09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2679" y="715218"/>
            <a:ext cx="5118447" cy="4577611"/>
          </a:xfrm>
          <a:prstGeom prst="rect">
            <a:avLst/>
          </a:prstGeom>
          <a:noFill/>
        </p:spPr>
      </p:pic>
    </p:spTree>
    <p:extLst>
      <p:ext uri="{BB962C8B-B14F-4D97-AF65-F5344CB8AC3E}">
        <p14:creationId xmlns:p14="http://schemas.microsoft.com/office/powerpoint/2010/main" val="1716896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90" name="Straight Connector 308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2" name="Straight Connector 309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094" name="Rectangle 309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in by Celyn Crudele on North Dakota Bound | Natural landmarks ...">
            <a:extLst>
              <a:ext uri="{FF2B5EF4-FFF2-40B4-BE49-F238E27FC236}">
                <a16:creationId xmlns:a16="http://schemas.microsoft.com/office/drawing/2014/main" id="{818AF720-6ACD-8E1C-53AA-5A274E9CC2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000" r="2" b="6329"/>
          <a:stretch/>
        </p:blipFill>
        <p:spPr bwMode="auto">
          <a:xfrm>
            <a:off x="800100" y="369464"/>
            <a:ext cx="10591800" cy="34342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BF6C19A-30E3-001C-1A19-8812A6F8D8EC}"/>
              </a:ext>
            </a:extLst>
          </p:cNvPr>
          <p:cNvSpPr>
            <a:spLocks noGrp="1"/>
          </p:cNvSpPr>
          <p:nvPr>
            <p:ph type="title"/>
          </p:nvPr>
        </p:nvSpPr>
        <p:spPr>
          <a:xfrm>
            <a:off x="704088" y="4023657"/>
            <a:ext cx="3794760" cy="2110444"/>
          </a:xfrm>
        </p:spPr>
        <p:txBody>
          <a:bodyPr vert="horz" lIns="91440" tIns="45720" rIns="91440" bIns="45720" rtlCol="0" anchor="t">
            <a:normAutofit/>
          </a:bodyPr>
          <a:lstStyle/>
          <a:p>
            <a:r>
              <a:rPr lang="en-US" sz="4000"/>
              <a:t>Examples OF COMPONENT UNITS:</a:t>
            </a:r>
          </a:p>
        </p:txBody>
      </p:sp>
      <p:sp>
        <p:nvSpPr>
          <p:cNvPr id="6" name="Content Placeholder 5">
            <a:extLst>
              <a:ext uri="{FF2B5EF4-FFF2-40B4-BE49-F238E27FC236}">
                <a16:creationId xmlns:a16="http://schemas.microsoft.com/office/drawing/2014/main" id="{5632A4BB-EBAC-A965-82D8-1198A802BA6C}"/>
              </a:ext>
            </a:extLst>
          </p:cNvPr>
          <p:cNvSpPr>
            <a:spLocks noGrp="1"/>
          </p:cNvSpPr>
          <p:nvPr>
            <p:ph sz="quarter" idx="10"/>
          </p:nvPr>
        </p:nvSpPr>
        <p:spPr>
          <a:xfrm>
            <a:off x="5350933" y="4088705"/>
            <a:ext cx="6135924" cy="2093976"/>
          </a:xfrm>
        </p:spPr>
        <p:txBody>
          <a:bodyPr vert="horz" lIns="91440" tIns="45720" rIns="91440" bIns="45720" rtlCol="0">
            <a:normAutofit/>
          </a:bodyPr>
          <a:lstStyle/>
          <a:p>
            <a:pPr marL="0"/>
            <a:r>
              <a:rPr lang="en-US" dirty="0"/>
              <a:t>There are several entities that can be considered a component unit.</a:t>
            </a:r>
          </a:p>
          <a:p>
            <a:pPr marL="0"/>
            <a:r>
              <a:rPr lang="en-US" dirty="0"/>
              <a:t>From our experience the following slides are common examples for each type of primary government. </a:t>
            </a:r>
          </a:p>
          <a:p>
            <a:pPr marL="0"/>
            <a:endParaRPr lang="en-US" dirty="0"/>
          </a:p>
        </p:txBody>
      </p:sp>
      <p:sp>
        <p:nvSpPr>
          <p:cNvPr id="3" name="Slide Number Placeholder 2">
            <a:extLst>
              <a:ext uri="{FF2B5EF4-FFF2-40B4-BE49-F238E27FC236}">
                <a16:creationId xmlns:a16="http://schemas.microsoft.com/office/drawing/2014/main" id="{CE941DE2-1E04-BCDD-5770-8991998B6B7B}"/>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6</a:t>
            </a:fld>
            <a:endParaRPr lang="en-US" sz="1800"/>
          </a:p>
        </p:txBody>
      </p:sp>
      <p:cxnSp>
        <p:nvCxnSpPr>
          <p:cNvPr id="3096" name="Straight Connector 3095">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76800" y="4114590"/>
            <a:ext cx="9818" cy="20195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300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38" name="Straight Connector 412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9" name="Straight Connector 412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140" name="Rectangle 412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F6C19A-30E3-001C-1A19-8812A6F8D8EC}"/>
              </a:ext>
            </a:extLst>
          </p:cNvPr>
          <p:cNvSpPr>
            <a:spLocks noGrp="1"/>
          </p:cNvSpPr>
          <p:nvPr>
            <p:ph type="title"/>
          </p:nvPr>
        </p:nvSpPr>
        <p:spPr>
          <a:xfrm>
            <a:off x="704088" y="914400"/>
            <a:ext cx="10687812" cy="798194"/>
          </a:xfrm>
        </p:spPr>
        <p:txBody>
          <a:bodyPr vert="horz" lIns="91440" tIns="45720" rIns="91440" bIns="45720" rtlCol="0" anchor="t">
            <a:normAutofit/>
          </a:bodyPr>
          <a:lstStyle/>
          <a:p>
            <a:r>
              <a:rPr lang="en-US" sz="4000"/>
              <a:t>County examples:</a:t>
            </a:r>
            <a:endParaRPr lang="en-US" sz="4000" dirty="0"/>
          </a:p>
        </p:txBody>
      </p:sp>
      <p:sp>
        <p:nvSpPr>
          <p:cNvPr id="6" name="Content Placeholder 5">
            <a:extLst>
              <a:ext uri="{FF2B5EF4-FFF2-40B4-BE49-F238E27FC236}">
                <a16:creationId xmlns:a16="http://schemas.microsoft.com/office/drawing/2014/main" id="{5632A4BB-EBAC-A965-82D8-1198A802BA6C}"/>
              </a:ext>
            </a:extLst>
          </p:cNvPr>
          <p:cNvSpPr>
            <a:spLocks noGrp="1"/>
          </p:cNvSpPr>
          <p:nvPr>
            <p:ph sz="quarter" idx="10"/>
          </p:nvPr>
        </p:nvSpPr>
        <p:spPr>
          <a:xfrm>
            <a:off x="7200900" y="1849121"/>
            <a:ext cx="4191001" cy="4139626"/>
          </a:xfrm>
        </p:spPr>
        <p:txBody>
          <a:bodyPr vert="horz" lIns="91440" tIns="45720" rIns="91440" bIns="45720" rtlCol="0" anchor="b">
            <a:normAutofit/>
          </a:bodyPr>
          <a:lstStyle/>
          <a:p>
            <a:pPr marL="0"/>
            <a:r>
              <a:rPr lang="en-US" dirty="0"/>
              <a:t>County audits in our experience usually always have component units. </a:t>
            </a:r>
          </a:p>
          <a:p>
            <a:pPr marL="0"/>
            <a:r>
              <a:rPr lang="en-US" dirty="0"/>
              <a:t>Some examples: Water Resource Districts, Job Development Authority, Health Districts, Fair boards, and Weed boards.</a:t>
            </a:r>
          </a:p>
          <a:p>
            <a:pPr marL="0" indent="0">
              <a:buNone/>
            </a:pPr>
            <a:r>
              <a:rPr lang="en-US" sz="1600" dirty="0">
                <a:solidFill>
                  <a:srgbClr val="FF0000"/>
                </a:solidFill>
              </a:rPr>
              <a:t>Note: No CU’s = start evaluating</a:t>
            </a:r>
          </a:p>
        </p:txBody>
      </p:sp>
      <p:sp>
        <p:nvSpPr>
          <p:cNvPr id="3" name="Slide Number Placeholder 2">
            <a:extLst>
              <a:ext uri="{FF2B5EF4-FFF2-40B4-BE49-F238E27FC236}">
                <a16:creationId xmlns:a16="http://schemas.microsoft.com/office/drawing/2014/main" id="{CE941DE2-1E04-BCDD-5770-8991998B6B7B}"/>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a:pPr>
                <a:lnSpc>
                  <a:spcPct val="90000"/>
                </a:lnSpc>
                <a:spcAft>
                  <a:spcPts val="600"/>
                </a:spcAft>
              </a:pPr>
              <a:t>7</a:t>
            </a:fld>
            <a:endParaRPr lang="en-US" sz="1800"/>
          </a:p>
        </p:txBody>
      </p:sp>
      <p:cxnSp>
        <p:nvCxnSpPr>
          <p:cNvPr id="4141" name="Straight Connector 413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102" name="Picture 6" descr="North Dakota Counties Map | Mappr">
            <a:extLst>
              <a:ext uri="{FF2B5EF4-FFF2-40B4-BE49-F238E27FC236}">
                <a16:creationId xmlns:a16="http://schemas.microsoft.com/office/drawing/2014/main" id="{B06B49E1-316D-634D-9D0D-29FC78BBED9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0100" y="1940699"/>
            <a:ext cx="6072188" cy="4068365"/>
          </a:xfrm>
          <a:prstGeom prst="rect">
            <a:avLst/>
          </a:prstGeom>
          <a:noFill/>
          <a:extLst>
            <a:ext uri="{909E8E84-426E-40DD-AFC4-6F175D3DCCD1}">
              <a14:hiddenFill xmlns:a14="http://schemas.microsoft.com/office/drawing/2010/main">
                <a:solidFill>
                  <a:srgbClr val="FFFFFF"/>
                </a:solidFill>
              </a14:hiddenFill>
            </a:ext>
          </a:extLst>
        </p:spPr>
      </p:pic>
      <p:cxnSp>
        <p:nvCxnSpPr>
          <p:cNvPr id="4142" name="Straight Connector 4132">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641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127" name="Straight Connector 5126">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9" name="Straight Connector 5128">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5131" name="Rectangle 513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5122" name="Picture 2" descr="15 Things To Do in North Dakota: The Ultimate Bucket List - Midwest ...">
            <a:extLst>
              <a:ext uri="{FF2B5EF4-FFF2-40B4-BE49-F238E27FC236}">
                <a16:creationId xmlns:a16="http://schemas.microsoft.com/office/drawing/2014/main" id="{5B177172-2B80-7B34-6CD6-86D5EC0B42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68" r="7412"/>
          <a:stretch/>
        </p:blipFill>
        <p:spPr bwMode="auto">
          <a:xfrm>
            <a:off x="-1" y="10"/>
            <a:ext cx="805634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BF6C19A-30E3-001C-1A19-8812A6F8D8EC}"/>
              </a:ext>
            </a:extLst>
          </p:cNvPr>
          <p:cNvSpPr>
            <a:spLocks noGrp="1"/>
          </p:cNvSpPr>
          <p:nvPr>
            <p:ph type="title"/>
          </p:nvPr>
        </p:nvSpPr>
        <p:spPr>
          <a:xfrm>
            <a:off x="8652507" y="1358671"/>
            <a:ext cx="2843711" cy="1493327"/>
          </a:xfrm>
        </p:spPr>
        <p:txBody>
          <a:bodyPr vert="horz" lIns="91440" tIns="45720" rIns="91440" bIns="45720" rtlCol="0" anchor="ctr">
            <a:normAutofit/>
          </a:bodyPr>
          <a:lstStyle/>
          <a:p>
            <a:r>
              <a:rPr lang="en-US" sz="3600" dirty="0"/>
              <a:t>city examples:</a:t>
            </a:r>
          </a:p>
        </p:txBody>
      </p:sp>
      <p:sp>
        <p:nvSpPr>
          <p:cNvPr id="6" name="Content Placeholder 5">
            <a:extLst>
              <a:ext uri="{FF2B5EF4-FFF2-40B4-BE49-F238E27FC236}">
                <a16:creationId xmlns:a16="http://schemas.microsoft.com/office/drawing/2014/main" id="{5632A4BB-EBAC-A965-82D8-1198A802BA6C}"/>
              </a:ext>
            </a:extLst>
          </p:cNvPr>
          <p:cNvSpPr>
            <a:spLocks noGrp="1"/>
          </p:cNvSpPr>
          <p:nvPr>
            <p:ph sz="quarter" idx="10"/>
          </p:nvPr>
        </p:nvSpPr>
        <p:spPr>
          <a:xfrm>
            <a:off x="8652509" y="3359338"/>
            <a:ext cx="2843711" cy="2862072"/>
          </a:xfrm>
        </p:spPr>
        <p:txBody>
          <a:bodyPr vert="horz" lIns="91440" tIns="45720" rIns="91440" bIns="45720" rtlCol="0">
            <a:normAutofit/>
          </a:bodyPr>
          <a:lstStyle/>
          <a:p>
            <a:pPr marL="0"/>
            <a:r>
              <a:rPr lang="en-US" sz="1900" dirty="0"/>
              <a:t>City audits often have component units also.</a:t>
            </a:r>
          </a:p>
          <a:p>
            <a:pPr marL="0"/>
            <a:r>
              <a:rPr lang="en-US" sz="1900" dirty="0"/>
              <a:t>Some examples: Airport Authority, Library, Job Development Authority</a:t>
            </a:r>
          </a:p>
        </p:txBody>
      </p:sp>
      <p:sp>
        <p:nvSpPr>
          <p:cNvPr id="3" name="Slide Number Placeholder 2">
            <a:extLst>
              <a:ext uri="{FF2B5EF4-FFF2-40B4-BE49-F238E27FC236}">
                <a16:creationId xmlns:a16="http://schemas.microsoft.com/office/drawing/2014/main" id="{CE941DE2-1E04-BCDD-5770-8991998B6B7B}"/>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a:solidFill>
                  <a:srgbClr val="000000"/>
                </a:solidFill>
              </a:rPr>
              <a:pPr>
                <a:lnSpc>
                  <a:spcPct val="90000"/>
                </a:lnSpc>
                <a:spcAft>
                  <a:spcPts val="600"/>
                </a:spcAft>
              </a:pPr>
              <a:t>8</a:t>
            </a:fld>
            <a:endParaRPr lang="en-US" sz="1800">
              <a:solidFill>
                <a:srgbClr val="000000"/>
              </a:solidFill>
            </a:endParaRPr>
          </a:p>
        </p:txBody>
      </p:sp>
      <p:cxnSp>
        <p:nvCxnSpPr>
          <p:cNvPr id="5133" name="Straight Connector 5132">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41170" y="1172935"/>
            <a:ext cx="265331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35" name="Straight Connector 5134">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41170" y="3105667"/>
            <a:ext cx="265331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651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172" name="Straight Connector 615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73" name="Straight Connector 615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6174" name="Rectangle 6156">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Two Century High School students accused of locker room peeping ...">
            <a:extLst>
              <a:ext uri="{FF2B5EF4-FFF2-40B4-BE49-F238E27FC236}">
                <a16:creationId xmlns:a16="http://schemas.microsoft.com/office/drawing/2014/main" id="{89F02CD7-B6C2-E7FD-4C84-D3351121E3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434" r="2637" b="2"/>
          <a:stretch/>
        </p:blipFill>
        <p:spPr bwMode="auto">
          <a:xfrm>
            <a:off x="6420752" y="731520"/>
            <a:ext cx="5055865" cy="54223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BF6C19A-30E3-001C-1A19-8812A6F8D8EC}"/>
              </a:ext>
            </a:extLst>
          </p:cNvPr>
          <p:cNvSpPr>
            <a:spLocks noGrp="1"/>
          </p:cNvSpPr>
          <p:nvPr>
            <p:ph type="title"/>
          </p:nvPr>
        </p:nvSpPr>
        <p:spPr>
          <a:xfrm>
            <a:off x="704088" y="914400"/>
            <a:ext cx="5195889" cy="1316736"/>
          </a:xfrm>
        </p:spPr>
        <p:txBody>
          <a:bodyPr vert="horz" lIns="91440" tIns="45720" rIns="91440" bIns="45720" rtlCol="0" anchor="t">
            <a:normAutofit/>
          </a:bodyPr>
          <a:lstStyle/>
          <a:p>
            <a:r>
              <a:rPr lang="en-US" sz="4000" dirty="0"/>
              <a:t>School examples:</a:t>
            </a:r>
          </a:p>
        </p:txBody>
      </p:sp>
      <p:sp>
        <p:nvSpPr>
          <p:cNvPr id="6" name="Content Placeholder 5">
            <a:extLst>
              <a:ext uri="{FF2B5EF4-FFF2-40B4-BE49-F238E27FC236}">
                <a16:creationId xmlns:a16="http://schemas.microsoft.com/office/drawing/2014/main" id="{5632A4BB-EBAC-A965-82D8-1198A802BA6C}"/>
              </a:ext>
            </a:extLst>
          </p:cNvPr>
          <p:cNvSpPr>
            <a:spLocks noGrp="1"/>
          </p:cNvSpPr>
          <p:nvPr>
            <p:ph sz="quarter" idx="10"/>
          </p:nvPr>
        </p:nvSpPr>
        <p:spPr>
          <a:xfrm>
            <a:off x="704088" y="2231136"/>
            <a:ext cx="5195889" cy="3931920"/>
          </a:xfrm>
        </p:spPr>
        <p:txBody>
          <a:bodyPr vert="horz" lIns="91440" tIns="45720" rIns="91440" bIns="45720" rtlCol="0">
            <a:normAutofit/>
          </a:bodyPr>
          <a:lstStyle/>
          <a:p>
            <a:pPr marL="0"/>
            <a:r>
              <a:rPr lang="en-US" dirty="0"/>
              <a:t>School District’s do not usually have component units, but they can in some circumstances. </a:t>
            </a:r>
          </a:p>
          <a:p>
            <a:pPr marL="0"/>
            <a:r>
              <a:rPr lang="en-US" dirty="0"/>
              <a:t>Some examples, Building Authority or Foundations if criteria for inclusion is met.</a:t>
            </a:r>
          </a:p>
        </p:txBody>
      </p:sp>
      <p:sp>
        <p:nvSpPr>
          <p:cNvPr id="3" name="Slide Number Placeholder 2">
            <a:extLst>
              <a:ext uri="{FF2B5EF4-FFF2-40B4-BE49-F238E27FC236}">
                <a16:creationId xmlns:a16="http://schemas.microsoft.com/office/drawing/2014/main" id="{CE941DE2-1E04-BCDD-5770-8991998B6B7B}"/>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a:pPr>
                <a:lnSpc>
                  <a:spcPct val="90000"/>
                </a:lnSpc>
                <a:spcAft>
                  <a:spcPts val="600"/>
                </a:spcAft>
              </a:pPr>
              <a:t>9</a:t>
            </a:fld>
            <a:endParaRPr lang="en-US" sz="1800"/>
          </a:p>
        </p:txBody>
      </p:sp>
      <p:cxnSp>
        <p:nvCxnSpPr>
          <p:cNvPr id="6175" name="Straight Connector 6158">
            <a:extLst>
              <a:ext uri="{FF2B5EF4-FFF2-40B4-BE49-F238E27FC236}">
                <a16:creationId xmlns:a16="http://schemas.microsoft.com/office/drawing/2014/main" id="{4583FD9E-C5A7-96F7-951D-7D292013CD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301448"/>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C92F81-A6B6-4190-80A1-406B3B4C18B8}">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778B3239-FE1A-45AC-BACA-CC3412D875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916DD8-9028-41F0-AB19-FE384D2009A2}">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{B76FB63C-149D-4AC5-8F2E-EA570589F48F}tf67498733_win32</Template>
  <TotalTime>315</TotalTime>
  <Words>2244</Words>
  <Application>Microsoft Office PowerPoint</Application>
  <PresentationFormat>Widescreen</PresentationFormat>
  <Paragraphs>284</Paragraphs>
  <Slides>54</Slides>
  <Notes>54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Calisto MT</vt:lpstr>
      <vt:lpstr>Neue Haas Grotesk Text Pro</vt:lpstr>
      <vt:lpstr>Univers Condensed</vt:lpstr>
      <vt:lpstr>ChronicleVTI</vt:lpstr>
      <vt:lpstr>Hot audit topics: Component units, inventory, support documentation  By: Michael Scherr, audit manager Email: mascherr@nd.gov Phone: 701-328-9500</vt:lpstr>
      <vt:lpstr>Component units</vt:lpstr>
      <vt:lpstr>Component units</vt:lpstr>
      <vt:lpstr>What is a Component unit?</vt:lpstr>
      <vt:lpstr>What is a Component unit?</vt:lpstr>
      <vt:lpstr>Examples OF COMPONENT UNITS:</vt:lpstr>
      <vt:lpstr>County examples:</vt:lpstr>
      <vt:lpstr>city examples:</vt:lpstr>
      <vt:lpstr>School examples:</vt:lpstr>
      <vt:lpstr>How does this affect me?</vt:lpstr>
      <vt:lpstr>How does this affect me?</vt:lpstr>
      <vt:lpstr>Component unit determination</vt:lpstr>
      <vt:lpstr>Component unit determination</vt:lpstr>
      <vt:lpstr>Component unit determination</vt:lpstr>
      <vt:lpstr>Blended component unit criteria:</vt:lpstr>
      <vt:lpstr>Component unit checklist</vt:lpstr>
      <vt:lpstr>PowerPoint Presentation</vt:lpstr>
      <vt:lpstr>PowerPoint Presentation</vt:lpstr>
      <vt:lpstr>PowerPoint Presentation</vt:lpstr>
      <vt:lpstr>PowerPoint Presentation</vt:lpstr>
      <vt:lpstr>COMPONENT UNIT CHECKLIST</vt:lpstr>
      <vt:lpstr>Component unit recap:</vt:lpstr>
      <vt:lpstr>inventory</vt:lpstr>
      <vt:lpstr>Inventory:</vt:lpstr>
      <vt:lpstr>Inventory:</vt:lpstr>
      <vt:lpstr>Inventory:</vt:lpstr>
      <vt:lpstr>INVENTORY</vt:lpstr>
      <vt:lpstr>Inventory:</vt:lpstr>
      <vt:lpstr>GRAVEL</vt:lpstr>
      <vt:lpstr>GRAVEL:</vt:lpstr>
      <vt:lpstr>GRAVEL:</vt:lpstr>
      <vt:lpstr>GRAVEL:</vt:lpstr>
      <vt:lpstr>GRAVEL recap:</vt:lpstr>
      <vt:lpstr>CULVERTS</vt:lpstr>
      <vt:lpstr>CULVERTS</vt:lpstr>
      <vt:lpstr>CULVERTS</vt:lpstr>
      <vt:lpstr>chemicals:</vt:lpstr>
      <vt:lpstr>chemicals:</vt:lpstr>
      <vt:lpstr>vaccines</vt:lpstr>
      <vt:lpstr>Inventory – how it is presented in my audit:</vt:lpstr>
      <vt:lpstr>PowerPoint Presentation</vt:lpstr>
      <vt:lpstr>PowerPoint Presentation</vt:lpstr>
      <vt:lpstr>Inventory – best practices:</vt:lpstr>
      <vt:lpstr>Inventory – RECAP:</vt:lpstr>
      <vt:lpstr>Support documentation</vt:lpstr>
      <vt:lpstr>SUPPORT DOCUMENTATION:</vt:lpstr>
      <vt:lpstr>SUPPORT DOCUMENTATION – IMPORTANTCE: </vt:lpstr>
      <vt:lpstr>SUPPORT DOCUMENTATION – IMPORTANTCE: </vt:lpstr>
      <vt:lpstr>SUPPORT DOCUMENTATION – difficulties: </vt:lpstr>
      <vt:lpstr>SUPPORT DOCUMENTATION – difficulties: </vt:lpstr>
      <vt:lpstr>SUPPORT DOCUMENTATION – best practices: </vt:lpstr>
      <vt:lpstr>SUPPORT DOCUMENTATION – section recap: </vt:lpstr>
      <vt:lpstr>Concluding remarks: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Hot audit topics  By: Michael Scherr, audit manager</dc:title>
  <dc:creator>Scherr, Michael A.</dc:creator>
  <cp:lastModifiedBy>Caldwell, Shiri M.</cp:lastModifiedBy>
  <cp:revision>2</cp:revision>
  <dcterms:created xsi:type="dcterms:W3CDTF">2024-06-07T14:11:27Z</dcterms:created>
  <dcterms:modified xsi:type="dcterms:W3CDTF">2024-06-21T16:49:46Z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