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62" r:id="rId7"/>
    <p:sldId id="322" r:id="rId8"/>
    <p:sldId id="324" r:id="rId9"/>
    <p:sldId id="323" r:id="rId10"/>
    <p:sldId id="313" r:id="rId11"/>
    <p:sldId id="320" r:id="rId12"/>
    <p:sldId id="325" r:id="rId13"/>
    <p:sldId id="317" r:id="rId14"/>
    <p:sldId id="328" r:id="rId15"/>
    <p:sldId id="329" r:id="rId16"/>
    <p:sldId id="330" r:id="rId17"/>
    <p:sldId id="331" r:id="rId18"/>
    <p:sldId id="332" r:id="rId19"/>
    <p:sldId id="333" r:id="rId20"/>
    <p:sldId id="326" r:id="rId21"/>
    <p:sldId id="260" r:id="rId22"/>
    <p:sldId id="321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E6E"/>
    <a:srgbClr val="646C92"/>
    <a:srgbClr val="68598D"/>
    <a:srgbClr val="5A6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3F94F-6080-4862-80AB-F0AEA6537B64}" v="492" dt="2024-06-25T14:49:44.646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07" autoAdjust="0"/>
  </p:normalViewPr>
  <p:slideViewPr>
    <p:cSldViewPr snapToGrid="0">
      <p:cViewPr varScale="1">
        <p:scale>
          <a:sx n="103" d="100"/>
          <a:sy n="103" d="100"/>
        </p:scale>
        <p:origin x="126" y="198"/>
      </p:cViewPr>
      <p:guideLst/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Andrea B." userId="10251fc7-c246-4670-90f0-e759805044a3" providerId="ADAL" clId="{7BA3F94F-6080-4862-80AB-F0AEA6537B64}"/>
    <pc:docChg chg="undo redo custSel addSld delSld modSld">
      <pc:chgData name="Lee, Andrea B." userId="10251fc7-c246-4670-90f0-e759805044a3" providerId="ADAL" clId="{7BA3F94F-6080-4862-80AB-F0AEA6537B64}" dt="2024-06-25T14:59:46.200" v="7226" actId="20577"/>
      <pc:docMkLst>
        <pc:docMk/>
      </pc:docMkLst>
      <pc:sldChg chg="addSp delSp modSp mod modClrScheme addAnim delAnim delDesignElem chgLayout">
        <pc:chgData name="Lee, Andrea B." userId="10251fc7-c246-4670-90f0-e759805044a3" providerId="ADAL" clId="{7BA3F94F-6080-4862-80AB-F0AEA6537B64}" dt="2024-06-24T19:13:08.709" v="3815" actId="26606"/>
        <pc:sldMkLst>
          <pc:docMk/>
          <pc:sldMk cId="2259308896" sldId="256"/>
        </pc:sldMkLst>
        <pc:spChg chg="mod ord">
          <ac:chgData name="Lee, Andrea B." userId="10251fc7-c246-4670-90f0-e759805044a3" providerId="ADAL" clId="{7BA3F94F-6080-4862-80AB-F0AEA6537B64}" dt="2024-06-24T19:13:08.709" v="3815" actId="26606"/>
          <ac:spMkLst>
            <pc:docMk/>
            <pc:sldMk cId="2259308896" sldId="256"/>
            <ac:spMk id="2" creationId="{51DF3D98-3C30-4CFC-8643-C81E829C8C25}"/>
          </ac:spMkLst>
        </pc:spChg>
        <pc:spChg chg="add mod ord">
          <ac:chgData name="Lee, Andrea B." userId="10251fc7-c246-4670-90f0-e759805044a3" providerId="ADAL" clId="{7BA3F94F-6080-4862-80AB-F0AEA6537B64}" dt="2024-06-24T19:13:08.709" v="3815" actId="26606"/>
          <ac:spMkLst>
            <pc:docMk/>
            <pc:sldMk cId="2259308896" sldId="256"/>
            <ac:spMk id="3" creationId="{3D1FBDFF-2521-BB02-50CD-53E448D45563}"/>
          </ac:spMkLst>
        </pc:spChg>
        <pc:spChg chg="add del">
          <ac:chgData name="Lee, Andrea B." userId="10251fc7-c246-4670-90f0-e759805044a3" providerId="ADAL" clId="{7BA3F94F-6080-4862-80AB-F0AEA6537B64}" dt="2024-06-18T14:31:35.454" v="48" actId="26606"/>
          <ac:spMkLst>
            <pc:docMk/>
            <pc:sldMk cId="2259308896" sldId="256"/>
            <ac:spMk id="7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13:02.153" v="3810" actId="26606"/>
          <ac:spMkLst>
            <pc:docMk/>
            <pc:sldMk cId="2259308896" sldId="256"/>
            <ac:spMk id="11" creationId="{CA5B2A81-2C8E-4963-AFD4-E539D168B475}"/>
          </ac:spMkLst>
        </pc:spChg>
        <pc:spChg chg="add del">
          <ac:chgData name="Lee, Andrea B." userId="10251fc7-c246-4670-90f0-e759805044a3" providerId="ADAL" clId="{7BA3F94F-6080-4862-80AB-F0AEA6537B64}" dt="2024-06-18T14:37:30.876" v="202" actId="26606"/>
          <ac:spMkLst>
            <pc:docMk/>
            <pc:sldMk cId="2259308896" sldId="256"/>
            <ac:spMk id="15" creationId="{C9757E9E-CCD5-49A5-A016-FC18317317A2}"/>
          </ac:spMkLst>
        </pc:spChg>
        <pc:spChg chg="add del">
          <ac:chgData name="Lee, Andrea B." userId="10251fc7-c246-4670-90f0-e759805044a3" providerId="ADAL" clId="{7BA3F94F-6080-4862-80AB-F0AEA6537B64}" dt="2024-06-18T14:29:27.297" v="30" actId="26606"/>
          <ac:spMkLst>
            <pc:docMk/>
            <pc:sldMk cId="2259308896" sldId="256"/>
            <ac:spMk id="16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18T14:31:35.454" v="48" actId="26606"/>
          <ac:spMkLst>
            <pc:docMk/>
            <pc:sldMk cId="2259308896" sldId="256"/>
            <ac:spMk id="17" creationId="{1B5DF063-A889-4037-8C0F-D6D424107150}"/>
          </ac:spMkLst>
        </pc:spChg>
        <pc:spChg chg="add del">
          <ac:chgData name="Lee, Andrea B." userId="10251fc7-c246-4670-90f0-e759805044a3" providerId="ADAL" clId="{7BA3F94F-6080-4862-80AB-F0AEA6537B64}" dt="2024-06-18T14:29:28.698" v="33" actId="26606"/>
          <ac:spMkLst>
            <pc:docMk/>
            <pc:sldMk cId="2259308896" sldId="256"/>
            <ac:spMk id="37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18T14:29:28.698" v="33" actId="26606"/>
          <ac:spMkLst>
            <pc:docMk/>
            <pc:sldMk cId="2259308896" sldId="256"/>
            <ac:spMk id="38" creationId="{C2E86F6D-198D-45C3-AC93-8D31B8A4DDDD}"/>
          </ac:spMkLst>
        </pc:spChg>
        <pc:spChg chg="add del">
          <ac:chgData name="Lee, Andrea B." userId="10251fc7-c246-4670-90f0-e759805044a3" providerId="ADAL" clId="{7BA3F94F-6080-4862-80AB-F0AEA6537B64}" dt="2024-06-18T14:29:33.645" v="35" actId="26606"/>
          <ac:spMkLst>
            <pc:docMk/>
            <pc:sldMk cId="2259308896" sldId="256"/>
            <ac:spMk id="42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18T14:31:24.813" v="45" actId="26606"/>
          <ac:spMkLst>
            <pc:docMk/>
            <pc:sldMk cId="2259308896" sldId="256"/>
            <ac:spMk id="52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18T14:29:54.843" v="40" actId="26606"/>
          <ac:spMkLst>
            <pc:docMk/>
            <pc:sldMk cId="2259308896" sldId="256"/>
            <ac:spMk id="74" creationId="{D3F13AAF-525E-4953-A67E-7B34FDB4D899}"/>
          </ac:spMkLst>
        </pc:spChg>
        <pc:spChg chg="add del">
          <ac:chgData name="Lee, Andrea B." userId="10251fc7-c246-4670-90f0-e759805044a3" providerId="ADAL" clId="{7BA3F94F-6080-4862-80AB-F0AEA6537B64}" dt="2024-06-18T14:31:19.519" v="42" actId="26606"/>
          <ac:spMkLst>
            <pc:docMk/>
            <pc:sldMk cId="2259308896" sldId="256"/>
            <ac:spMk id="75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18T14:31:19.519" v="42" actId="26606"/>
          <ac:spMkLst>
            <pc:docMk/>
            <pc:sldMk cId="2259308896" sldId="256"/>
            <ac:spMk id="77" creationId="{3092D32E-B1E6-4335-BD86-8461882A79A5}"/>
          </ac:spMkLst>
        </pc:spChg>
        <pc:spChg chg="add del">
          <ac:chgData name="Lee, Andrea B." userId="10251fc7-c246-4670-90f0-e759805044a3" providerId="ADAL" clId="{7BA3F94F-6080-4862-80AB-F0AEA6537B64}" dt="2024-06-18T14:31:24.420" v="44" actId="26606"/>
          <ac:spMkLst>
            <pc:docMk/>
            <pc:sldMk cId="2259308896" sldId="256"/>
            <ac:spMk id="92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13:03.460" v="3812" actId="26606"/>
          <ac:spMkLst>
            <pc:docMk/>
            <pc:sldMk cId="2259308896" sldId="256"/>
            <ac:spMk id="134" creationId="{2E61ADD4-967B-4465-8688-0530A73F6F2A}"/>
          </ac:spMkLst>
        </pc:spChg>
        <pc:spChg chg="add del">
          <ac:chgData name="Lee, Andrea B." userId="10251fc7-c246-4670-90f0-e759805044a3" providerId="ADAL" clId="{7BA3F94F-6080-4862-80AB-F0AEA6537B64}" dt="2024-06-24T19:13:08.702" v="3814" actId="26606"/>
          <ac:spMkLst>
            <pc:docMk/>
            <pc:sldMk cId="2259308896" sldId="256"/>
            <ac:spMk id="137" creationId="{CA5B2A81-2C8E-4963-AFD4-E539D168B475}"/>
          </ac:spMkLst>
        </pc:spChg>
        <pc:spChg chg="add del">
          <ac:chgData name="Lee, Andrea B." userId="10251fc7-c246-4670-90f0-e759805044a3" providerId="ADAL" clId="{7BA3F94F-6080-4862-80AB-F0AEA6537B64}" dt="2024-06-18T14:37:57.434" v="204" actId="26606"/>
          <ac:spMkLst>
            <pc:docMk/>
            <pc:sldMk cId="2259308896" sldId="256"/>
            <ac:spMk id="179" creationId="{2E61ADD4-967B-4465-8688-0530A73F6F2A}"/>
          </ac:spMkLst>
        </pc:spChg>
        <pc:spChg chg="add">
          <ac:chgData name="Lee, Andrea B." userId="10251fc7-c246-4670-90f0-e759805044a3" providerId="ADAL" clId="{7BA3F94F-6080-4862-80AB-F0AEA6537B64}" dt="2024-06-24T19:13:08.709" v="3815" actId="26606"/>
          <ac:spMkLst>
            <pc:docMk/>
            <pc:sldMk cId="2259308896" sldId="256"/>
            <ac:spMk id="181" creationId="{2E61ADD4-967B-4465-8688-0530A73F6F2A}"/>
          </ac:spMkLst>
        </pc:spChg>
        <pc:spChg chg="add del">
          <ac:chgData name="Lee, Andrea B." userId="10251fc7-c246-4670-90f0-e759805044a3" providerId="ADAL" clId="{7BA3F94F-6080-4862-80AB-F0AEA6537B64}" dt="2024-06-24T19:12:08.408" v="3784" actId="700"/>
          <ac:spMkLst>
            <pc:docMk/>
            <pc:sldMk cId="2259308896" sldId="256"/>
            <ac:spMk id="197" creationId="{3011B0B3-5679-4759-90B8-3B908C4CBD21}"/>
          </ac:spMkLst>
        </pc:spChg>
        <pc:grpChg chg="add del">
          <ac:chgData name="Lee, Andrea B." userId="10251fc7-c246-4670-90f0-e759805044a3" providerId="ADAL" clId="{7BA3F94F-6080-4862-80AB-F0AEA6537B64}" dt="2024-06-18T14:31:35.454" v="48" actId="26606"/>
          <ac:grpSpMkLst>
            <pc:docMk/>
            <pc:sldMk cId="2259308896" sldId="256"/>
            <ac:grpSpMk id="6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31:35.454" v="48" actId="26606"/>
          <ac:grpSpMkLst>
            <pc:docMk/>
            <pc:sldMk cId="2259308896" sldId="256"/>
            <ac:grpSpMk id="9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18T14:29:27.297" v="30" actId="26606"/>
          <ac:grpSpMkLst>
            <pc:docMk/>
            <pc:sldMk cId="2259308896" sldId="256"/>
            <ac:grpSpMk id="10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13:02.153" v="3810" actId="26606"/>
          <ac:grpSpMkLst>
            <pc:docMk/>
            <pc:sldMk cId="2259308896" sldId="256"/>
            <ac:grpSpMk id="12" creationId="{466BD917-8B7F-425F-B73C-5B9A2F1C12CF}"/>
          </ac:grpSpMkLst>
        </pc:grpChg>
        <pc:grpChg chg="add del">
          <ac:chgData name="Lee, Andrea B." userId="10251fc7-c246-4670-90f0-e759805044a3" providerId="ADAL" clId="{7BA3F94F-6080-4862-80AB-F0AEA6537B64}" dt="2024-06-18T14:37:30.876" v="202" actId="26606"/>
          <ac:grpSpMkLst>
            <pc:docMk/>
            <pc:sldMk cId="2259308896" sldId="256"/>
            <ac:grpSpMk id="14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29:27.297" v="30" actId="26606"/>
          <ac:grpSpMkLst>
            <pc:docMk/>
            <pc:sldMk cId="2259308896" sldId="256"/>
            <ac:grpSpMk id="18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18T14:29:28.698" v="33" actId="26606"/>
          <ac:grpSpMkLst>
            <pc:docMk/>
            <pc:sldMk cId="2259308896" sldId="256"/>
            <ac:grpSpMk id="33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29:33.645" v="35" actId="26606"/>
          <ac:grpSpMkLst>
            <pc:docMk/>
            <pc:sldMk cId="2259308896" sldId="256"/>
            <ac:grpSpMk id="41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29:33.645" v="35" actId="26606"/>
          <ac:grpSpMkLst>
            <pc:docMk/>
            <pc:sldMk cId="2259308896" sldId="256"/>
            <ac:grpSpMk id="43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18T14:31:24.813" v="45" actId="26606"/>
          <ac:grpSpMkLst>
            <pc:docMk/>
            <pc:sldMk cId="2259308896" sldId="256"/>
            <ac:grpSpMk id="48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31:24.813" v="45" actId="26606"/>
          <ac:grpSpMkLst>
            <pc:docMk/>
            <pc:sldMk cId="2259308896" sldId="256"/>
            <ac:grpSpMk id="53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18T14:31:19.519" v="42" actId="26606"/>
          <ac:grpSpMkLst>
            <pc:docMk/>
            <pc:sldMk cId="2259308896" sldId="256"/>
            <ac:grpSpMk id="64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29:54.843" v="40" actId="26606"/>
          <ac:grpSpMkLst>
            <pc:docMk/>
            <pc:sldMk cId="2259308896" sldId="256"/>
            <ac:grpSpMk id="68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31:19.519" v="42" actId="26606"/>
          <ac:grpSpMkLst>
            <pc:docMk/>
            <pc:sldMk cId="2259308896" sldId="256"/>
            <ac:grpSpMk id="78" creationId="{53D83BC4-A03A-4B80-BE2E-AB1542ABAD46}"/>
          </ac:grpSpMkLst>
        </pc:grpChg>
        <pc:grpChg chg="add del">
          <ac:chgData name="Lee, Andrea B." userId="10251fc7-c246-4670-90f0-e759805044a3" providerId="ADAL" clId="{7BA3F94F-6080-4862-80AB-F0AEA6537B64}" dt="2024-06-18T14:37:30.876" v="202" actId="26606"/>
          <ac:grpSpMkLst>
            <pc:docMk/>
            <pc:sldMk cId="2259308896" sldId="256"/>
            <ac:grpSpMk id="81" creationId="{801DF50F-B47F-405F-BDF3-73DAC01BB90A}"/>
          </ac:grpSpMkLst>
        </pc:grpChg>
        <pc:grpChg chg="add del">
          <ac:chgData name="Lee, Andrea B." userId="10251fc7-c246-4670-90f0-e759805044a3" providerId="ADAL" clId="{7BA3F94F-6080-4862-80AB-F0AEA6537B64}" dt="2024-06-18T14:31:24.420" v="44" actId="26606"/>
          <ac:grpSpMkLst>
            <pc:docMk/>
            <pc:sldMk cId="2259308896" sldId="256"/>
            <ac:grpSpMk id="91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31:24.420" v="44" actId="26606"/>
          <ac:grpSpMkLst>
            <pc:docMk/>
            <pc:sldMk cId="2259308896" sldId="256"/>
            <ac:grpSpMk id="93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24T19:13:08.702" v="3814" actId="26606"/>
          <ac:grpSpMkLst>
            <pc:docMk/>
            <pc:sldMk cId="2259308896" sldId="256"/>
            <ac:grpSpMk id="139" creationId="{466BD917-8B7F-425F-B73C-5B9A2F1C12CF}"/>
          </ac:grpSpMkLst>
        </pc:grpChg>
        <pc:grpChg chg="add del">
          <ac:chgData name="Lee, Andrea B." userId="10251fc7-c246-4670-90f0-e759805044a3" providerId="ADAL" clId="{7BA3F94F-6080-4862-80AB-F0AEA6537B64}" dt="2024-06-18T14:37:30.876" v="202" actId="26606"/>
          <ac:grpSpMkLst>
            <pc:docMk/>
            <pc:sldMk cId="2259308896" sldId="256"/>
            <ac:grpSpMk id="142" creationId="{1781FF6F-5DEF-409F-A063-79558272397E}"/>
          </ac:grpSpMkLst>
        </pc:grpChg>
        <pc:grpChg chg="add del">
          <ac:chgData name="Lee, Andrea B." userId="10251fc7-c246-4670-90f0-e759805044a3" providerId="ADAL" clId="{7BA3F94F-6080-4862-80AB-F0AEA6537B64}" dt="2024-06-18T14:37:57.434" v="204" actId="26606"/>
          <ac:grpSpMkLst>
            <pc:docMk/>
            <pc:sldMk cId="2259308896" sldId="256"/>
            <ac:grpSpMk id="174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37:57.434" v="204" actId="26606"/>
          <ac:grpSpMkLst>
            <pc:docMk/>
            <pc:sldMk cId="2259308896" sldId="256"/>
            <ac:grpSpMk id="180" creationId="{D9ED822D-7562-43BC-A300-9D43D8263DA9}"/>
          </ac:grpSpMkLst>
        </pc:grpChg>
        <pc:grpChg chg="add">
          <ac:chgData name="Lee, Andrea B." userId="10251fc7-c246-4670-90f0-e759805044a3" providerId="ADAL" clId="{7BA3F94F-6080-4862-80AB-F0AEA6537B64}" dt="2024-06-24T19:13:08.709" v="3815" actId="26606"/>
          <ac:grpSpMkLst>
            <pc:docMk/>
            <pc:sldMk cId="2259308896" sldId="256"/>
            <ac:grpSpMk id="182" creationId="{D9ED822D-7562-43BC-A300-9D43D8263DA9}"/>
          </ac:grpSpMkLst>
        </pc:grpChg>
        <pc:grpChg chg="add del">
          <ac:chgData name="Lee, Andrea B." userId="10251fc7-c246-4670-90f0-e759805044a3" providerId="ADAL" clId="{7BA3F94F-6080-4862-80AB-F0AEA6537B64}" dt="2024-06-24T19:12:08.408" v="3784" actId="700"/>
          <ac:grpSpMkLst>
            <pc:docMk/>
            <pc:sldMk cId="2259308896" sldId="256"/>
            <ac:grpSpMk id="191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12:08.408" v="3784" actId="700"/>
          <ac:grpSpMkLst>
            <pc:docMk/>
            <pc:sldMk cId="2259308896" sldId="256"/>
            <ac:grpSpMk id="199" creationId="{BF9F7A1D-1090-4288-AA92-5E103402E3A0}"/>
          </ac:grpSpMkLst>
        </pc:grpChg>
        <pc:picChg chg="add del mod">
          <ac:chgData name="Lee, Andrea B." userId="10251fc7-c246-4670-90f0-e759805044a3" providerId="ADAL" clId="{7BA3F94F-6080-4862-80AB-F0AEA6537B64}" dt="2024-06-18T14:31:35.788" v="49"/>
          <ac:picMkLst>
            <pc:docMk/>
            <pc:sldMk cId="2259308896" sldId="256"/>
            <ac:picMk id="3" creationId="{B8512CA9-4CA4-70C8-208F-F22D121788D4}"/>
          </ac:picMkLst>
        </pc:picChg>
        <pc:cxnChg chg="add del">
          <ac:chgData name="Lee, Andrea B." userId="10251fc7-c246-4670-90f0-e759805044a3" providerId="ADAL" clId="{7BA3F94F-6080-4862-80AB-F0AEA6537B64}" dt="2024-06-18T14:37:30.876" v="202" actId="26606"/>
          <ac:cxnSpMkLst>
            <pc:docMk/>
            <pc:sldMk cId="2259308896" sldId="256"/>
            <ac:cxnSpMk id="4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31:35.454" v="48" actId="26606"/>
          <ac:cxnSpMkLst>
            <pc:docMk/>
            <pc:sldMk cId="2259308896" sldId="256"/>
            <ac:cxnSpMk id="5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29:27.297" v="30" actId="26606"/>
          <ac:cxnSpMkLst>
            <pc:docMk/>
            <pc:sldMk cId="2259308896" sldId="256"/>
            <ac:cxnSpMk id="8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29:28.698" v="33" actId="26606"/>
          <ac:cxnSpMkLst>
            <pc:docMk/>
            <pc:sldMk cId="2259308896" sldId="256"/>
            <ac:cxnSpMk id="20" creationId="{6C14D892-36B8-4065-9158-50C22E1E6986}"/>
          </ac:cxnSpMkLst>
        </pc:cxnChg>
        <pc:cxnChg chg="add del">
          <ac:chgData name="Lee, Andrea B." userId="10251fc7-c246-4670-90f0-e759805044a3" providerId="ADAL" clId="{7BA3F94F-6080-4862-80AB-F0AEA6537B64}" dt="2024-06-18T14:37:57.434" v="204" actId="26606"/>
          <ac:cxnSpMkLst>
            <pc:docMk/>
            <pc:sldMk cId="2259308896" sldId="256"/>
            <ac:cxnSpMk id="27" creationId="{52A8EF8A-6DD1-434A-9E4F-EFD86A15E5AD}"/>
          </ac:cxnSpMkLst>
        </pc:cxnChg>
        <pc:cxnChg chg="add del">
          <ac:chgData name="Lee, Andrea B." userId="10251fc7-c246-4670-90f0-e759805044a3" providerId="ADAL" clId="{7BA3F94F-6080-4862-80AB-F0AEA6537B64}" dt="2024-06-18T14:29:27.297" v="30" actId="26606"/>
          <ac:cxnSpMkLst>
            <pc:docMk/>
            <pc:sldMk cId="2259308896" sldId="256"/>
            <ac:cxnSpMk id="30" creationId="{4E653B57-2620-424D-ADAF-60975D8F8C5C}"/>
          </ac:cxnSpMkLst>
        </pc:cxnChg>
        <pc:cxnChg chg="add del">
          <ac:chgData name="Lee, Andrea B." userId="10251fc7-c246-4670-90f0-e759805044a3" providerId="ADAL" clId="{7BA3F94F-6080-4862-80AB-F0AEA6537B64}" dt="2024-06-18T14:29:28.698" v="33" actId="26606"/>
          <ac:cxnSpMkLst>
            <pc:docMk/>
            <pc:sldMk cId="2259308896" sldId="256"/>
            <ac:cxnSpMk id="32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29:33.645" v="35" actId="26606"/>
          <ac:cxnSpMkLst>
            <pc:docMk/>
            <pc:sldMk cId="2259308896" sldId="256"/>
            <ac:cxnSpMk id="40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29:33.645" v="35" actId="26606"/>
          <ac:cxnSpMkLst>
            <pc:docMk/>
            <pc:sldMk cId="2259308896" sldId="256"/>
            <ac:cxnSpMk id="45" creationId="{4E653B57-2620-424D-ADAF-60975D8F8C5C}"/>
          </ac:cxnSpMkLst>
        </pc:cxnChg>
        <pc:cxnChg chg="add del">
          <ac:chgData name="Lee, Andrea B." userId="10251fc7-c246-4670-90f0-e759805044a3" providerId="ADAL" clId="{7BA3F94F-6080-4862-80AB-F0AEA6537B64}" dt="2024-06-18T14:31:24.813" v="45" actId="26606"/>
          <ac:cxnSpMkLst>
            <pc:docMk/>
            <pc:sldMk cId="2259308896" sldId="256"/>
            <ac:cxnSpMk id="47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31:19.519" v="42" actId="26606"/>
          <ac:cxnSpMkLst>
            <pc:docMk/>
            <pc:sldMk cId="2259308896" sldId="256"/>
            <ac:cxnSpMk id="63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29:54.843" v="40" actId="26606"/>
          <ac:cxnSpMkLst>
            <pc:docMk/>
            <pc:sldMk cId="2259308896" sldId="256"/>
            <ac:cxnSpMk id="66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29:54.843" v="40" actId="26606"/>
          <ac:cxnSpMkLst>
            <pc:docMk/>
            <pc:sldMk cId="2259308896" sldId="256"/>
            <ac:cxnSpMk id="76" creationId="{32E97E5C-7A5F-424E-AAE4-654396E90799}"/>
          </ac:cxnSpMkLst>
        </pc:cxnChg>
        <pc:cxnChg chg="add del">
          <ac:chgData name="Lee, Andrea B." userId="10251fc7-c246-4670-90f0-e759805044a3" providerId="ADAL" clId="{7BA3F94F-6080-4862-80AB-F0AEA6537B64}" dt="2024-06-18T14:37:30.876" v="202" actId="26606"/>
          <ac:cxnSpMkLst>
            <pc:docMk/>
            <pc:sldMk cId="2259308896" sldId="256"/>
            <ac:cxnSpMk id="79" creationId="{D56ACE5F-BE95-4218-ADF7-6F1DEF6A9465}"/>
          </ac:cxnSpMkLst>
        </pc:cxnChg>
        <pc:cxnChg chg="add del">
          <ac:chgData name="Lee, Andrea B." userId="10251fc7-c246-4670-90f0-e759805044a3" providerId="ADAL" clId="{7BA3F94F-6080-4862-80AB-F0AEA6537B64}" dt="2024-06-18T14:31:24.420" v="44" actId="26606"/>
          <ac:cxnSpMkLst>
            <pc:docMk/>
            <pc:sldMk cId="2259308896" sldId="256"/>
            <ac:cxnSpMk id="90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13:02.153" v="3810" actId="26606"/>
          <ac:cxnSpMkLst>
            <pc:docMk/>
            <pc:sldMk cId="2259308896" sldId="256"/>
            <ac:cxnSpMk id="95" creationId="{ADEE229A-FA2F-41CD-AB19-7E8FA9B69776}"/>
          </ac:cxnSpMkLst>
        </pc:cxnChg>
        <pc:cxnChg chg="add del">
          <ac:chgData name="Lee, Andrea B." userId="10251fc7-c246-4670-90f0-e759805044a3" providerId="ADAL" clId="{7BA3F94F-6080-4862-80AB-F0AEA6537B64}" dt="2024-06-18T14:31:24.420" v="44" actId="26606"/>
          <ac:cxnSpMkLst>
            <pc:docMk/>
            <pc:sldMk cId="2259308896" sldId="256"/>
            <ac:cxnSpMk id="101" creationId="{4E653B57-2620-424D-ADAF-60975D8F8C5C}"/>
          </ac:cxnSpMkLst>
        </pc:cxnChg>
        <pc:cxnChg chg="add del">
          <ac:chgData name="Lee, Andrea B." userId="10251fc7-c246-4670-90f0-e759805044a3" providerId="ADAL" clId="{7BA3F94F-6080-4862-80AB-F0AEA6537B64}" dt="2024-06-24T19:13:03.460" v="3812" actId="26606"/>
          <ac:cxnSpMkLst>
            <pc:docMk/>
            <pc:sldMk cId="2259308896" sldId="256"/>
            <ac:cxnSpMk id="135" creationId="{52A8EF8A-6DD1-434A-9E4F-EFD86A15E5AD}"/>
          </ac:cxnSpMkLst>
        </pc:cxnChg>
        <pc:cxnChg chg="add del">
          <ac:chgData name="Lee, Andrea B." userId="10251fc7-c246-4670-90f0-e759805044a3" providerId="ADAL" clId="{7BA3F94F-6080-4862-80AB-F0AEA6537B64}" dt="2024-06-24T19:13:08.702" v="3814" actId="26606"/>
          <ac:cxnSpMkLst>
            <pc:docMk/>
            <pc:sldMk cId="2259308896" sldId="256"/>
            <ac:cxnSpMk id="138" creationId="{ADEE229A-FA2F-41CD-AB19-7E8FA9B69776}"/>
          </ac:cxnSpMkLst>
        </pc:cxnChg>
        <pc:cxnChg chg="add del">
          <ac:chgData name="Lee, Andrea B." userId="10251fc7-c246-4670-90f0-e759805044a3" providerId="ADAL" clId="{7BA3F94F-6080-4862-80AB-F0AEA6537B64}" dt="2024-06-18T14:37:57.434" v="204" actId="26606"/>
          <ac:cxnSpMkLst>
            <pc:docMk/>
            <pc:sldMk cId="2259308896" sldId="256"/>
            <ac:cxnSpMk id="173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12:08.408" v="3784" actId="700"/>
          <ac:cxnSpMkLst>
            <pc:docMk/>
            <pc:sldMk cId="2259308896" sldId="256"/>
            <ac:cxnSpMk id="189" creationId="{AE0C0B2A-3FD1-4235-A16E-0ED1E028A93E}"/>
          </ac:cxnSpMkLst>
        </pc:cxnChg>
        <pc:cxnChg chg="add">
          <ac:chgData name="Lee, Andrea B." userId="10251fc7-c246-4670-90f0-e759805044a3" providerId="ADAL" clId="{7BA3F94F-6080-4862-80AB-F0AEA6537B64}" dt="2024-06-24T19:13:08.709" v="3815" actId="26606"/>
          <ac:cxnSpMkLst>
            <pc:docMk/>
            <pc:sldMk cId="2259308896" sldId="256"/>
            <ac:cxnSpMk id="192" creationId="{52A8EF8A-6DD1-434A-9E4F-EFD86A15E5AD}"/>
          </ac:cxnSpMkLst>
        </pc:cxnChg>
      </pc:sldChg>
      <pc:sldChg chg="addSp delSp modSp mod">
        <pc:chgData name="Lee, Andrea B." userId="10251fc7-c246-4670-90f0-e759805044a3" providerId="ADAL" clId="{7BA3F94F-6080-4862-80AB-F0AEA6537B64}" dt="2024-06-24T19:27:02.010" v="3831" actId="26606"/>
        <pc:sldMkLst>
          <pc:docMk/>
          <pc:sldMk cId="1325608595" sldId="257"/>
        </pc:sldMkLst>
        <pc:spChg chg="mod">
          <ac:chgData name="Lee, Andrea B." userId="10251fc7-c246-4670-90f0-e759805044a3" providerId="ADAL" clId="{7BA3F94F-6080-4862-80AB-F0AEA6537B64}" dt="2024-06-24T19:27:02.010" v="3831" actId="26606"/>
          <ac:spMkLst>
            <pc:docMk/>
            <pc:sldMk cId="1325608595" sldId="257"/>
            <ac:spMk id="2" creationId="{912DF434-28DB-4621-A497-D62C41CE0419}"/>
          </ac:spMkLst>
        </pc:spChg>
        <pc:spChg chg="mod ord">
          <ac:chgData name="Lee, Andrea B." userId="10251fc7-c246-4670-90f0-e759805044a3" providerId="ADAL" clId="{7BA3F94F-6080-4862-80AB-F0AEA6537B64}" dt="2024-06-24T19:27:02.010" v="3831" actId="26606"/>
          <ac:spMkLst>
            <pc:docMk/>
            <pc:sldMk cId="1325608595" sldId="257"/>
            <ac:spMk id="3" creationId="{22788C46-D0BC-4307-AE55-7601A139E7CB}"/>
          </ac:spMkLst>
        </pc:spChg>
        <pc:spChg chg="add del mod">
          <ac:chgData name="Lee, Andrea B." userId="10251fc7-c246-4670-90f0-e759805044a3" providerId="ADAL" clId="{7BA3F94F-6080-4862-80AB-F0AEA6537B64}" dt="2024-06-18T14:33:00.242" v="59" actId="931"/>
          <ac:spMkLst>
            <pc:docMk/>
            <pc:sldMk cId="1325608595" sldId="257"/>
            <ac:spMk id="6" creationId="{FB67E56E-0A05-B8FB-80E0-4A8BFD1AE469}"/>
          </ac:spMkLst>
        </pc:spChg>
        <pc:spChg chg="add del mod">
          <ac:chgData name="Lee, Andrea B." userId="10251fc7-c246-4670-90f0-e759805044a3" providerId="ADAL" clId="{7BA3F94F-6080-4862-80AB-F0AEA6537B64}" dt="2024-06-18T14:34:23.802" v="86" actId="26606"/>
          <ac:spMkLst>
            <pc:docMk/>
            <pc:sldMk cId="1325608595" sldId="257"/>
            <ac:spMk id="12" creationId="{68A006A4-7052-E1DD-7FFA-F7C634F52FC0}"/>
          </ac:spMkLst>
        </pc:spChg>
        <pc:spChg chg="add del">
          <ac:chgData name="Lee, Andrea B." userId="10251fc7-c246-4670-90f0-e759805044a3" providerId="ADAL" clId="{7BA3F94F-6080-4862-80AB-F0AEA6537B64}" dt="2024-06-18T14:33:30.378" v="67" actId="26606"/>
          <ac:spMkLst>
            <pc:docMk/>
            <pc:sldMk cId="1325608595" sldId="257"/>
            <ac:spMk id="19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4:34:23.795" v="85" actId="26606"/>
          <ac:spMkLst>
            <pc:docMk/>
            <pc:sldMk cId="1325608595" sldId="257"/>
            <ac:spMk id="20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4:33:33.140" v="69" actId="26606"/>
          <ac:spMkLst>
            <pc:docMk/>
            <pc:sldMk cId="1325608595" sldId="257"/>
            <ac:spMk id="23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4T19:27:02.010" v="3831" actId="26606"/>
          <ac:spMkLst>
            <pc:docMk/>
            <pc:sldMk cId="1325608595" sldId="257"/>
            <ac:spMk id="25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4:33:36.672" v="71" actId="26606"/>
          <ac:spMkLst>
            <pc:docMk/>
            <pc:sldMk cId="1325608595" sldId="257"/>
            <ac:spMk id="26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4:33:36.672" v="71" actId="26606"/>
          <ac:spMkLst>
            <pc:docMk/>
            <pc:sldMk cId="1325608595" sldId="257"/>
            <ac:spMk id="28" creationId="{E95A6F56-5B66-4656-B01E-938834D6A329}"/>
          </ac:spMkLst>
        </pc:spChg>
        <pc:spChg chg="add del">
          <ac:chgData name="Lee, Andrea B." userId="10251fc7-c246-4670-90f0-e759805044a3" providerId="ADAL" clId="{7BA3F94F-6080-4862-80AB-F0AEA6537B64}" dt="2024-06-18T14:33:40.512" v="73" actId="26606"/>
          <ac:spMkLst>
            <pc:docMk/>
            <pc:sldMk cId="1325608595" sldId="257"/>
            <ac:spMk id="30" creationId="{3D2EE047-566C-48D4-9F44-4BB3B58FB300}"/>
          </ac:spMkLst>
        </pc:spChg>
        <pc:spChg chg="add del">
          <ac:chgData name="Lee, Andrea B." userId="10251fc7-c246-4670-90f0-e759805044a3" providerId="ADAL" clId="{7BA3F94F-6080-4862-80AB-F0AEA6537B64}" dt="2024-06-24T19:27:02.010" v="3831" actId="26606"/>
          <ac:spMkLst>
            <pc:docMk/>
            <pc:sldMk cId="1325608595" sldId="257"/>
            <ac:spMk id="31" creationId="{E95A6F56-5B66-4656-B01E-938834D6A329}"/>
          </ac:spMkLst>
        </pc:spChg>
        <pc:spChg chg="add del">
          <ac:chgData name="Lee, Andrea B." userId="10251fc7-c246-4670-90f0-e759805044a3" providerId="ADAL" clId="{7BA3F94F-6080-4862-80AB-F0AEA6537B64}" dt="2024-06-18T14:33:47.301" v="79" actId="26606"/>
          <ac:spMkLst>
            <pc:docMk/>
            <pc:sldMk cId="1325608595" sldId="257"/>
            <ac:spMk id="32" creationId="{DB66C9CD-6BF4-44CA-8078-0BB819080761}"/>
          </ac:spMkLst>
        </pc:spChg>
        <pc:spChg chg="add">
          <ac:chgData name="Lee, Andrea B." userId="10251fc7-c246-4670-90f0-e759805044a3" providerId="ADAL" clId="{7BA3F94F-6080-4862-80AB-F0AEA6537B64}" dt="2024-06-24T19:27:02.010" v="3831" actId="26606"/>
          <ac:spMkLst>
            <pc:docMk/>
            <pc:sldMk cId="1325608595" sldId="257"/>
            <ac:spMk id="5127" creationId="{DB66C9CD-6BF4-44CA-8078-0BB819080761}"/>
          </ac:spMkLst>
        </pc:spChg>
        <pc:picChg chg="add del">
          <ac:chgData name="Lee, Andrea B." userId="10251fc7-c246-4670-90f0-e759805044a3" providerId="ADAL" clId="{7BA3F94F-6080-4862-80AB-F0AEA6537B64}" dt="2024-06-18T14:31:51.087" v="52" actId="478"/>
          <ac:picMkLst>
            <pc:docMk/>
            <pc:sldMk cId="1325608595" sldId="257"/>
            <ac:picMk id="4" creationId="{407F4F61-0CFC-DB18-436C-B3495D6DAED1}"/>
          </ac:picMkLst>
        </pc:picChg>
        <pc:picChg chg="add del mod">
          <ac:chgData name="Lee, Andrea B." userId="10251fc7-c246-4670-90f0-e759805044a3" providerId="ADAL" clId="{7BA3F94F-6080-4862-80AB-F0AEA6537B64}" dt="2024-06-18T14:32:54.223" v="58" actId="931"/>
          <ac:picMkLst>
            <pc:docMk/>
            <pc:sldMk cId="1325608595" sldId="257"/>
            <ac:picMk id="8" creationId="{B5051A8A-AF8E-E14F-0F19-5D3B478A575F}"/>
          </ac:picMkLst>
        </pc:picChg>
        <pc:picChg chg="add del mod">
          <ac:chgData name="Lee, Andrea B." userId="10251fc7-c246-4670-90f0-e759805044a3" providerId="ADAL" clId="{7BA3F94F-6080-4862-80AB-F0AEA6537B64}" dt="2024-06-18T14:33:18.960" v="64" actId="478"/>
          <ac:picMkLst>
            <pc:docMk/>
            <pc:sldMk cId="1325608595" sldId="257"/>
            <ac:picMk id="10" creationId="{BBD71F5C-B13C-D00D-138A-C4775F3B006A}"/>
          </ac:picMkLst>
        </pc:picChg>
        <pc:picChg chg="add del mod">
          <ac:chgData name="Lee, Andrea B." userId="10251fc7-c246-4670-90f0-e759805044a3" providerId="ADAL" clId="{7BA3F94F-6080-4862-80AB-F0AEA6537B64}" dt="2024-06-18T14:33:48.047" v="80" actId="931"/>
          <ac:picMkLst>
            <pc:docMk/>
            <pc:sldMk cId="1325608595" sldId="257"/>
            <ac:picMk id="14" creationId="{F31B9208-ACDB-FEA0-BF3D-33F295051510}"/>
          </ac:picMkLst>
        </pc:picChg>
        <pc:picChg chg="add del mod">
          <ac:chgData name="Lee, Andrea B." userId="10251fc7-c246-4670-90f0-e759805044a3" providerId="ADAL" clId="{7BA3F94F-6080-4862-80AB-F0AEA6537B64}" dt="2024-06-24T19:26:59.943" v="3830" actId="478"/>
          <ac:picMkLst>
            <pc:docMk/>
            <pc:sldMk cId="1325608595" sldId="257"/>
            <ac:picMk id="15" creationId="{B323E231-4C18-FD59-86EA-694F05D52E9D}"/>
          </ac:picMkLst>
        </pc:picChg>
        <pc:picChg chg="del">
          <ac:chgData name="Lee, Andrea B." userId="10251fc7-c246-4670-90f0-e759805044a3" providerId="ADAL" clId="{7BA3F94F-6080-4862-80AB-F0AEA6537B64}" dt="2024-06-18T14:31:46.073" v="51" actId="478"/>
          <ac:picMkLst>
            <pc:docMk/>
            <pc:sldMk cId="1325608595" sldId="257"/>
            <ac:picMk id="18" creationId="{EA3B7AFC-AAF1-6309-E87A-F630716B8D8E}"/>
          </ac:picMkLst>
        </pc:picChg>
        <pc:picChg chg="add mod">
          <ac:chgData name="Lee, Andrea B." userId="10251fc7-c246-4670-90f0-e759805044a3" providerId="ADAL" clId="{7BA3F94F-6080-4862-80AB-F0AEA6537B64}" dt="2024-06-24T19:27:02.010" v="3831" actId="26606"/>
          <ac:picMkLst>
            <pc:docMk/>
            <pc:sldMk cId="1325608595" sldId="257"/>
            <ac:picMk id="5122" creationId="{238EA0E5-5173-7042-A904-A443892BCF53}"/>
          </ac:picMkLst>
        </pc:picChg>
        <pc:cxnChg chg="add del">
          <ac:chgData name="Lee, Andrea B." userId="10251fc7-c246-4670-90f0-e759805044a3" providerId="ADAL" clId="{7BA3F94F-6080-4862-80AB-F0AEA6537B64}" dt="2024-06-18T14:33:30.378" v="67" actId="26606"/>
          <ac:cxnSpMkLst>
            <pc:docMk/>
            <pc:sldMk cId="1325608595" sldId="257"/>
            <ac:cxnSpMk id="21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18T14:34:23.795" v="85" actId="26606"/>
          <ac:cxnSpMkLst>
            <pc:docMk/>
            <pc:sldMk cId="1325608595" sldId="257"/>
            <ac:cxnSpMk id="22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4:33:33.140" v="69" actId="26606"/>
          <ac:cxnSpMkLst>
            <pc:docMk/>
            <pc:sldMk cId="1325608595" sldId="257"/>
            <ac:cxnSpMk id="24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4:33:36.672" v="71" actId="26606"/>
          <ac:cxnSpMkLst>
            <pc:docMk/>
            <pc:sldMk cId="1325608595" sldId="257"/>
            <ac:cxnSpMk id="27" creationId="{76D745DA-D03E-47A2-9936-01C39D51A469}"/>
          </ac:cxnSpMkLst>
        </pc:cxnChg>
        <pc:cxnChg chg="add del">
          <ac:chgData name="Lee, Andrea B." userId="10251fc7-c246-4670-90f0-e759805044a3" providerId="ADAL" clId="{7BA3F94F-6080-4862-80AB-F0AEA6537B64}" dt="2024-06-24T19:27:02.010" v="3831" actId="26606"/>
          <ac:cxnSpMkLst>
            <pc:docMk/>
            <pc:sldMk cId="1325608595" sldId="257"/>
            <ac:cxnSpMk id="29" creationId="{76D745DA-D03E-47A2-9936-01C39D51A469}"/>
          </ac:cxnSpMkLst>
        </pc:cxnChg>
        <pc:cxnChg chg="add">
          <ac:chgData name="Lee, Andrea B." userId="10251fc7-c246-4670-90f0-e759805044a3" providerId="ADAL" clId="{7BA3F94F-6080-4862-80AB-F0AEA6537B64}" dt="2024-06-24T19:27:02.010" v="3831" actId="26606"/>
          <ac:cxnSpMkLst>
            <pc:docMk/>
            <pc:sldMk cId="1325608595" sldId="257"/>
            <ac:cxnSpMk id="5129" creationId="{CC9CF63D-A2A3-4ECF-BC53-4B0D56918FB4}"/>
          </ac:cxnSpMkLst>
        </pc:cxnChg>
      </pc:sldChg>
      <pc:sldChg chg="addSp delSp modSp mod setBg modClrScheme chgLayout">
        <pc:chgData name="Lee, Andrea B." userId="10251fc7-c246-4670-90f0-e759805044a3" providerId="ADAL" clId="{7BA3F94F-6080-4862-80AB-F0AEA6537B64}" dt="2024-06-25T13:29:29.285" v="3860" actId="20577"/>
        <pc:sldMkLst>
          <pc:docMk/>
          <pc:sldMk cId="4212917468" sldId="260"/>
        </pc:sldMkLst>
        <pc:spChg chg="mod ord">
          <ac:chgData name="Lee, Andrea B." userId="10251fc7-c246-4670-90f0-e759805044a3" providerId="ADAL" clId="{7BA3F94F-6080-4862-80AB-F0AEA6537B64}" dt="2024-06-18T17:09:50.829" v="3005" actId="26606"/>
          <ac:spMkLst>
            <pc:docMk/>
            <pc:sldMk cId="4212917468" sldId="260"/>
            <ac:spMk id="2" creationId="{F96F75DE-8A44-4EC5-83C6-95BDDF10DFD9}"/>
          </ac:spMkLst>
        </pc:spChg>
        <pc:spChg chg="add del mod">
          <ac:chgData name="Lee, Andrea B." userId="10251fc7-c246-4670-90f0-e759805044a3" providerId="ADAL" clId="{7BA3F94F-6080-4862-80AB-F0AEA6537B64}" dt="2024-06-18T17:08:58.991" v="2988" actId="700"/>
          <ac:spMkLst>
            <pc:docMk/>
            <pc:sldMk cId="4212917468" sldId="260"/>
            <ac:spMk id="4" creationId="{B4B4667E-2939-F8C5-9D88-0759EF525071}"/>
          </ac:spMkLst>
        </pc:spChg>
        <pc:spChg chg="add mod ord">
          <ac:chgData name="Lee, Andrea B." userId="10251fc7-c246-4670-90f0-e759805044a3" providerId="ADAL" clId="{7BA3F94F-6080-4862-80AB-F0AEA6537B64}" dt="2024-06-25T13:29:29.285" v="3860" actId="20577"/>
          <ac:spMkLst>
            <pc:docMk/>
            <pc:sldMk cId="4212917468" sldId="260"/>
            <ac:spMk id="5" creationId="{82441539-7EAF-1EC8-27B9-49ED2AD7CBBC}"/>
          </ac:spMkLst>
        </pc:spChg>
        <pc:spChg chg="add del">
          <ac:chgData name="Lee, Andrea B." userId="10251fc7-c246-4670-90f0-e759805044a3" providerId="ADAL" clId="{7BA3F94F-6080-4862-80AB-F0AEA6537B64}" dt="2024-06-18T17:09:50.832" v="3006" actId="26606"/>
          <ac:spMkLst>
            <pc:docMk/>
            <pc:sldMk cId="4212917468" sldId="260"/>
            <ac:spMk id="12" creationId="{DB66C9CD-6BF4-44CA-8078-0BB819080761}"/>
          </ac:spMkLst>
        </pc:spChg>
        <pc:spChg chg="del mod ord">
          <ac:chgData name="Lee, Andrea B." userId="10251fc7-c246-4670-90f0-e759805044a3" providerId="ADAL" clId="{7BA3F94F-6080-4862-80AB-F0AEA6537B64}" dt="2024-06-18T17:09:22.807" v="2994" actId="931"/>
          <ac:spMkLst>
            <pc:docMk/>
            <pc:sldMk cId="4212917468" sldId="260"/>
            <ac:spMk id="18" creationId="{23780F96-A835-781A-F44F-1A735EFD59C0}"/>
          </ac:spMkLst>
        </pc:spChg>
        <pc:spChg chg="add del">
          <ac:chgData name="Lee, Andrea B." userId="10251fc7-c246-4670-90f0-e759805044a3" providerId="ADAL" clId="{7BA3F94F-6080-4862-80AB-F0AEA6537B64}" dt="2024-06-18T17:09:43.873" v="2997" actId="26606"/>
          <ac:spMkLst>
            <pc:docMk/>
            <pc:sldMk cId="4212917468" sldId="260"/>
            <ac:spMk id="19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7:09:46.717" v="2999" actId="26606"/>
          <ac:spMkLst>
            <pc:docMk/>
            <pc:sldMk cId="4212917468" sldId="260"/>
            <ac:spMk id="23" creationId="{1AEB7F98-32EC-40D3-89EE-C8433023163A}"/>
          </ac:spMkLst>
        </pc:spChg>
        <pc:spChg chg="add del">
          <ac:chgData name="Lee, Andrea B." userId="10251fc7-c246-4670-90f0-e759805044a3" providerId="ADAL" clId="{7BA3F94F-6080-4862-80AB-F0AEA6537B64}" dt="2024-06-18T17:09:48.154" v="3001" actId="26606"/>
          <ac:spMkLst>
            <pc:docMk/>
            <pc:sldMk cId="4212917468" sldId="260"/>
            <ac:spMk id="26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7:09:49.797" v="3003" actId="26606"/>
          <ac:spMkLst>
            <pc:docMk/>
            <pc:sldMk cId="4212917468" sldId="260"/>
            <ac:spMk id="28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7:09:50.829" v="3005" actId="26606"/>
          <ac:spMkLst>
            <pc:docMk/>
            <pc:sldMk cId="4212917468" sldId="260"/>
            <ac:spMk id="31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7:09:50.829" v="3005" actId="26606"/>
          <ac:spMkLst>
            <pc:docMk/>
            <pc:sldMk cId="4212917468" sldId="260"/>
            <ac:spMk id="33" creationId="{E95A6F56-5B66-4656-B01E-938834D6A329}"/>
          </ac:spMkLst>
        </pc:spChg>
        <pc:spChg chg="add">
          <ac:chgData name="Lee, Andrea B." userId="10251fc7-c246-4670-90f0-e759805044a3" providerId="ADAL" clId="{7BA3F94F-6080-4862-80AB-F0AEA6537B64}" dt="2024-06-18T17:09:50.832" v="3006" actId="26606"/>
          <ac:spMkLst>
            <pc:docMk/>
            <pc:sldMk cId="4212917468" sldId="260"/>
            <ac:spMk id="35" creationId="{DB66C9CD-6BF4-44CA-8078-0BB819080761}"/>
          </ac:spMkLst>
        </pc:spChg>
        <pc:graphicFrameChg chg="del">
          <ac:chgData name="Lee, Andrea B." userId="10251fc7-c246-4670-90f0-e759805044a3" providerId="ADAL" clId="{7BA3F94F-6080-4862-80AB-F0AEA6537B64}" dt="2024-06-18T17:05:59.717" v="2576" actId="478"/>
          <ac:graphicFrameMkLst>
            <pc:docMk/>
            <pc:sldMk cId="4212917468" sldId="260"/>
            <ac:graphicFrameMk id="15" creationId="{74BD87A9-1BDA-A162-93E6-ABF9D3330593}"/>
          </ac:graphicFrameMkLst>
        </pc:graphicFrameChg>
        <pc:picChg chg="add mod ord">
          <ac:chgData name="Lee, Andrea B." userId="10251fc7-c246-4670-90f0-e759805044a3" providerId="ADAL" clId="{7BA3F94F-6080-4862-80AB-F0AEA6537B64}" dt="2024-06-18T17:09:49.797" v="3003" actId="26606"/>
          <ac:picMkLst>
            <pc:docMk/>
            <pc:sldMk cId="4212917468" sldId="260"/>
            <ac:picMk id="7" creationId="{9490F612-83D6-D291-1DCE-0A45CC0E2F32}"/>
          </ac:picMkLst>
        </pc:picChg>
        <pc:picChg chg="add del mod">
          <ac:chgData name="Lee, Andrea B." userId="10251fc7-c246-4670-90f0-e759805044a3" providerId="ADAL" clId="{7BA3F94F-6080-4862-80AB-F0AEA6537B64}" dt="2024-06-18T17:08:55.987" v="2987" actId="21"/>
          <ac:picMkLst>
            <pc:docMk/>
            <pc:sldMk cId="4212917468" sldId="260"/>
            <ac:picMk id="5122" creationId="{846EA28F-19C9-B81D-41C6-337B40D3840F}"/>
          </ac:picMkLst>
        </pc:picChg>
        <pc:cxnChg chg="add del">
          <ac:chgData name="Lee, Andrea B." userId="10251fc7-c246-4670-90f0-e759805044a3" providerId="ADAL" clId="{7BA3F94F-6080-4862-80AB-F0AEA6537B64}" dt="2024-06-18T17:09:50.832" v="3006" actId="26606"/>
          <ac:cxnSpMkLst>
            <pc:docMk/>
            <pc:sldMk cId="4212917468" sldId="260"/>
            <ac:cxnSpMk id="14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7:09:43.873" v="2997" actId="26606"/>
          <ac:cxnSpMkLst>
            <pc:docMk/>
            <pc:sldMk cId="4212917468" sldId="260"/>
            <ac:cxnSpMk id="21" creationId="{E1C2E33F-4B1D-4F8B-B721-96313EA29404}"/>
          </ac:cxnSpMkLst>
        </pc:cxnChg>
        <pc:cxnChg chg="add del">
          <ac:chgData name="Lee, Andrea B." userId="10251fc7-c246-4670-90f0-e759805044a3" providerId="ADAL" clId="{7BA3F94F-6080-4862-80AB-F0AEA6537B64}" dt="2024-06-18T17:09:46.717" v="2999" actId="26606"/>
          <ac:cxnSpMkLst>
            <pc:docMk/>
            <pc:sldMk cId="4212917468" sldId="260"/>
            <ac:cxnSpMk id="24" creationId="{79A23555-9837-466D-9123-97B89F6CA171}"/>
          </ac:cxnSpMkLst>
        </pc:cxnChg>
        <pc:cxnChg chg="add del">
          <ac:chgData name="Lee, Andrea B." userId="10251fc7-c246-4670-90f0-e759805044a3" providerId="ADAL" clId="{7BA3F94F-6080-4862-80AB-F0AEA6537B64}" dt="2024-06-18T17:09:49.797" v="3003" actId="26606"/>
          <ac:cxnSpMkLst>
            <pc:docMk/>
            <pc:sldMk cId="4212917468" sldId="260"/>
            <ac:cxnSpMk id="29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18T17:09:50.829" v="3005" actId="26606"/>
          <ac:cxnSpMkLst>
            <pc:docMk/>
            <pc:sldMk cId="4212917468" sldId="260"/>
            <ac:cxnSpMk id="32" creationId="{76D745DA-D03E-47A2-9936-01C39D51A469}"/>
          </ac:cxnSpMkLst>
        </pc:cxnChg>
        <pc:cxnChg chg="add">
          <ac:chgData name="Lee, Andrea B." userId="10251fc7-c246-4670-90f0-e759805044a3" providerId="ADAL" clId="{7BA3F94F-6080-4862-80AB-F0AEA6537B64}" dt="2024-06-18T17:09:50.832" v="3006" actId="26606"/>
          <ac:cxnSpMkLst>
            <pc:docMk/>
            <pc:sldMk cId="4212917468" sldId="260"/>
            <ac:cxnSpMk id="36" creationId="{CC9CF63D-A2A3-4ECF-BC53-4B0D56918FB4}"/>
          </ac:cxnSpMkLst>
        </pc:cxnChg>
      </pc:sldChg>
      <pc:sldChg chg="addSp delSp modSp mod modClrScheme addAnim delAnim delDesignElem chgLayout">
        <pc:chgData name="Lee, Andrea B." userId="10251fc7-c246-4670-90f0-e759805044a3" providerId="ADAL" clId="{7BA3F94F-6080-4862-80AB-F0AEA6537B64}" dt="2024-06-24T19:00:48.158" v="3739"/>
        <pc:sldMkLst>
          <pc:docMk/>
          <pc:sldMk cId="811730917" sldId="262"/>
        </pc:sldMkLst>
        <pc:spChg chg="add del mod">
          <ac:chgData name="Lee, Andrea B." userId="10251fc7-c246-4670-90f0-e759805044a3" providerId="ADAL" clId="{7BA3F94F-6080-4862-80AB-F0AEA6537B64}" dt="2024-06-18T14:42:35.957" v="241"/>
          <ac:spMkLst>
            <pc:docMk/>
            <pc:sldMk cId="811730917" sldId="262"/>
            <ac:spMk id="3" creationId="{FD187A8E-0C98-5AD4-F20F-A0D0F4264112}"/>
          </ac:spMkLst>
        </pc:spChg>
        <pc:spChg chg="add del mod ord">
          <ac:chgData name="Lee, Andrea B." userId="10251fc7-c246-4670-90f0-e759805044a3" providerId="ADAL" clId="{7BA3F94F-6080-4862-80AB-F0AEA6537B64}" dt="2024-06-18T15:46:12.591" v="807" actId="478"/>
          <ac:spMkLst>
            <pc:docMk/>
            <pc:sldMk cId="811730917" sldId="262"/>
            <ac:spMk id="6" creationId="{90894B49-C88A-5270-0B21-CA5131587FF0}"/>
          </ac:spMkLst>
        </pc:spChg>
        <pc:spChg chg="mod ord">
          <ac:chgData name="Lee, Andrea B." userId="10251fc7-c246-4670-90f0-e759805044a3" providerId="ADAL" clId="{7BA3F94F-6080-4862-80AB-F0AEA6537B64}" dt="2024-06-24T19:00:48.158" v="3738" actId="26606"/>
          <ac:spMkLst>
            <pc:docMk/>
            <pc:sldMk cId="811730917" sldId="262"/>
            <ac:spMk id="7" creationId="{B16E9532-6DC7-411D-A09F-8413A5B95FFE}"/>
          </ac:spMkLst>
        </pc:spChg>
        <pc:spChg chg="add del mod ord">
          <ac:chgData name="Lee, Andrea B." userId="10251fc7-c246-4670-90f0-e759805044a3" providerId="ADAL" clId="{7BA3F94F-6080-4862-80AB-F0AEA6537B64}" dt="2024-06-18T15:46:12.086" v="806" actId="700"/>
          <ac:spMkLst>
            <pc:docMk/>
            <pc:sldMk cId="811730917" sldId="262"/>
            <ac:spMk id="8" creationId="{C84AB1CE-10B1-45C3-78C5-D0C979D5BA9C}"/>
          </ac:spMkLst>
        </pc:spChg>
        <pc:spChg chg="add del mod ord">
          <ac:chgData name="Lee, Andrea B." userId="10251fc7-c246-4670-90f0-e759805044a3" providerId="ADAL" clId="{7BA3F94F-6080-4862-80AB-F0AEA6537B64}" dt="2024-06-18T15:46:12.086" v="806" actId="700"/>
          <ac:spMkLst>
            <pc:docMk/>
            <pc:sldMk cId="811730917" sldId="262"/>
            <ac:spMk id="10" creationId="{6871B7E9-F6D2-F213-5A8E-642126D2E457}"/>
          </ac:spMkLst>
        </pc:spChg>
        <pc:spChg chg="add del mod">
          <ac:chgData name="Lee, Andrea B." userId="10251fc7-c246-4670-90f0-e759805044a3" providerId="ADAL" clId="{7BA3F94F-6080-4862-80AB-F0AEA6537B64}" dt="2024-06-18T16:25:15.407" v="1573" actId="26606"/>
          <ac:spMkLst>
            <pc:docMk/>
            <pc:sldMk cId="811730917" sldId="262"/>
            <ac:spMk id="13" creationId="{8C2FF927-8FE2-E139-FDB1-9FC0C631C4DB}"/>
          </ac:spMkLst>
        </pc:spChg>
        <pc:spChg chg="add del">
          <ac:chgData name="Lee, Andrea B." userId="10251fc7-c246-4670-90f0-e759805044a3" providerId="ADAL" clId="{7BA3F94F-6080-4862-80AB-F0AEA6537B64}" dt="2024-06-18T14:42:41.954" v="244" actId="26606"/>
          <ac:spMkLst>
            <pc:docMk/>
            <pc:sldMk cId="811730917" sldId="262"/>
            <ac:spMk id="20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18T14:42:41.954" v="244" actId="26606"/>
          <ac:spMkLst>
            <pc:docMk/>
            <pc:sldMk cId="811730917" sldId="262"/>
            <ac:spMk id="22" creationId="{DCFCE6BC-4706-49A2-816A-A44669F98A30}"/>
          </ac:spMkLst>
        </pc:spChg>
        <pc:spChg chg="add del">
          <ac:chgData name="Lee, Andrea B." userId="10251fc7-c246-4670-90f0-e759805044a3" providerId="ADAL" clId="{7BA3F94F-6080-4862-80AB-F0AEA6537B64}" dt="2024-06-18T14:43:04.519" v="247" actId="26606"/>
          <ac:spMkLst>
            <pc:docMk/>
            <pc:sldMk cId="811730917" sldId="262"/>
            <ac:spMk id="40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18T14:43:04.519" v="247" actId="26606"/>
          <ac:spMkLst>
            <pc:docMk/>
            <pc:sldMk cId="811730917" sldId="262"/>
            <ac:spMk id="41" creationId="{767E5D14-5396-4D7B-996A-7BFD00576139}"/>
          </ac:spMkLst>
        </pc:spChg>
        <pc:spChg chg="add del">
          <ac:chgData name="Lee, Andrea B." userId="10251fc7-c246-4670-90f0-e759805044a3" providerId="ADAL" clId="{7BA3F94F-6080-4862-80AB-F0AEA6537B64}" dt="2024-06-18T14:43:23.312" v="252" actId="26606"/>
          <ac:spMkLst>
            <pc:docMk/>
            <pc:sldMk cId="811730917" sldId="262"/>
            <ac:spMk id="55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18T14:43:23.312" v="252" actId="26606"/>
          <ac:spMkLst>
            <pc:docMk/>
            <pc:sldMk cId="811730917" sldId="262"/>
            <ac:spMk id="57" creationId="{C2E86F6D-198D-45C3-AC93-8D31B8A4DDDD}"/>
          </ac:spMkLst>
        </pc:spChg>
        <pc:spChg chg="add del">
          <ac:chgData name="Lee, Andrea B." userId="10251fc7-c246-4670-90f0-e759805044a3" providerId="ADAL" clId="{7BA3F94F-6080-4862-80AB-F0AEA6537B64}" dt="2024-06-18T14:43:23.307" v="251" actId="26606"/>
          <ac:spMkLst>
            <pc:docMk/>
            <pc:sldMk cId="811730917" sldId="262"/>
            <ac:spMk id="72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18T14:43:23.307" v="251" actId="26606"/>
          <ac:spMkLst>
            <pc:docMk/>
            <pc:sldMk cId="811730917" sldId="262"/>
            <ac:spMk id="74" creationId="{DCFCE6BC-4706-49A2-816A-A44669F98A30}"/>
          </ac:spMkLst>
        </pc:spChg>
        <pc:spChg chg="add del">
          <ac:chgData name="Lee, Andrea B." userId="10251fc7-c246-4670-90f0-e759805044a3" providerId="ADAL" clId="{7BA3F94F-6080-4862-80AB-F0AEA6537B64}" dt="2024-06-18T16:25:15.407" v="1573" actId="26606"/>
          <ac:spMkLst>
            <pc:docMk/>
            <pc:sldMk cId="811730917" sldId="262"/>
            <ac:spMk id="83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18T16:25:15.407" v="1573" actId="26606"/>
          <ac:spMkLst>
            <pc:docMk/>
            <pc:sldMk cId="811730917" sldId="262"/>
            <ac:spMk id="84" creationId="{C2E86F6D-198D-45C3-AC93-8D31B8A4DDDD}"/>
          </ac:spMkLst>
        </pc:spChg>
        <pc:spChg chg="add del">
          <ac:chgData name="Lee, Andrea B." userId="10251fc7-c246-4670-90f0-e759805044a3" providerId="ADAL" clId="{7BA3F94F-6080-4862-80AB-F0AEA6537B64}" dt="2024-06-18T16:25:15.388" v="1572" actId="26606"/>
          <ac:spMkLst>
            <pc:docMk/>
            <pc:sldMk cId="811730917" sldId="262"/>
            <ac:spMk id="98" creationId="{C9757E9E-CCD5-49A5-A016-FC18317317A2}"/>
          </ac:spMkLst>
        </pc:spChg>
        <pc:spChg chg="add del">
          <ac:chgData name="Lee, Andrea B." userId="10251fc7-c246-4670-90f0-e759805044a3" providerId="ADAL" clId="{7BA3F94F-6080-4862-80AB-F0AEA6537B64}" dt="2024-06-24T19:00:48.158" v="3738" actId="26606"/>
          <ac:spMkLst>
            <pc:docMk/>
            <pc:sldMk cId="811730917" sldId="262"/>
            <ac:spMk id="231" creationId="{CA5B2A81-2C8E-4963-AFD4-E539D168B475}"/>
          </ac:spMkLst>
        </pc:spChg>
        <pc:spChg chg="add del">
          <ac:chgData name="Lee, Andrea B." userId="10251fc7-c246-4670-90f0-e759805044a3" providerId="ADAL" clId="{7BA3F94F-6080-4862-80AB-F0AEA6537B64}" dt="2024-06-24T19:00:48.143" v="3737" actId="26606"/>
          <ac:spMkLst>
            <pc:docMk/>
            <pc:sldMk cId="811730917" sldId="262"/>
            <ac:spMk id="1039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24T19:00:48.143" v="3737" actId="26606"/>
          <ac:spMkLst>
            <pc:docMk/>
            <pc:sldMk cId="811730917" sldId="262"/>
            <ac:spMk id="1041" creationId="{DCFCE6BC-4706-49A2-816A-A44669F98A30}"/>
          </ac:spMkLst>
        </pc:spChg>
        <pc:spChg chg="add">
          <ac:chgData name="Lee, Andrea B." userId="10251fc7-c246-4670-90f0-e759805044a3" providerId="ADAL" clId="{7BA3F94F-6080-4862-80AB-F0AEA6537B64}" dt="2024-06-24T19:00:48.158" v="3738" actId="26606"/>
          <ac:spMkLst>
            <pc:docMk/>
            <pc:sldMk cId="811730917" sldId="262"/>
            <ac:spMk id="1050" creationId="{1F4CD6D0-88B6-45F4-AC60-54587D3C92A0}"/>
          </ac:spMkLst>
        </pc:spChg>
        <pc:spChg chg="add">
          <ac:chgData name="Lee, Andrea B." userId="10251fc7-c246-4670-90f0-e759805044a3" providerId="ADAL" clId="{7BA3F94F-6080-4862-80AB-F0AEA6537B64}" dt="2024-06-24T19:00:48.158" v="3738" actId="26606"/>
          <ac:spMkLst>
            <pc:docMk/>
            <pc:sldMk cId="811730917" sldId="262"/>
            <ac:spMk id="1051" creationId="{C2E86F6D-198D-45C3-AC93-8D31B8A4DDDD}"/>
          </ac:spMkLst>
        </pc:spChg>
        <pc:grpChg chg="add del">
          <ac:chgData name="Lee, Andrea B." userId="10251fc7-c246-4670-90f0-e759805044a3" providerId="ADAL" clId="{7BA3F94F-6080-4862-80AB-F0AEA6537B64}" dt="2024-06-18T14:42:41.954" v="244" actId="26606"/>
          <ac:grpSpMkLst>
            <pc:docMk/>
            <pc:sldMk cId="811730917" sldId="262"/>
            <ac:grpSpMk id="14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43:04.519" v="247" actId="26606"/>
          <ac:grpSpMkLst>
            <pc:docMk/>
            <pc:sldMk cId="811730917" sldId="262"/>
            <ac:grpSpMk id="36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43:04.519" v="247" actId="26606"/>
          <ac:grpSpMkLst>
            <pc:docMk/>
            <pc:sldMk cId="811730917" sldId="262"/>
            <ac:grpSpMk id="42" creationId="{E14350AE-EC1C-4F25-89C0-954A46AD8132}"/>
          </ac:grpSpMkLst>
        </pc:grpChg>
        <pc:grpChg chg="add del">
          <ac:chgData name="Lee, Andrea B." userId="10251fc7-c246-4670-90f0-e759805044a3" providerId="ADAL" clId="{7BA3F94F-6080-4862-80AB-F0AEA6537B64}" dt="2024-06-18T14:43:23.312" v="252" actId="26606"/>
          <ac:grpSpMkLst>
            <pc:docMk/>
            <pc:sldMk cId="811730917" sldId="262"/>
            <ac:grpSpMk id="49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4:43:23.307" v="251" actId="26606"/>
          <ac:grpSpMkLst>
            <pc:docMk/>
            <pc:sldMk cId="811730917" sldId="262"/>
            <ac:grpSpMk id="66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6:25:15.407" v="1573" actId="26606"/>
          <ac:grpSpMkLst>
            <pc:docMk/>
            <pc:sldMk cId="811730917" sldId="262"/>
            <ac:grpSpMk id="79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6:25:15.388" v="1572" actId="26606"/>
          <ac:grpSpMkLst>
            <pc:docMk/>
            <pc:sldMk cId="811730917" sldId="262"/>
            <ac:grpSpMk id="92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6:25:15.388" v="1572" actId="26606"/>
          <ac:grpSpMkLst>
            <pc:docMk/>
            <pc:sldMk cId="811730917" sldId="262"/>
            <ac:grpSpMk id="100" creationId="{1781FF6F-5DEF-409F-A063-79558272397E}"/>
          </ac:grpSpMkLst>
        </pc:grpChg>
        <pc:grpChg chg="add del">
          <ac:chgData name="Lee, Andrea B." userId="10251fc7-c246-4670-90f0-e759805044a3" providerId="ADAL" clId="{7BA3F94F-6080-4862-80AB-F0AEA6537B64}" dt="2024-06-18T16:25:15.388" v="1572" actId="26606"/>
          <ac:grpSpMkLst>
            <pc:docMk/>
            <pc:sldMk cId="811730917" sldId="262"/>
            <ac:grpSpMk id="164" creationId="{801DF50F-B47F-405F-BDF3-73DAC01BB90A}"/>
          </ac:grpSpMkLst>
        </pc:grpChg>
        <pc:grpChg chg="add del">
          <ac:chgData name="Lee, Andrea B." userId="10251fc7-c246-4670-90f0-e759805044a3" providerId="ADAL" clId="{7BA3F94F-6080-4862-80AB-F0AEA6537B64}" dt="2024-06-24T19:00:48.158" v="3738" actId="26606"/>
          <ac:grpSpMkLst>
            <pc:docMk/>
            <pc:sldMk cId="811730917" sldId="262"/>
            <ac:grpSpMk id="227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0:48.158" v="3738" actId="26606"/>
          <ac:grpSpMkLst>
            <pc:docMk/>
            <pc:sldMk cId="811730917" sldId="262"/>
            <ac:grpSpMk id="233" creationId="{466BD917-8B7F-425F-B73C-5B9A2F1C12CF}"/>
          </ac:grpSpMkLst>
        </pc:grpChg>
        <pc:grpChg chg="add del">
          <ac:chgData name="Lee, Andrea B." userId="10251fc7-c246-4670-90f0-e759805044a3" providerId="ADAL" clId="{7BA3F94F-6080-4862-80AB-F0AEA6537B64}" dt="2024-06-24T19:00:48.143" v="3737" actId="26606"/>
          <ac:grpSpMkLst>
            <pc:docMk/>
            <pc:sldMk cId="811730917" sldId="262"/>
            <ac:grpSpMk id="1033" creationId="{9494E066-0146-46E9-BAF1-C33240ABA294}"/>
          </ac:grpSpMkLst>
        </pc:grpChg>
        <pc:grpChg chg="add">
          <ac:chgData name="Lee, Andrea B." userId="10251fc7-c246-4670-90f0-e759805044a3" providerId="ADAL" clId="{7BA3F94F-6080-4862-80AB-F0AEA6537B64}" dt="2024-06-24T19:00:48.158" v="3738" actId="26606"/>
          <ac:grpSpMkLst>
            <pc:docMk/>
            <pc:sldMk cId="811730917" sldId="262"/>
            <ac:grpSpMk id="1046" creationId="{9494E066-0146-46E9-BAF1-C33240ABA294}"/>
          </ac:grpSpMkLst>
        </pc:grpChg>
        <pc:picChg chg="add del mod">
          <ac:chgData name="Lee, Andrea B." userId="10251fc7-c246-4670-90f0-e759805044a3" providerId="ADAL" clId="{7BA3F94F-6080-4862-80AB-F0AEA6537B64}" dt="2024-06-18T16:25:09.045" v="1569" actId="478"/>
          <ac:picMkLst>
            <pc:docMk/>
            <pc:sldMk cId="811730917" sldId="262"/>
            <ac:picMk id="4" creationId="{673D8D23-DA2A-D68C-3EA2-0C8DDE330B27}"/>
          </ac:picMkLst>
        </pc:picChg>
        <pc:picChg chg="del">
          <ac:chgData name="Lee, Andrea B." userId="10251fc7-c246-4670-90f0-e759805044a3" providerId="ADAL" clId="{7BA3F94F-6080-4862-80AB-F0AEA6537B64}" dt="2024-06-18T14:42:28.331" v="240" actId="478"/>
          <ac:picMkLst>
            <pc:docMk/>
            <pc:sldMk cId="811730917" sldId="262"/>
            <ac:picMk id="9" creationId="{3157C130-A151-49C9-841C-4727F37F3314}"/>
          </ac:picMkLst>
        </pc:picChg>
        <pc:picChg chg="add mod">
          <ac:chgData name="Lee, Andrea B." userId="10251fc7-c246-4670-90f0-e759805044a3" providerId="ADAL" clId="{7BA3F94F-6080-4862-80AB-F0AEA6537B64}" dt="2024-06-24T19:00:48.158" v="3738" actId="26606"/>
          <ac:picMkLst>
            <pc:docMk/>
            <pc:sldMk cId="811730917" sldId="262"/>
            <ac:picMk id="1026" creationId="{A16F973B-084A-F421-F674-3F722A6099D9}"/>
          </ac:picMkLst>
        </pc:picChg>
        <pc:cxnChg chg="add del">
          <ac:chgData name="Lee, Andrea B." userId="10251fc7-c246-4670-90f0-e759805044a3" providerId="ADAL" clId="{7BA3F94F-6080-4862-80AB-F0AEA6537B64}" dt="2024-06-18T14:42:41.954" v="244" actId="26606"/>
          <ac:cxnSpMkLst>
            <pc:docMk/>
            <pc:sldMk cId="811730917" sldId="262"/>
            <ac:cxnSpMk id="12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42:41.954" v="244" actId="26606"/>
          <ac:cxnSpMkLst>
            <pc:docMk/>
            <pc:sldMk cId="811730917" sldId="262"/>
            <ac:cxnSpMk id="24" creationId="{9E7C23BC-DAA6-40E1-8166-B8C4439D1430}"/>
          </ac:cxnSpMkLst>
        </pc:cxnChg>
        <pc:cxnChg chg="add del">
          <ac:chgData name="Lee, Andrea B." userId="10251fc7-c246-4670-90f0-e759805044a3" providerId="ADAL" clId="{7BA3F94F-6080-4862-80AB-F0AEA6537B64}" dt="2024-06-18T14:43:04.519" v="247" actId="26606"/>
          <ac:cxnSpMkLst>
            <pc:docMk/>
            <pc:sldMk cId="811730917" sldId="262"/>
            <ac:cxnSpMk id="35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43:23.312" v="252" actId="26606"/>
          <ac:cxnSpMkLst>
            <pc:docMk/>
            <pc:sldMk cId="811730917" sldId="262"/>
            <ac:cxnSpMk id="47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43:23.312" v="252" actId="26606"/>
          <ac:cxnSpMkLst>
            <pc:docMk/>
            <pc:sldMk cId="811730917" sldId="262"/>
            <ac:cxnSpMk id="59" creationId="{6C14D892-36B8-4065-9158-50C22E1E6986}"/>
          </ac:cxnSpMkLst>
        </pc:cxnChg>
        <pc:cxnChg chg="add del">
          <ac:chgData name="Lee, Andrea B." userId="10251fc7-c246-4670-90f0-e759805044a3" providerId="ADAL" clId="{7BA3F94F-6080-4862-80AB-F0AEA6537B64}" dt="2024-06-18T14:43:23.307" v="251" actId="26606"/>
          <ac:cxnSpMkLst>
            <pc:docMk/>
            <pc:sldMk cId="811730917" sldId="262"/>
            <ac:cxnSpMk id="64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43:23.307" v="251" actId="26606"/>
          <ac:cxnSpMkLst>
            <pc:docMk/>
            <pc:sldMk cId="811730917" sldId="262"/>
            <ac:cxnSpMk id="76" creationId="{9E7C23BC-DAA6-40E1-8166-B8C4439D1430}"/>
          </ac:cxnSpMkLst>
        </pc:cxnChg>
        <pc:cxnChg chg="add del">
          <ac:chgData name="Lee, Andrea B." userId="10251fc7-c246-4670-90f0-e759805044a3" providerId="ADAL" clId="{7BA3F94F-6080-4862-80AB-F0AEA6537B64}" dt="2024-06-18T16:25:15.407" v="1573" actId="26606"/>
          <ac:cxnSpMkLst>
            <pc:docMk/>
            <pc:sldMk cId="811730917" sldId="262"/>
            <ac:cxnSpMk id="78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6:25:15.407" v="1573" actId="26606"/>
          <ac:cxnSpMkLst>
            <pc:docMk/>
            <pc:sldMk cId="811730917" sldId="262"/>
            <ac:cxnSpMk id="85" creationId="{6C14D892-36B8-4065-9158-50C22E1E6986}"/>
          </ac:cxnSpMkLst>
        </pc:cxnChg>
        <pc:cxnChg chg="add del">
          <ac:chgData name="Lee, Andrea B." userId="10251fc7-c246-4670-90f0-e759805044a3" providerId="ADAL" clId="{7BA3F94F-6080-4862-80AB-F0AEA6537B64}" dt="2024-06-18T16:25:15.388" v="1572" actId="26606"/>
          <ac:cxnSpMkLst>
            <pc:docMk/>
            <pc:sldMk cId="811730917" sldId="262"/>
            <ac:cxnSpMk id="90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6:25:15.388" v="1572" actId="26606"/>
          <ac:cxnSpMkLst>
            <pc:docMk/>
            <pc:sldMk cId="811730917" sldId="262"/>
            <ac:cxnSpMk id="162" creationId="{D56ACE5F-BE95-4218-ADF7-6F1DEF6A9465}"/>
          </ac:cxnSpMkLst>
        </pc:cxnChg>
        <pc:cxnChg chg="add del">
          <ac:chgData name="Lee, Andrea B." userId="10251fc7-c246-4670-90f0-e759805044a3" providerId="ADAL" clId="{7BA3F94F-6080-4862-80AB-F0AEA6537B64}" dt="2024-06-24T19:00:48.158" v="3738" actId="26606"/>
          <ac:cxnSpMkLst>
            <pc:docMk/>
            <pc:sldMk cId="811730917" sldId="262"/>
            <ac:cxnSpMk id="226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0:48.158" v="3738" actId="26606"/>
          <ac:cxnSpMkLst>
            <pc:docMk/>
            <pc:sldMk cId="811730917" sldId="262"/>
            <ac:cxnSpMk id="232" creationId="{ADEE229A-FA2F-41CD-AB19-7E8FA9B69776}"/>
          </ac:cxnSpMkLst>
        </pc:cxnChg>
        <pc:cxnChg chg="add del">
          <ac:chgData name="Lee, Andrea B." userId="10251fc7-c246-4670-90f0-e759805044a3" providerId="ADAL" clId="{7BA3F94F-6080-4862-80AB-F0AEA6537B64}" dt="2024-06-24T19:00:48.143" v="3737" actId="26606"/>
          <ac:cxnSpMkLst>
            <pc:docMk/>
            <pc:sldMk cId="811730917" sldId="262"/>
            <ac:cxnSpMk id="1031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0:48.143" v="3737" actId="26606"/>
          <ac:cxnSpMkLst>
            <pc:docMk/>
            <pc:sldMk cId="811730917" sldId="262"/>
            <ac:cxnSpMk id="1043" creationId="{9E7C23BC-DAA6-40E1-8166-B8C4439D1430}"/>
          </ac:cxnSpMkLst>
        </pc:cxnChg>
        <pc:cxnChg chg="add">
          <ac:chgData name="Lee, Andrea B." userId="10251fc7-c246-4670-90f0-e759805044a3" providerId="ADAL" clId="{7BA3F94F-6080-4862-80AB-F0AEA6537B64}" dt="2024-06-24T19:00:48.158" v="3738" actId="26606"/>
          <ac:cxnSpMkLst>
            <pc:docMk/>
            <pc:sldMk cId="811730917" sldId="262"/>
            <ac:cxnSpMk id="1045" creationId="{AE0C0B2A-3FD1-4235-A16E-0ED1E028A93E}"/>
          </ac:cxnSpMkLst>
        </pc:cxnChg>
        <pc:cxnChg chg="add">
          <ac:chgData name="Lee, Andrea B." userId="10251fc7-c246-4670-90f0-e759805044a3" providerId="ADAL" clId="{7BA3F94F-6080-4862-80AB-F0AEA6537B64}" dt="2024-06-24T19:00:48.158" v="3738" actId="26606"/>
          <ac:cxnSpMkLst>
            <pc:docMk/>
            <pc:sldMk cId="811730917" sldId="262"/>
            <ac:cxnSpMk id="1052" creationId="{6C14D892-36B8-4065-9158-50C22E1E6986}"/>
          </ac:cxnSpMkLst>
        </pc:cxnChg>
      </pc:sldChg>
      <pc:sldChg chg="addSp delSp modSp del mod modClrScheme chgLayout">
        <pc:chgData name="Lee, Andrea B." userId="10251fc7-c246-4670-90f0-e759805044a3" providerId="ADAL" clId="{7BA3F94F-6080-4862-80AB-F0AEA6537B64}" dt="2024-06-24T18:26:24.774" v="3635" actId="2696"/>
        <pc:sldMkLst>
          <pc:docMk/>
          <pc:sldMk cId="445070695" sldId="267"/>
        </pc:sldMkLst>
        <pc:spChg chg="del mod ord">
          <ac:chgData name="Lee, Andrea B." userId="10251fc7-c246-4670-90f0-e759805044a3" providerId="ADAL" clId="{7BA3F94F-6080-4862-80AB-F0AEA6537B64}" dt="2024-06-18T16:59:15.792" v="2488" actId="700"/>
          <ac:spMkLst>
            <pc:docMk/>
            <pc:sldMk cId="445070695" sldId="267"/>
            <ac:spMk id="2" creationId="{42D1A202-23A3-4F3A-AA92-0172C8D2DA06}"/>
          </ac:spMkLst>
        </pc:spChg>
        <pc:spChg chg="mod ord">
          <ac:chgData name="Lee, Andrea B." userId="10251fc7-c246-4670-90f0-e759805044a3" providerId="ADAL" clId="{7BA3F94F-6080-4862-80AB-F0AEA6537B64}" dt="2024-06-24T17:52:21.764" v="3225" actId="20577"/>
          <ac:spMkLst>
            <pc:docMk/>
            <pc:sldMk cId="445070695" sldId="267"/>
            <ac:spMk id="3" creationId="{7B943E7C-A74D-4CB3-844B-51917C88C95F}"/>
          </ac:spMkLst>
        </pc:spChg>
        <pc:spChg chg="add del mod ord">
          <ac:chgData name="Lee, Andrea B." userId="10251fc7-c246-4670-90f0-e759805044a3" providerId="ADAL" clId="{7BA3F94F-6080-4862-80AB-F0AEA6537B64}" dt="2024-06-18T16:59:19.563" v="2489" actId="700"/>
          <ac:spMkLst>
            <pc:docMk/>
            <pc:sldMk cId="445070695" sldId="267"/>
            <ac:spMk id="4" creationId="{0E94F3EF-A5DC-B420-4B1D-4D1C3C5D8D40}"/>
          </ac:spMkLst>
        </pc:spChg>
        <pc:spChg chg="add mod ord">
          <ac:chgData name="Lee, Andrea B." userId="10251fc7-c246-4670-90f0-e759805044a3" providerId="ADAL" clId="{7BA3F94F-6080-4862-80AB-F0AEA6537B64}" dt="2024-06-18T16:59:19.563" v="2489" actId="700"/>
          <ac:spMkLst>
            <pc:docMk/>
            <pc:sldMk cId="445070695" sldId="267"/>
            <ac:spMk id="5" creationId="{CD763532-6C19-4A88-7EE8-E6859714FAFC}"/>
          </ac:spMkLst>
        </pc:spChg>
        <pc:spChg chg="add mod ord">
          <ac:chgData name="Lee, Andrea B." userId="10251fc7-c246-4670-90f0-e759805044a3" providerId="ADAL" clId="{7BA3F94F-6080-4862-80AB-F0AEA6537B64}" dt="2024-06-18T16:59:22.399" v="2497" actId="20577"/>
          <ac:spMkLst>
            <pc:docMk/>
            <pc:sldMk cId="445070695" sldId="267"/>
            <ac:spMk id="6" creationId="{8AB55E34-AD41-6C94-4875-B102C9C9CBDD}"/>
          </ac:spMkLst>
        </pc:spChg>
        <pc:spChg chg="add mod ord">
          <ac:chgData name="Lee, Andrea B." userId="10251fc7-c246-4670-90f0-e759805044a3" providerId="ADAL" clId="{7BA3F94F-6080-4862-80AB-F0AEA6537B64}" dt="2024-06-18T16:59:27.023" v="2512" actId="20577"/>
          <ac:spMkLst>
            <pc:docMk/>
            <pc:sldMk cId="445070695" sldId="267"/>
            <ac:spMk id="7" creationId="{AB7EDE8A-6482-0DE8-9FB3-BBE16F8ED6E2}"/>
          </ac:spMkLst>
        </pc:spChg>
        <pc:spChg chg="add del mod">
          <ac:chgData name="Lee, Andrea B." userId="10251fc7-c246-4670-90f0-e759805044a3" providerId="ADAL" clId="{7BA3F94F-6080-4862-80AB-F0AEA6537B64}" dt="2024-06-24T17:53:33.942" v="3322" actId="313"/>
          <ac:spMkLst>
            <pc:docMk/>
            <pc:sldMk cId="445070695" sldId="267"/>
            <ac:spMk id="9" creationId="{3F0D25B2-4A20-6413-9224-652004604E5E}"/>
          </ac:spMkLst>
        </pc:spChg>
        <pc:spChg chg="add del">
          <ac:chgData name="Lee, Andrea B." userId="10251fc7-c246-4670-90f0-e759805044a3" providerId="ADAL" clId="{7BA3F94F-6080-4862-80AB-F0AEA6537B64}" dt="2024-06-18T19:21:12.989" v="3012" actId="22"/>
          <ac:spMkLst>
            <pc:docMk/>
            <pc:sldMk cId="445070695" sldId="267"/>
            <ac:spMk id="14" creationId="{3E635440-B0CC-F072-D2AC-07311F77FAFB}"/>
          </ac:spMkLst>
        </pc:spChg>
        <pc:picChg chg="del mod ord">
          <ac:chgData name="Lee, Andrea B." userId="10251fc7-c246-4670-90f0-e759805044a3" providerId="ADAL" clId="{7BA3F94F-6080-4862-80AB-F0AEA6537B64}" dt="2024-06-18T19:20:34.051" v="3008" actId="478"/>
          <ac:picMkLst>
            <pc:docMk/>
            <pc:sldMk cId="445070695" sldId="267"/>
            <ac:picMk id="10" creationId="{1A068317-699A-4C96-BD22-58E7B50ADDE8}"/>
          </ac:picMkLst>
        </pc:picChg>
        <pc:picChg chg="add del mod">
          <ac:chgData name="Lee, Andrea B." userId="10251fc7-c246-4670-90f0-e759805044a3" providerId="ADAL" clId="{7BA3F94F-6080-4862-80AB-F0AEA6537B64}" dt="2024-06-18T19:21:52.737" v="3025" actId="931"/>
          <ac:picMkLst>
            <pc:docMk/>
            <pc:sldMk cId="445070695" sldId="267"/>
            <ac:picMk id="12" creationId="{E129C6BB-9A64-1664-8005-040A7FE302A0}"/>
          </ac:picMkLst>
        </pc:picChg>
      </pc:sldChg>
      <pc:sldChg chg="addSp delSp modSp mod">
        <pc:chgData name="Lee, Andrea B." userId="10251fc7-c246-4670-90f0-e759805044a3" providerId="ADAL" clId="{7BA3F94F-6080-4862-80AB-F0AEA6537B64}" dt="2024-06-18T15:43:12.372" v="798"/>
        <pc:sldMkLst>
          <pc:docMk/>
          <pc:sldMk cId="3103683689" sldId="268"/>
        </pc:sldMkLst>
        <pc:spChg chg="mod">
          <ac:chgData name="Lee, Andrea B." userId="10251fc7-c246-4670-90f0-e759805044a3" providerId="ADAL" clId="{7BA3F94F-6080-4862-80AB-F0AEA6537B64}" dt="2024-06-18T15:42:04.730" v="797" actId="26606"/>
          <ac:spMkLst>
            <pc:docMk/>
            <pc:sldMk cId="3103683689" sldId="268"/>
            <ac:spMk id="2" creationId="{69FAE308-3076-43DB-B834-DA0B0AE19AF9}"/>
          </ac:spMkLst>
        </pc:spChg>
        <pc:spChg chg="del">
          <ac:chgData name="Lee, Andrea B." userId="10251fc7-c246-4670-90f0-e759805044a3" providerId="ADAL" clId="{7BA3F94F-6080-4862-80AB-F0AEA6537B64}" dt="2024-06-18T15:42:04.730" v="797" actId="26606"/>
          <ac:spMkLst>
            <pc:docMk/>
            <pc:sldMk cId="3103683689" sldId="268"/>
            <ac:spMk id="3" creationId="{BABC2CE0-8806-4B2A-A10A-32984D317434}"/>
          </ac:spMkLst>
        </pc:spChg>
        <pc:spChg chg="add">
          <ac:chgData name="Lee, Andrea B." userId="10251fc7-c246-4670-90f0-e759805044a3" providerId="ADAL" clId="{7BA3F94F-6080-4862-80AB-F0AEA6537B64}" dt="2024-06-18T15:42:04.730" v="797" actId="26606"/>
          <ac:spMkLst>
            <pc:docMk/>
            <pc:sldMk cId="3103683689" sldId="268"/>
            <ac:spMk id="9" creationId="{EEE96A74-B62B-4642-AB22-7776A5F48CE7}"/>
          </ac:spMkLst>
        </pc:spChg>
        <pc:graphicFrameChg chg="add mod">
          <ac:chgData name="Lee, Andrea B." userId="10251fc7-c246-4670-90f0-e759805044a3" providerId="ADAL" clId="{7BA3F94F-6080-4862-80AB-F0AEA6537B64}" dt="2024-06-18T15:43:12.372" v="798"/>
          <ac:graphicFrameMkLst>
            <pc:docMk/>
            <pc:sldMk cId="3103683689" sldId="268"/>
            <ac:graphicFrameMk id="5" creationId="{51683352-196F-FE30-A118-EA2654661D29}"/>
          </ac:graphicFrameMkLst>
        </pc:graphicFrameChg>
        <pc:cxnChg chg="add">
          <ac:chgData name="Lee, Andrea B." userId="10251fc7-c246-4670-90f0-e759805044a3" providerId="ADAL" clId="{7BA3F94F-6080-4862-80AB-F0AEA6537B64}" dt="2024-06-18T15:42:04.730" v="797" actId="26606"/>
          <ac:cxnSpMkLst>
            <pc:docMk/>
            <pc:sldMk cId="3103683689" sldId="268"/>
            <ac:cxnSpMk id="11" creationId="{3A513CAD-9784-4D35-BAF9-1F7DDD697BDB}"/>
          </ac:cxnSpMkLst>
        </pc:cxnChg>
      </pc:sldChg>
      <pc:sldChg chg="addSp delSp modSp mod setBg modClrScheme delDesignElem chgLayout modNotesTx">
        <pc:chgData name="Lee, Andrea B." userId="10251fc7-c246-4670-90f0-e759805044a3" providerId="ADAL" clId="{7BA3F94F-6080-4862-80AB-F0AEA6537B64}" dt="2024-06-24T18:34:30.344" v="3733" actId="26606"/>
        <pc:sldMkLst>
          <pc:docMk/>
          <pc:sldMk cId="1944867559" sldId="313"/>
        </pc:sldMkLst>
        <pc:spChg chg="del mod ord">
          <ac:chgData name="Lee, Andrea B." userId="10251fc7-c246-4670-90f0-e759805044a3" providerId="ADAL" clId="{7BA3F94F-6080-4862-80AB-F0AEA6537B64}" dt="2024-06-18T15:48:46.471" v="826" actId="478"/>
          <ac:spMkLst>
            <pc:docMk/>
            <pc:sldMk cId="1944867559" sldId="313"/>
            <ac:spMk id="2" creationId="{C3957EAB-1A32-A2FE-6656-37F9DA322CC7}"/>
          </ac:spMkLst>
        </pc:spChg>
        <pc:spChg chg="add del mod ord">
          <ac:chgData name="Lee, Andrea B." userId="10251fc7-c246-4670-90f0-e759805044a3" providerId="ADAL" clId="{7BA3F94F-6080-4862-80AB-F0AEA6537B64}" dt="2024-06-24T18:34:30.344" v="3733" actId="26606"/>
          <ac:spMkLst>
            <pc:docMk/>
            <pc:sldMk cId="1944867559" sldId="313"/>
            <ac:spMk id="3" creationId="{F3D291F2-4F3B-9988-830C-3A03B6B27807}"/>
          </ac:spMkLst>
        </pc:spChg>
        <pc:spChg chg="add del mod ord">
          <ac:chgData name="Lee, Andrea B." userId="10251fc7-c246-4670-90f0-e759805044a3" providerId="ADAL" clId="{7BA3F94F-6080-4862-80AB-F0AEA6537B64}" dt="2024-06-24T18:33:58.785" v="3726" actId="700"/>
          <ac:spMkLst>
            <pc:docMk/>
            <pc:sldMk cId="1944867559" sldId="313"/>
            <ac:spMk id="4" creationId="{8E564A99-0186-E4D3-008C-80F7EC180331}"/>
          </ac:spMkLst>
        </pc:spChg>
        <pc:spChg chg="add del mod ord">
          <ac:chgData name="Lee, Andrea B." userId="10251fc7-c246-4670-90f0-e759805044a3" providerId="ADAL" clId="{7BA3F94F-6080-4862-80AB-F0AEA6537B64}" dt="2024-06-24T18:33:58.785" v="3726" actId="700"/>
          <ac:spMkLst>
            <pc:docMk/>
            <pc:sldMk cId="1944867559" sldId="313"/>
            <ac:spMk id="5" creationId="{D7C5DDDF-97F4-069F-E71D-B2E7D1B0CEDF}"/>
          </ac:spMkLst>
        </pc:spChg>
        <pc:spChg chg="add del mod ord">
          <ac:chgData name="Lee, Andrea B." userId="10251fc7-c246-4670-90f0-e759805044a3" providerId="ADAL" clId="{7BA3F94F-6080-4862-80AB-F0AEA6537B64}" dt="2024-06-24T18:31:15.786" v="3701" actId="931"/>
          <ac:spMkLst>
            <pc:docMk/>
            <pc:sldMk cId="1944867559" sldId="313"/>
            <ac:spMk id="6" creationId="{B6AE5FFC-04EA-8EFA-7F50-33C13105B6E0}"/>
          </ac:spMkLst>
        </pc:spChg>
        <pc:spChg chg="add del mod ord">
          <ac:chgData name="Lee, Andrea B." userId="10251fc7-c246-4670-90f0-e759805044a3" providerId="ADAL" clId="{7BA3F94F-6080-4862-80AB-F0AEA6537B64}" dt="2024-06-18T15:48:39.848" v="823" actId="700"/>
          <ac:spMkLst>
            <pc:docMk/>
            <pc:sldMk cId="1944867559" sldId="313"/>
            <ac:spMk id="7" creationId="{A430CD43-8408-2A17-781B-D02F6DDD7BDE}"/>
          </ac:spMkLst>
        </pc:spChg>
        <pc:spChg chg="add del mod ord">
          <ac:chgData name="Lee, Andrea B." userId="10251fc7-c246-4670-90f0-e759805044a3" providerId="ADAL" clId="{7BA3F94F-6080-4862-80AB-F0AEA6537B64}" dt="2024-06-18T15:48:39.153" v="821" actId="700"/>
          <ac:spMkLst>
            <pc:docMk/>
            <pc:sldMk cId="1944867559" sldId="313"/>
            <ac:spMk id="8" creationId="{494CFD29-C83E-4F9F-4264-B5EFC9897715}"/>
          </ac:spMkLst>
        </pc:spChg>
        <pc:spChg chg="add del mod">
          <ac:chgData name="Lee, Andrea B." userId="10251fc7-c246-4670-90f0-e759805044a3" providerId="ADAL" clId="{7BA3F94F-6080-4862-80AB-F0AEA6537B64}" dt="2024-06-18T15:49:15.942" v="827" actId="931"/>
          <ac:spMkLst>
            <pc:docMk/>
            <pc:sldMk cId="1944867559" sldId="313"/>
            <ac:spMk id="9" creationId="{A0F5BE09-8AFC-74FC-A936-227435186E65}"/>
          </ac:spMkLst>
        </pc:spChg>
        <pc:spChg chg="add del mod ord">
          <ac:chgData name="Lee, Andrea B." userId="10251fc7-c246-4670-90f0-e759805044a3" providerId="ADAL" clId="{7BA3F94F-6080-4862-80AB-F0AEA6537B64}" dt="2024-06-24T18:33:51.085" v="3725" actId="931"/>
          <ac:spMkLst>
            <pc:docMk/>
            <pc:sldMk cId="1944867559" sldId="313"/>
            <ac:spMk id="10" creationId="{164B3BA3-3425-74F7-D4AC-2263FBFCA365}"/>
          </ac:spMkLst>
        </pc:spChg>
        <pc:spChg chg="add del mod ord">
          <ac:chgData name="Lee, Andrea B." userId="10251fc7-c246-4670-90f0-e759805044a3" providerId="ADAL" clId="{7BA3F94F-6080-4862-80AB-F0AEA6537B64}" dt="2024-06-24T18:33:39.643" v="3723" actId="700"/>
          <ac:spMkLst>
            <pc:docMk/>
            <pc:sldMk cId="1944867559" sldId="313"/>
            <ac:spMk id="12" creationId="{BA4D8931-7056-DA1F-0BD1-9817EBA30545}"/>
          </ac:spMkLst>
        </pc:spChg>
        <pc:spChg chg="add mod ord">
          <ac:chgData name="Lee, Andrea B." userId="10251fc7-c246-4670-90f0-e759805044a3" providerId="ADAL" clId="{7BA3F94F-6080-4862-80AB-F0AEA6537B64}" dt="2024-06-24T18:34:20.525" v="3731" actId="26606"/>
          <ac:spMkLst>
            <pc:docMk/>
            <pc:sldMk cId="1944867559" sldId="313"/>
            <ac:spMk id="13" creationId="{5F13782F-DFFF-6018-64D7-1963F27D7898}"/>
          </ac:spMkLst>
        </pc:spChg>
        <pc:spChg chg="add del">
          <ac:chgData name="Lee, Andrea B." userId="10251fc7-c246-4670-90f0-e759805044a3" providerId="ADAL" clId="{7BA3F94F-6080-4862-80AB-F0AEA6537B64}" dt="2024-06-24T18:34:15.271" v="3728" actId="26606"/>
          <ac:spMkLst>
            <pc:docMk/>
            <pc:sldMk cId="1944867559" sldId="313"/>
            <ac:spMk id="23" creationId="{1AEB7F98-32EC-40D3-89EE-C8433023163A}"/>
          </ac:spMkLst>
        </pc:spChg>
        <pc:spChg chg="add del">
          <ac:chgData name="Lee, Andrea B." userId="10251fc7-c246-4670-90f0-e759805044a3" providerId="ADAL" clId="{7BA3F94F-6080-4862-80AB-F0AEA6537B64}" dt="2024-06-24T18:34:20.480" v="3730" actId="26606"/>
          <ac:spMkLst>
            <pc:docMk/>
            <pc:sldMk cId="1944867559" sldId="313"/>
            <ac:spMk id="27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4T18:34:30.344" v="3733" actId="26606"/>
          <ac:spMkLst>
            <pc:docMk/>
            <pc:sldMk cId="1944867559" sldId="313"/>
            <ac:spMk id="30" creationId="{B65AA36A-D7CC-493C-A0EE-F8AC3564D17D}"/>
          </ac:spMkLst>
        </pc:spChg>
        <pc:spChg chg="add">
          <ac:chgData name="Lee, Andrea B." userId="10251fc7-c246-4670-90f0-e759805044a3" providerId="ADAL" clId="{7BA3F94F-6080-4862-80AB-F0AEA6537B64}" dt="2024-06-24T18:34:30.344" v="3733" actId="26606"/>
          <ac:spMkLst>
            <pc:docMk/>
            <pc:sldMk cId="1944867559" sldId="313"/>
            <ac:spMk id="36" creationId="{3268346D-5E77-4906-AC8D-57FB88F111CD}"/>
          </ac:spMkLst>
        </pc:spChg>
        <pc:spChg chg="add">
          <ac:chgData name="Lee, Andrea B." userId="10251fc7-c246-4670-90f0-e759805044a3" providerId="ADAL" clId="{7BA3F94F-6080-4862-80AB-F0AEA6537B64}" dt="2024-06-24T18:34:30.344" v="3733" actId="26606"/>
          <ac:spMkLst>
            <pc:docMk/>
            <pc:sldMk cId="1944867559" sldId="313"/>
            <ac:spMk id="38" creationId="{4168C6BE-41CC-4C4D-850F-F82321AE7B18}"/>
          </ac:spMkLst>
        </pc:spChg>
        <pc:spChg chg="add del">
          <ac:chgData name="Lee, Andrea B." userId="10251fc7-c246-4670-90f0-e759805044a3" providerId="ADAL" clId="{7BA3F94F-6080-4862-80AB-F0AEA6537B64}" dt="2024-06-18T14:49:07.505" v="388" actId="26606"/>
          <ac:spMkLst>
            <pc:docMk/>
            <pc:sldMk cId="1944867559" sldId="313"/>
            <ac:spMk id="1039" creationId="{3011B0B3-5679-4759-90B8-3B908C4CBD21}"/>
          </ac:spMkLst>
        </pc:spChg>
        <pc:grpChg chg="add del">
          <ac:chgData name="Lee, Andrea B." userId="10251fc7-c246-4670-90f0-e759805044a3" providerId="ADAL" clId="{7BA3F94F-6080-4862-80AB-F0AEA6537B64}" dt="2024-06-18T14:49:07.505" v="388" actId="26606"/>
          <ac:grpSpMkLst>
            <pc:docMk/>
            <pc:sldMk cId="1944867559" sldId="313"/>
            <ac:grpSpMk id="1033" creationId="{9494E066-0146-46E9-BAF1-C33240ABA294}"/>
          </ac:grpSpMkLst>
        </pc:grpChg>
        <pc:picChg chg="add del mod">
          <ac:chgData name="Lee, Andrea B." userId="10251fc7-c246-4670-90f0-e759805044a3" providerId="ADAL" clId="{7BA3F94F-6080-4862-80AB-F0AEA6537B64}" dt="2024-06-24T18:29:49.905" v="3657" actId="478"/>
          <ac:picMkLst>
            <pc:docMk/>
            <pc:sldMk cId="1944867559" sldId="313"/>
            <ac:picMk id="2" creationId="{7C28951B-B17D-433D-0E36-25DA6FEBFC42}"/>
          </ac:picMkLst>
        </pc:picChg>
        <pc:picChg chg="add del mod ord">
          <ac:chgData name="Lee, Andrea B." userId="10251fc7-c246-4670-90f0-e759805044a3" providerId="ADAL" clId="{7BA3F94F-6080-4862-80AB-F0AEA6537B64}" dt="2024-06-24T18:32:03.211" v="3703" actId="478"/>
          <ac:picMkLst>
            <pc:docMk/>
            <pc:sldMk cId="1944867559" sldId="313"/>
            <ac:picMk id="8" creationId="{3087A3DB-21C1-3B14-7EEC-00F9A7E34740}"/>
          </ac:picMkLst>
        </pc:picChg>
        <pc:picChg chg="add del mod">
          <ac:chgData name="Lee, Andrea B." userId="10251fc7-c246-4670-90f0-e759805044a3" providerId="ADAL" clId="{7BA3F94F-6080-4862-80AB-F0AEA6537B64}" dt="2024-06-24T18:33:02.109" v="3715" actId="478"/>
          <ac:picMkLst>
            <pc:docMk/>
            <pc:sldMk cId="1944867559" sldId="313"/>
            <ac:picMk id="11" creationId="{809768B4-28B2-6F42-F1B2-6F6E65A99682}"/>
          </ac:picMkLst>
        </pc:picChg>
        <pc:picChg chg="add del mod">
          <ac:chgData name="Lee, Andrea B." userId="10251fc7-c246-4670-90f0-e759805044a3" providerId="ADAL" clId="{7BA3F94F-6080-4862-80AB-F0AEA6537B64}" dt="2024-06-18T15:49:26.586" v="830" actId="478"/>
          <ac:picMkLst>
            <pc:docMk/>
            <pc:sldMk cId="1944867559" sldId="313"/>
            <ac:picMk id="11" creationId="{F5D5DB84-CADD-EE7C-820F-0E01788A76BC}"/>
          </ac:picMkLst>
        </pc:picChg>
        <pc:picChg chg="add del mod">
          <ac:chgData name="Lee, Andrea B." userId="10251fc7-c246-4670-90f0-e759805044a3" providerId="ADAL" clId="{7BA3F94F-6080-4862-80AB-F0AEA6537B64}" dt="2024-06-24T18:32:30.490" v="3709" actId="478"/>
          <ac:picMkLst>
            <pc:docMk/>
            <pc:sldMk cId="1944867559" sldId="313"/>
            <ac:picMk id="14" creationId="{0ACA224A-3E53-6BE3-F255-148386EDC049}"/>
          </ac:picMkLst>
        </pc:picChg>
        <pc:picChg chg="add del mod">
          <ac:chgData name="Lee, Andrea B." userId="10251fc7-c246-4670-90f0-e759805044a3" providerId="ADAL" clId="{7BA3F94F-6080-4862-80AB-F0AEA6537B64}" dt="2024-06-24T18:33:39.211" v="3722" actId="931"/>
          <ac:picMkLst>
            <pc:docMk/>
            <pc:sldMk cId="1944867559" sldId="313"/>
            <ac:picMk id="16" creationId="{AB289762-7DB1-883A-C4F3-2512B3A56693}"/>
          </ac:picMkLst>
        </pc:picChg>
        <pc:picChg chg="add mod ord">
          <ac:chgData name="Lee, Andrea B." userId="10251fc7-c246-4670-90f0-e759805044a3" providerId="ADAL" clId="{7BA3F94F-6080-4862-80AB-F0AEA6537B64}" dt="2024-06-24T18:34:30.344" v="3733" actId="26606"/>
          <ac:picMkLst>
            <pc:docMk/>
            <pc:sldMk cId="1944867559" sldId="313"/>
            <ac:picMk id="18" creationId="{7A3DEB2E-6605-E54E-E14E-F33535A00525}"/>
          </ac:picMkLst>
        </pc:picChg>
        <pc:picChg chg="add del mod">
          <ac:chgData name="Lee, Andrea B." userId="10251fc7-c246-4670-90f0-e759805044a3" providerId="ADAL" clId="{7BA3F94F-6080-4862-80AB-F0AEA6537B64}" dt="2024-06-18T15:46:29.901" v="809" actId="478"/>
          <ac:picMkLst>
            <pc:docMk/>
            <pc:sldMk cId="1944867559" sldId="313"/>
            <ac:picMk id="1026" creationId="{D4A90CE2-D2BA-FBD3-5DBA-D945CB315D88}"/>
          </ac:picMkLst>
        </pc:picChg>
        <pc:picChg chg="add del mod">
          <ac:chgData name="Lee, Andrea B." userId="10251fc7-c246-4670-90f0-e759805044a3" providerId="ADAL" clId="{7BA3F94F-6080-4862-80AB-F0AEA6537B64}" dt="2024-06-18T15:48:46.471" v="826" actId="478"/>
          <ac:picMkLst>
            <pc:docMk/>
            <pc:sldMk cId="1944867559" sldId="313"/>
            <ac:picMk id="1028" creationId="{349F8DF0-70DC-8F99-ABA8-2596AEF2B01D}"/>
          </ac:picMkLst>
        </pc:picChg>
        <pc:picChg chg="add del mod">
          <ac:chgData name="Lee, Andrea B." userId="10251fc7-c246-4670-90f0-e759805044a3" providerId="ADAL" clId="{7BA3F94F-6080-4862-80AB-F0AEA6537B64}" dt="2024-06-18T15:48:40.372" v="824"/>
          <ac:picMkLst>
            <pc:docMk/>
            <pc:sldMk cId="1944867559" sldId="313"/>
            <ac:picMk id="1030" creationId="{EADFD80D-BD66-BC36-06AE-F82B101D237E}"/>
          </ac:picMkLst>
        </pc:picChg>
        <pc:picChg chg="add del mod">
          <ac:chgData name="Lee, Andrea B." userId="10251fc7-c246-4670-90f0-e759805044a3" providerId="ADAL" clId="{7BA3F94F-6080-4862-80AB-F0AEA6537B64}" dt="2024-06-18T15:53:57.464" v="1030" actId="21"/>
          <ac:picMkLst>
            <pc:docMk/>
            <pc:sldMk cId="1944867559" sldId="313"/>
            <ac:picMk id="1032" creationId="{2AE89751-B7D8-CFA3-0B94-5B227394E4E8}"/>
          </ac:picMkLst>
        </pc:picChg>
        <pc:cxnChg chg="add del">
          <ac:chgData name="Lee, Andrea B." userId="10251fc7-c246-4670-90f0-e759805044a3" providerId="ADAL" clId="{7BA3F94F-6080-4862-80AB-F0AEA6537B64}" dt="2024-06-24T18:34:15.271" v="3728" actId="26606"/>
          <ac:cxnSpMkLst>
            <pc:docMk/>
            <pc:sldMk cId="1944867559" sldId="313"/>
            <ac:cxnSpMk id="25" creationId="{79A23555-9837-466D-9123-97B89F6CA171}"/>
          </ac:cxnSpMkLst>
        </pc:cxnChg>
        <pc:cxnChg chg="add del">
          <ac:chgData name="Lee, Andrea B." userId="10251fc7-c246-4670-90f0-e759805044a3" providerId="ADAL" clId="{7BA3F94F-6080-4862-80AB-F0AEA6537B64}" dt="2024-06-24T18:34:20.480" v="3730" actId="26606"/>
          <ac:cxnSpMkLst>
            <pc:docMk/>
            <pc:sldMk cId="1944867559" sldId="313"/>
            <ac:cxnSpMk id="28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24T18:34:30.344" v="3733" actId="26606"/>
          <ac:cxnSpMkLst>
            <pc:docMk/>
            <pc:sldMk cId="1944867559" sldId="313"/>
            <ac:cxnSpMk id="31" creationId="{1850A2DA-FC3C-4E59-9724-29CF2777D32C}"/>
          </ac:cxnSpMkLst>
        </pc:cxnChg>
        <pc:cxnChg chg="add">
          <ac:chgData name="Lee, Andrea B." userId="10251fc7-c246-4670-90f0-e759805044a3" providerId="ADAL" clId="{7BA3F94F-6080-4862-80AB-F0AEA6537B64}" dt="2024-06-24T18:34:30.344" v="3733" actId="26606"/>
          <ac:cxnSpMkLst>
            <pc:docMk/>
            <pc:sldMk cId="1944867559" sldId="313"/>
            <ac:cxnSpMk id="40" creationId="{4CBC1FDF-AE13-4731-B38F-2761BDFDBB0E}"/>
          </ac:cxnSpMkLst>
        </pc:cxnChg>
        <pc:cxnChg chg="add del">
          <ac:chgData name="Lee, Andrea B." userId="10251fc7-c246-4670-90f0-e759805044a3" providerId="ADAL" clId="{7BA3F94F-6080-4862-80AB-F0AEA6537B64}" dt="2024-06-18T14:49:07.505" v="388" actId="26606"/>
          <ac:cxnSpMkLst>
            <pc:docMk/>
            <pc:sldMk cId="1944867559" sldId="313"/>
            <ac:cxnSpMk id="1031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4:49:07.505" v="388" actId="26606"/>
          <ac:cxnSpMkLst>
            <pc:docMk/>
            <pc:sldMk cId="1944867559" sldId="313"/>
            <ac:cxnSpMk id="1041" creationId="{32E97E5C-7A5F-424E-AAE4-654396E90799}"/>
          </ac:cxnSpMkLst>
        </pc:cxnChg>
      </pc:sldChg>
      <pc:sldChg chg="addSp delSp modSp del mod setBg">
        <pc:chgData name="Lee, Andrea B." userId="10251fc7-c246-4670-90f0-e759805044a3" providerId="ADAL" clId="{7BA3F94F-6080-4862-80AB-F0AEA6537B64}" dt="2024-06-18T16:56:22.826" v="2456" actId="2696"/>
        <pc:sldMkLst>
          <pc:docMk/>
          <pc:sldMk cId="2723865859" sldId="315"/>
        </pc:sldMkLst>
        <pc:spChg chg="mod">
          <ac:chgData name="Lee, Andrea B." userId="10251fc7-c246-4670-90f0-e759805044a3" providerId="ADAL" clId="{7BA3F94F-6080-4862-80AB-F0AEA6537B64}" dt="2024-06-18T16:46:31.223" v="2404" actId="26606"/>
          <ac:spMkLst>
            <pc:docMk/>
            <pc:sldMk cId="2723865859" sldId="315"/>
            <ac:spMk id="2" creationId="{B1D7F9A0-D364-C129-711E-DB39F65EEDBD}"/>
          </ac:spMkLst>
        </pc:spChg>
        <pc:spChg chg="mod ord">
          <ac:chgData name="Lee, Andrea B." userId="10251fc7-c246-4670-90f0-e759805044a3" providerId="ADAL" clId="{7BA3F94F-6080-4862-80AB-F0AEA6537B64}" dt="2024-06-18T16:56:09.907" v="2455" actId="20577"/>
          <ac:spMkLst>
            <pc:docMk/>
            <pc:sldMk cId="2723865859" sldId="315"/>
            <ac:spMk id="12" creationId="{09A860AE-836A-6B3C-D663-F6B253827540}"/>
          </ac:spMkLst>
        </pc:spChg>
        <pc:spChg chg="add del mod">
          <ac:chgData name="Lee, Andrea B." userId="10251fc7-c246-4670-90f0-e759805044a3" providerId="ADAL" clId="{7BA3F94F-6080-4862-80AB-F0AEA6537B64}" dt="2024-06-18T16:46:32.002" v="2405" actId="931"/>
          <ac:spMkLst>
            <pc:docMk/>
            <pc:sldMk cId="2723865859" sldId="315"/>
            <ac:spMk id="13" creationId="{2BFE84A7-25EF-3EAC-827F-0F82AD57DF50}"/>
          </ac:spMkLst>
        </pc:spChg>
        <pc:spChg chg="add del">
          <ac:chgData name="Lee, Andrea B." userId="10251fc7-c246-4670-90f0-e759805044a3" providerId="ADAL" clId="{7BA3F94F-6080-4862-80AB-F0AEA6537B64}" dt="2024-06-18T16:39:20.923" v="2319" actId="26606"/>
          <ac:spMkLst>
            <pc:docMk/>
            <pc:sldMk cId="2723865859" sldId="315"/>
            <ac:spMk id="17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6:46:31.223" v="2404" actId="26606"/>
          <ac:spMkLst>
            <pc:docMk/>
            <pc:sldMk cId="2723865859" sldId="315"/>
            <ac:spMk id="21" creationId="{DB66C9CD-6BF4-44CA-8078-0BB819080761}"/>
          </ac:spMkLst>
        </pc:spChg>
        <pc:picChg chg="add del mod">
          <ac:chgData name="Lee, Andrea B." userId="10251fc7-c246-4670-90f0-e759805044a3" providerId="ADAL" clId="{7BA3F94F-6080-4862-80AB-F0AEA6537B64}" dt="2024-06-18T16:46:32.002" v="2405" actId="931"/>
          <ac:picMkLst>
            <pc:docMk/>
            <pc:sldMk cId="2723865859" sldId="315"/>
            <ac:picMk id="4" creationId="{58B288B9-35F2-2781-587C-1962FCBA2A98}"/>
          </ac:picMkLst>
        </pc:picChg>
        <pc:cxnChg chg="add del">
          <ac:chgData name="Lee, Andrea B." userId="10251fc7-c246-4670-90f0-e759805044a3" providerId="ADAL" clId="{7BA3F94F-6080-4862-80AB-F0AEA6537B64}" dt="2024-06-18T16:39:20.923" v="2319" actId="26606"/>
          <ac:cxnSpMkLst>
            <pc:docMk/>
            <pc:sldMk cId="2723865859" sldId="315"/>
            <ac:cxnSpMk id="19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18T16:46:31.223" v="2404" actId="26606"/>
          <ac:cxnSpMkLst>
            <pc:docMk/>
            <pc:sldMk cId="2723865859" sldId="315"/>
            <ac:cxnSpMk id="22" creationId="{16C132CB-661F-4A80-B2A5-D78FF18C0CDF}"/>
          </ac:cxnSpMkLst>
        </pc:cxnChg>
      </pc:sldChg>
      <pc:sldChg chg="addSp delSp modSp mod setBg modClrScheme delDesignElem chgLayout">
        <pc:chgData name="Lee, Andrea B." userId="10251fc7-c246-4670-90f0-e759805044a3" providerId="ADAL" clId="{7BA3F94F-6080-4862-80AB-F0AEA6537B64}" dt="2024-06-25T13:35:47.566" v="3862" actId="700"/>
        <pc:sldMkLst>
          <pc:docMk/>
          <pc:sldMk cId="3284616221" sldId="317"/>
        </pc:sldMkLst>
        <pc:spChg chg="mod ord">
          <ac:chgData name="Lee, Andrea B." userId="10251fc7-c246-4670-90f0-e759805044a3" providerId="ADAL" clId="{7BA3F94F-6080-4862-80AB-F0AEA6537B64}" dt="2024-06-25T13:35:47.566" v="3862" actId="700"/>
          <ac:spMkLst>
            <pc:docMk/>
            <pc:sldMk cId="3284616221" sldId="317"/>
            <ac:spMk id="2" creationId="{0FD25A52-EB72-8381-9004-15EFA08A1549}"/>
          </ac:spMkLst>
        </pc:spChg>
        <pc:spChg chg="del mod ord">
          <ac:chgData name="Lee, Andrea B." userId="10251fc7-c246-4670-90f0-e759805044a3" providerId="ADAL" clId="{7BA3F94F-6080-4862-80AB-F0AEA6537B64}" dt="2024-06-18T16:56:47.968" v="2476" actId="700"/>
          <ac:spMkLst>
            <pc:docMk/>
            <pc:sldMk cId="3284616221" sldId="317"/>
            <ac:spMk id="3" creationId="{66377FFE-5575-F589-0B25-1907543616B3}"/>
          </ac:spMkLst>
        </pc:spChg>
        <pc:spChg chg="del mod">
          <ac:chgData name="Lee, Andrea B." userId="10251fc7-c246-4670-90f0-e759805044a3" providerId="ADAL" clId="{7BA3F94F-6080-4862-80AB-F0AEA6537B64}" dt="2024-06-18T16:56:47.968" v="2476" actId="700"/>
          <ac:spMkLst>
            <pc:docMk/>
            <pc:sldMk cId="3284616221" sldId="317"/>
            <ac:spMk id="4" creationId="{4F5F9818-7589-51E7-9F61-CDE1B7A6B271}"/>
          </ac:spMkLst>
        </pc:spChg>
        <pc:spChg chg="add del mod">
          <ac:chgData name="Lee, Andrea B." userId="10251fc7-c246-4670-90f0-e759805044a3" providerId="ADAL" clId="{7BA3F94F-6080-4862-80AB-F0AEA6537B64}" dt="2024-06-24T19:11:36.733" v="3783" actId="21"/>
          <ac:spMkLst>
            <pc:docMk/>
            <pc:sldMk cId="3284616221" sldId="317"/>
            <ac:spMk id="4" creationId="{94AE4143-6F42-0555-88A3-6999E97BC63C}"/>
          </ac:spMkLst>
        </pc:spChg>
        <pc:spChg chg="add del mod ord">
          <ac:chgData name="Lee, Andrea B." userId="10251fc7-c246-4670-90f0-e759805044a3" providerId="ADAL" clId="{7BA3F94F-6080-4862-80AB-F0AEA6537B64}" dt="2024-06-18T16:57:43.971" v="2477" actId="700"/>
          <ac:spMkLst>
            <pc:docMk/>
            <pc:sldMk cId="3284616221" sldId="317"/>
            <ac:spMk id="5" creationId="{F0E8EAC2-E052-4872-420D-594A5597D27C}"/>
          </ac:spMkLst>
        </pc:spChg>
        <pc:spChg chg="add del mod ord">
          <ac:chgData name="Lee, Andrea B." userId="10251fc7-c246-4670-90f0-e759805044a3" providerId="ADAL" clId="{7BA3F94F-6080-4862-80AB-F0AEA6537B64}" dt="2024-06-18T16:58:26.857" v="2478" actId="931"/>
          <ac:spMkLst>
            <pc:docMk/>
            <pc:sldMk cId="3284616221" sldId="317"/>
            <ac:spMk id="6" creationId="{3C5FC58B-2E57-730F-FBAD-8708386F4848}"/>
          </ac:spMkLst>
        </pc:spChg>
        <pc:spChg chg="add del">
          <ac:chgData name="Lee, Andrea B." userId="10251fc7-c246-4670-90f0-e759805044a3" providerId="ADAL" clId="{7BA3F94F-6080-4862-80AB-F0AEA6537B64}" dt="2024-06-25T13:35:47.566" v="3862" actId="700"/>
          <ac:spMkLst>
            <pc:docMk/>
            <pc:sldMk cId="3284616221" sldId="317"/>
            <ac:spMk id="21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25T13:35:47.566" v="3862" actId="700"/>
          <ac:spMkLst>
            <pc:docMk/>
            <pc:sldMk cId="3284616221" sldId="317"/>
            <ac:spMk id="23" creationId="{3092D32E-B1E6-4335-BD86-8461882A79A5}"/>
          </ac:spMkLst>
        </pc:spChg>
        <pc:spChg chg="add del">
          <ac:chgData name="Lee, Andrea B." userId="10251fc7-c246-4670-90f0-e759805044a3" providerId="ADAL" clId="{7BA3F94F-6080-4862-80AB-F0AEA6537B64}" dt="2024-06-24T19:11:31.038" v="3777" actId="26606"/>
          <ac:spMkLst>
            <pc:docMk/>
            <pc:sldMk cId="3284616221" sldId="317"/>
            <ac:spMk id="3087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24T19:11:31.038" v="3777" actId="26606"/>
          <ac:spMkLst>
            <pc:docMk/>
            <pc:sldMk cId="3284616221" sldId="317"/>
            <ac:spMk id="3089" creationId="{DCFCE6BC-4706-49A2-816A-A44669F98A30}"/>
          </ac:spMkLst>
        </pc:spChg>
        <pc:spChg chg="add del">
          <ac:chgData name="Lee, Andrea B." userId="10251fc7-c246-4670-90f0-e759805044a3" providerId="ADAL" clId="{7BA3F94F-6080-4862-80AB-F0AEA6537B64}" dt="2024-06-24T19:11:32.138" v="3779" actId="26606"/>
          <ac:spMkLst>
            <pc:docMk/>
            <pc:sldMk cId="3284616221" sldId="317"/>
            <ac:spMk id="3093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4T19:11:32.138" v="3779" actId="26606"/>
          <ac:spMkLst>
            <pc:docMk/>
            <pc:sldMk cId="3284616221" sldId="317"/>
            <ac:spMk id="3094" creationId="{94AE4143-6F42-0555-88A3-6999E97BC63C}"/>
          </ac:spMkLst>
        </pc:spChg>
        <pc:spChg chg="add del">
          <ac:chgData name="Lee, Andrea B." userId="10251fc7-c246-4670-90f0-e759805044a3" providerId="ADAL" clId="{7BA3F94F-6080-4862-80AB-F0AEA6537B64}" dt="2024-06-24T19:11:34.596" v="3781" actId="26606"/>
          <ac:spMkLst>
            <pc:docMk/>
            <pc:sldMk cId="3284616221" sldId="317"/>
            <ac:spMk id="3097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24T19:11:34.596" v="3781" actId="26606"/>
          <ac:spMkLst>
            <pc:docMk/>
            <pc:sldMk cId="3284616221" sldId="317"/>
            <ac:spMk id="3099" creationId="{94AE4143-6F42-0555-88A3-6999E97BC63C}"/>
          </ac:spMkLst>
        </pc:spChg>
        <pc:grpChg chg="add del">
          <ac:chgData name="Lee, Andrea B." userId="10251fc7-c246-4670-90f0-e759805044a3" providerId="ADAL" clId="{7BA3F94F-6080-4862-80AB-F0AEA6537B64}" dt="2024-06-25T13:35:47.566" v="3862" actId="700"/>
          <ac:grpSpMkLst>
            <pc:docMk/>
            <pc:sldMk cId="3284616221" sldId="317"/>
            <ac:grpSpMk id="15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5T13:35:47.566" v="3862" actId="700"/>
          <ac:grpSpMkLst>
            <pc:docMk/>
            <pc:sldMk cId="3284616221" sldId="317"/>
            <ac:grpSpMk id="25" creationId="{53D83BC4-A03A-4B80-BE2E-AB1542ABAD46}"/>
          </ac:grpSpMkLst>
        </pc:grpChg>
        <pc:grpChg chg="add del">
          <ac:chgData name="Lee, Andrea B." userId="10251fc7-c246-4670-90f0-e759805044a3" providerId="ADAL" clId="{7BA3F94F-6080-4862-80AB-F0AEA6537B64}" dt="2024-06-24T19:11:31.038" v="3777" actId="26606"/>
          <ac:grpSpMkLst>
            <pc:docMk/>
            <pc:sldMk cId="3284616221" sldId="317"/>
            <ac:grpSpMk id="3081" creationId="{9494E066-0146-46E9-BAF1-C33240ABA294}"/>
          </ac:grpSpMkLst>
        </pc:grpChg>
        <pc:picChg chg="add del mod ord">
          <ac:chgData name="Lee, Andrea B." userId="10251fc7-c246-4670-90f0-e759805044a3" providerId="ADAL" clId="{7BA3F94F-6080-4862-80AB-F0AEA6537B64}" dt="2024-06-25T13:35:47.566" v="3862" actId="700"/>
          <ac:picMkLst>
            <pc:docMk/>
            <pc:sldMk cId="3284616221" sldId="317"/>
            <ac:picMk id="8" creationId="{D3DF2C62-6058-F39E-1CA0-E1CE48C9266E}"/>
          </ac:picMkLst>
        </pc:picChg>
        <pc:picChg chg="add del mod">
          <ac:chgData name="Lee, Andrea B." userId="10251fc7-c246-4670-90f0-e759805044a3" providerId="ADAL" clId="{7BA3F94F-6080-4862-80AB-F0AEA6537B64}" dt="2024-06-24T19:11:35.009" v="3782"/>
          <ac:picMkLst>
            <pc:docMk/>
            <pc:sldMk cId="3284616221" sldId="317"/>
            <ac:picMk id="3074" creationId="{D2F115D2-8831-A416-FBC2-CA274A0DF016}"/>
          </ac:picMkLst>
        </pc:picChg>
        <pc:cxnChg chg="add del">
          <ac:chgData name="Lee, Andrea B." userId="10251fc7-c246-4670-90f0-e759805044a3" providerId="ADAL" clId="{7BA3F94F-6080-4862-80AB-F0AEA6537B64}" dt="2024-06-25T13:35:47.566" v="3862" actId="700"/>
          <ac:cxnSpMkLst>
            <pc:docMk/>
            <pc:sldMk cId="3284616221" sldId="317"/>
            <ac:cxnSpMk id="13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11:31.038" v="3777" actId="26606"/>
          <ac:cxnSpMkLst>
            <pc:docMk/>
            <pc:sldMk cId="3284616221" sldId="317"/>
            <ac:cxnSpMk id="3079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11:31.038" v="3777" actId="26606"/>
          <ac:cxnSpMkLst>
            <pc:docMk/>
            <pc:sldMk cId="3284616221" sldId="317"/>
            <ac:cxnSpMk id="3091" creationId="{9E7C23BC-DAA6-40E1-8166-B8C4439D1430}"/>
          </ac:cxnSpMkLst>
        </pc:cxnChg>
        <pc:cxnChg chg="add del">
          <ac:chgData name="Lee, Andrea B." userId="10251fc7-c246-4670-90f0-e759805044a3" providerId="ADAL" clId="{7BA3F94F-6080-4862-80AB-F0AEA6537B64}" dt="2024-06-24T19:11:32.138" v="3779" actId="26606"/>
          <ac:cxnSpMkLst>
            <pc:docMk/>
            <pc:sldMk cId="3284616221" sldId="317"/>
            <ac:cxnSpMk id="3095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24T19:11:34.596" v="3781" actId="26606"/>
          <ac:cxnSpMkLst>
            <pc:docMk/>
            <pc:sldMk cId="3284616221" sldId="317"/>
            <ac:cxnSpMk id="3098" creationId="{E1C2E33F-4B1D-4F8B-B721-96313EA29404}"/>
          </ac:cxnSpMkLst>
        </pc:cxnChg>
      </pc:sldChg>
      <pc:sldChg chg="del">
        <pc:chgData name="Lee, Andrea B." userId="10251fc7-c246-4670-90f0-e759805044a3" providerId="ADAL" clId="{7BA3F94F-6080-4862-80AB-F0AEA6537B64}" dt="2024-06-18T19:20:24.820" v="3007" actId="2696"/>
        <pc:sldMkLst>
          <pc:docMk/>
          <pc:sldMk cId="240967260" sldId="318"/>
        </pc:sldMkLst>
      </pc:sldChg>
      <pc:sldChg chg="del">
        <pc:chgData name="Lee, Andrea B." userId="10251fc7-c246-4670-90f0-e759805044a3" providerId="ADAL" clId="{7BA3F94F-6080-4862-80AB-F0AEA6537B64}" dt="2024-06-18T14:41:02.952" v="239" actId="2696"/>
        <pc:sldMkLst>
          <pc:docMk/>
          <pc:sldMk cId="1634421749" sldId="319"/>
        </pc:sldMkLst>
      </pc:sldChg>
      <pc:sldChg chg="addSp delSp modSp mod addAnim delAnim">
        <pc:chgData name="Lee, Andrea B." userId="10251fc7-c246-4670-90f0-e759805044a3" providerId="ADAL" clId="{7BA3F94F-6080-4862-80AB-F0AEA6537B64}" dt="2024-06-24T19:23:52.626" v="3823" actId="26606"/>
        <pc:sldMkLst>
          <pc:docMk/>
          <pc:sldMk cId="2359185522" sldId="320"/>
        </pc:sldMkLst>
        <pc:spChg chg="mod ord">
          <ac:chgData name="Lee, Andrea B." userId="10251fc7-c246-4670-90f0-e759805044a3" providerId="ADAL" clId="{7BA3F94F-6080-4862-80AB-F0AEA6537B64}" dt="2024-06-24T19:03:22.575" v="3772" actId="26606"/>
          <ac:spMkLst>
            <pc:docMk/>
            <pc:sldMk cId="2359185522" sldId="320"/>
            <ac:spMk id="7" creationId="{B16E9532-6DC7-411D-A09F-8413A5B95FFE}"/>
          </ac:spMkLst>
        </pc:spChg>
        <pc:spChg chg="del mod">
          <ac:chgData name="Lee, Andrea B." userId="10251fc7-c246-4670-90f0-e759805044a3" providerId="ADAL" clId="{7BA3F94F-6080-4862-80AB-F0AEA6537B64}" dt="2024-06-18T16:25:39.854" v="1602" actId="26606"/>
          <ac:spMkLst>
            <pc:docMk/>
            <pc:sldMk cId="2359185522" sldId="320"/>
            <ac:spMk id="8" creationId="{2C602EC3-0115-4FB6-BAA7-BCA17E611651}"/>
          </ac:spMkLst>
        </pc:spChg>
        <pc:spChg chg="add del">
          <ac:chgData name="Lee, Andrea B." userId="10251fc7-c246-4670-90f0-e759805044a3" providerId="ADAL" clId="{7BA3F94F-6080-4862-80AB-F0AEA6537B64}" dt="2024-06-24T19:02:15.602" v="3756" actId="26606"/>
          <ac:spMkLst>
            <pc:docMk/>
            <pc:sldMk cId="2359185522" sldId="320"/>
            <ac:spMk id="21" creationId="{C9757E9E-CCD5-49A5-A016-FC18317317A2}"/>
          </ac:spMkLst>
        </pc:spChg>
        <pc:spChg chg="add del">
          <ac:chgData name="Lee, Andrea B." userId="10251fc7-c246-4670-90f0-e759805044a3" providerId="ADAL" clId="{7BA3F94F-6080-4862-80AB-F0AEA6537B64}" dt="2024-06-24T19:02:01.352" v="3742" actId="26606"/>
          <ac:spMkLst>
            <pc:docMk/>
            <pc:sldMk cId="2359185522" sldId="320"/>
            <ac:spMk id="2063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2:02.971" v="3744" actId="26606"/>
          <ac:spMkLst>
            <pc:docMk/>
            <pc:sldMk cId="2359185522" sldId="320"/>
            <ac:spMk id="2081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2:05.889" v="3746" actId="26606"/>
          <ac:spMkLst>
            <pc:docMk/>
            <pc:sldMk cId="2359185522" sldId="320"/>
            <ac:spMk id="2086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2:05.889" v="3746" actId="26606"/>
          <ac:spMkLst>
            <pc:docMk/>
            <pc:sldMk cId="2359185522" sldId="320"/>
            <ac:spMk id="2087" creationId="{767E5D14-5396-4D7B-996A-7BFD00576139}"/>
          </ac:spMkLst>
        </pc:spChg>
        <pc:spChg chg="add del">
          <ac:chgData name="Lee, Andrea B." userId="10251fc7-c246-4670-90f0-e759805044a3" providerId="ADAL" clId="{7BA3F94F-6080-4862-80AB-F0AEA6537B64}" dt="2024-06-24T19:02:05.889" v="3746" actId="26606"/>
          <ac:spMkLst>
            <pc:docMk/>
            <pc:sldMk cId="2359185522" sldId="320"/>
            <ac:spMk id="2096" creationId="{7D545465-6708-4A06-B237-742C91A8A668}"/>
          </ac:spMkLst>
        </pc:spChg>
        <pc:spChg chg="add del">
          <ac:chgData name="Lee, Andrea B." userId="10251fc7-c246-4670-90f0-e759805044a3" providerId="ADAL" clId="{7BA3F94F-6080-4862-80AB-F0AEA6537B64}" dt="2024-06-24T19:02:07.429" v="3748" actId="26606"/>
          <ac:spMkLst>
            <pc:docMk/>
            <pc:sldMk cId="2359185522" sldId="320"/>
            <ac:spMk id="2103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2:07.429" v="3748" actId="26606"/>
          <ac:spMkLst>
            <pc:docMk/>
            <pc:sldMk cId="2359185522" sldId="320"/>
            <ac:spMk id="2107" creationId="{1B5DF063-A889-4037-8C0F-D6D424107150}"/>
          </ac:spMkLst>
        </pc:spChg>
        <pc:spChg chg="add del">
          <ac:chgData name="Lee, Andrea B." userId="10251fc7-c246-4670-90f0-e759805044a3" providerId="ADAL" clId="{7BA3F94F-6080-4862-80AB-F0AEA6537B64}" dt="2024-06-24T19:02:12.423" v="3751" actId="26606"/>
          <ac:spMkLst>
            <pc:docMk/>
            <pc:sldMk cId="2359185522" sldId="320"/>
            <ac:spMk id="2111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24T19:02:12.423" v="3751" actId="26606"/>
          <ac:spMkLst>
            <pc:docMk/>
            <pc:sldMk cId="2359185522" sldId="320"/>
            <ac:spMk id="2112" creationId="{C2E86F6D-198D-45C3-AC93-8D31B8A4DDDD}"/>
          </ac:spMkLst>
        </pc:spChg>
        <pc:spChg chg="add del">
          <ac:chgData name="Lee, Andrea B." userId="10251fc7-c246-4670-90f0-e759805044a3" providerId="ADAL" clId="{7BA3F94F-6080-4862-80AB-F0AEA6537B64}" dt="2024-06-24T19:02:13.553" v="3753" actId="26606"/>
          <ac:spMkLst>
            <pc:docMk/>
            <pc:sldMk cId="2359185522" sldId="320"/>
            <ac:spMk id="2120" creationId="{1F4CD6D0-88B6-45F4-AC60-54587D3C92A0}"/>
          </ac:spMkLst>
        </pc:spChg>
        <pc:spChg chg="add del">
          <ac:chgData name="Lee, Andrea B." userId="10251fc7-c246-4670-90f0-e759805044a3" providerId="ADAL" clId="{7BA3F94F-6080-4862-80AB-F0AEA6537B64}" dt="2024-06-24T19:02:13.553" v="3753" actId="26606"/>
          <ac:spMkLst>
            <pc:docMk/>
            <pc:sldMk cId="2359185522" sldId="320"/>
            <ac:spMk id="2121" creationId="{2A079D24-860A-4799-B3AE-658D4F1365FA}"/>
          </ac:spMkLst>
        </pc:spChg>
        <pc:spChg chg="add del">
          <ac:chgData name="Lee, Andrea B." userId="10251fc7-c246-4670-90f0-e759805044a3" providerId="ADAL" clId="{7BA3F94F-6080-4862-80AB-F0AEA6537B64}" dt="2024-06-24T19:02:15.602" v="3755" actId="26606"/>
          <ac:spMkLst>
            <pc:docMk/>
            <pc:sldMk cId="2359185522" sldId="320"/>
            <ac:spMk id="2126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2:38.647" v="3762" actId="26606"/>
          <ac:spMkLst>
            <pc:docMk/>
            <pc:sldMk cId="2359185522" sldId="320"/>
            <ac:spMk id="2136" creationId="{D3F13AAF-525E-4953-A67E-7B34FDB4D899}"/>
          </ac:spMkLst>
        </pc:spChg>
        <pc:spChg chg="add del">
          <ac:chgData name="Lee, Andrea B." userId="10251fc7-c246-4670-90f0-e759805044a3" providerId="ADAL" clId="{7BA3F94F-6080-4862-80AB-F0AEA6537B64}" dt="2024-06-24T19:03:22.575" v="3772" actId="26606"/>
          <ac:spMkLst>
            <pc:docMk/>
            <pc:sldMk cId="2359185522" sldId="320"/>
            <ac:spMk id="2150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3:14.309" v="3767" actId="26606"/>
          <ac:spMkLst>
            <pc:docMk/>
            <pc:sldMk cId="2359185522" sldId="320"/>
            <ac:spMk id="2175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24T19:03:17.833" v="3769" actId="26606"/>
          <ac:spMkLst>
            <pc:docMk/>
            <pc:sldMk cId="2359185522" sldId="320"/>
            <ac:spMk id="2194" creationId="{0FA27539-4286-4FA8-9DA6-7CF237447C8D}"/>
          </ac:spMkLst>
        </pc:spChg>
        <pc:spChg chg="add del">
          <ac:chgData name="Lee, Andrea B." userId="10251fc7-c246-4670-90f0-e759805044a3" providerId="ADAL" clId="{7BA3F94F-6080-4862-80AB-F0AEA6537B64}" dt="2024-06-24T19:03:22.560" v="3771" actId="26606"/>
          <ac:spMkLst>
            <pc:docMk/>
            <pc:sldMk cId="2359185522" sldId="320"/>
            <ac:spMk id="2199" creationId="{1BE26557-9015-412F-95AB-9065283DEBEE}"/>
          </ac:spMkLst>
        </pc:spChg>
        <pc:spChg chg="add del">
          <ac:chgData name="Lee, Andrea B." userId="10251fc7-c246-4670-90f0-e759805044a3" providerId="ADAL" clId="{7BA3F94F-6080-4862-80AB-F0AEA6537B64}" dt="2024-06-24T19:23:52.626" v="3823" actId="26606"/>
          <ac:spMkLst>
            <pc:docMk/>
            <pc:sldMk cId="2359185522" sldId="320"/>
            <ac:spMk id="2207" creationId="{3011B0B3-5679-4759-90B8-3B908C4CBD21}"/>
          </ac:spMkLst>
        </pc:spChg>
        <pc:spChg chg="add">
          <ac:chgData name="Lee, Andrea B." userId="10251fc7-c246-4670-90f0-e759805044a3" providerId="ADAL" clId="{7BA3F94F-6080-4862-80AB-F0AEA6537B64}" dt="2024-06-24T19:23:52.626" v="3823" actId="26606"/>
          <ac:spMkLst>
            <pc:docMk/>
            <pc:sldMk cId="2359185522" sldId="320"/>
            <ac:spMk id="2229" creationId="{3011B0B3-5679-4759-90B8-3B908C4CBD21}"/>
          </ac:spMkLst>
        </pc:spChg>
        <pc:spChg chg="add">
          <ac:chgData name="Lee, Andrea B." userId="10251fc7-c246-4670-90f0-e759805044a3" providerId="ADAL" clId="{7BA3F94F-6080-4862-80AB-F0AEA6537B64}" dt="2024-06-24T19:23:52.626" v="3823" actId="26606"/>
          <ac:spMkLst>
            <pc:docMk/>
            <pc:sldMk cId="2359185522" sldId="320"/>
            <ac:spMk id="2243" creationId="{1B5DF063-A889-4037-8C0F-D6D424107150}"/>
          </ac:spMkLst>
        </pc:spChg>
        <pc:grpChg chg="add del">
          <ac:chgData name="Lee, Andrea B." userId="10251fc7-c246-4670-90f0-e759805044a3" providerId="ADAL" clId="{7BA3F94F-6080-4862-80AB-F0AEA6537B64}" dt="2024-06-24T19:02:15.602" v="3756" actId="26606"/>
          <ac:grpSpMkLst>
            <pc:docMk/>
            <pc:sldMk cId="2359185522" sldId="320"/>
            <ac:grpSpMk id="15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15.602" v="3756" actId="26606"/>
          <ac:grpSpMkLst>
            <pc:docMk/>
            <pc:sldMk cId="2359185522" sldId="320"/>
            <ac:grpSpMk id="23" creationId="{1781FF6F-5DEF-409F-A063-79558272397E}"/>
          </ac:grpSpMkLst>
        </pc:grpChg>
        <pc:grpChg chg="add del">
          <ac:chgData name="Lee, Andrea B." userId="10251fc7-c246-4670-90f0-e759805044a3" providerId="ADAL" clId="{7BA3F94F-6080-4862-80AB-F0AEA6537B64}" dt="2024-06-24T19:02:15.602" v="3756" actId="26606"/>
          <ac:grpSpMkLst>
            <pc:docMk/>
            <pc:sldMk cId="2359185522" sldId="320"/>
            <ac:grpSpMk id="87" creationId="{801DF50F-B47F-405F-BDF3-73DAC01BB90A}"/>
          </ac:grpSpMkLst>
        </pc:grpChg>
        <pc:grpChg chg="add del">
          <ac:chgData name="Lee, Andrea B." userId="10251fc7-c246-4670-90f0-e759805044a3" providerId="ADAL" clId="{7BA3F94F-6080-4862-80AB-F0AEA6537B64}" dt="2024-06-24T19:02:01.352" v="3742" actId="26606"/>
          <ac:grpSpMkLst>
            <pc:docMk/>
            <pc:sldMk cId="2359185522" sldId="320"/>
            <ac:grpSpMk id="2057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05.889" v="3746" actId="26606"/>
          <ac:grpSpMkLst>
            <pc:docMk/>
            <pc:sldMk cId="2359185522" sldId="320"/>
            <ac:grpSpMk id="2067" creationId="{E14350AE-EC1C-4F25-89C0-954A46AD8132}"/>
          </ac:grpSpMkLst>
        </pc:grpChg>
        <pc:grpChg chg="add del">
          <ac:chgData name="Lee, Andrea B." userId="10251fc7-c246-4670-90f0-e759805044a3" providerId="ADAL" clId="{7BA3F94F-6080-4862-80AB-F0AEA6537B64}" dt="2024-06-24T19:02:02.971" v="3744" actId="26606"/>
          <ac:grpSpMkLst>
            <pc:docMk/>
            <pc:sldMk cId="2359185522" sldId="320"/>
            <ac:grpSpMk id="2077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02.971" v="3744" actId="26606"/>
          <ac:grpSpMkLst>
            <pc:docMk/>
            <pc:sldMk cId="2359185522" sldId="320"/>
            <ac:grpSpMk id="2082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24T19:02:05.889" v="3746" actId="26606"/>
          <ac:grpSpMkLst>
            <pc:docMk/>
            <pc:sldMk cId="2359185522" sldId="320"/>
            <ac:grpSpMk id="2085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07.429" v="3748" actId="26606"/>
          <ac:grpSpMkLst>
            <pc:docMk/>
            <pc:sldMk cId="2359185522" sldId="320"/>
            <ac:grpSpMk id="2099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07.429" v="3748" actId="26606"/>
          <ac:grpSpMkLst>
            <pc:docMk/>
            <pc:sldMk cId="2359185522" sldId="320"/>
            <ac:grpSpMk id="2104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24T19:02:12.423" v="3751" actId="26606"/>
          <ac:grpSpMkLst>
            <pc:docMk/>
            <pc:sldMk cId="2359185522" sldId="320"/>
            <ac:grpSpMk id="2110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13.553" v="3753" actId="26606"/>
          <ac:grpSpMkLst>
            <pc:docMk/>
            <pc:sldMk cId="2359185522" sldId="320"/>
            <ac:grpSpMk id="2116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15.602" v="3755" actId="26606"/>
          <ac:grpSpMkLst>
            <pc:docMk/>
            <pc:sldMk cId="2359185522" sldId="320"/>
            <ac:grpSpMk id="2125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2:15.602" v="3755" actId="26606"/>
          <ac:grpSpMkLst>
            <pc:docMk/>
            <pc:sldMk cId="2359185522" sldId="320"/>
            <ac:grpSpMk id="2127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24T19:02:38.647" v="3762" actId="26606"/>
          <ac:grpSpMkLst>
            <pc:docMk/>
            <pc:sldMk cId="2359185522" sldId="320"/>
            <ac:grpSpMk id="2132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3:22.575" v="3772" actId="26606"/>
          <ac:grpSpMkLst>
            <pc:docMk/>
            <pc:sldMk cId="2359185522" sldId="320"/>
            <ac:grpSpMk id="2144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3:22.575" v="3772" actId="26606"/>
          <ac:grpSpMkLst>
            <pc:docMk/>
            <pc:sldMk cId="2359185522" sldId="320"/>
            <ac:grpSpMk id="2152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24T19:03:14.309" v="3767" actId="26606"/>
          <ac:grpSpMkLst>
            <pc:docMk/>
            <pc:sldMk cId="2359185522" sldId="320"/>
            <ac:grpSpMk id="2169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3:14.309" v="3767" actId="26606"/>
          <ac:grpSpMkLst>
            <pc:docMk/>
            <pc:sldMk cId="2359185522" sldId="320"/>
            <ac:grpSpMk id="2177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24T19:03:17.833" v="3769" actId="26606"/>
          <ac:grpSpMkLst>
            <pc:docMk/>
            <pc:sldMk cId="2359185522" sldId="320"/>
            <ac:grpSpMk id="2190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3:22.560" v="3771" actId="26606"/>
          <ac:grpSpMkLst>
            <pc:docMk/>
            <pc:sldMk cId="2359185522" sldId="320"/>
            <ac:grpSpMk id="2198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03:22.560" v="3771" actId="26606"/>
          <ac:grpSpMkLst>
            <pc:docMk/>
            <pc:sldMk cId="2359185522" sldId="320"/>
            <ac:grpSpMk id="2200" creationId="{BAB7652B-A530-4E46-9AEA-3704C6DF81D7}"/>
          </ac:grpSpMkLst>
        </pc:grpChg>
        <pc:grpChg chg="add del">
          <ac:chgData name="Lee, Andrea B." userId="10251fc7-c246-4670-90f0-e759805044a3" providerId="ADAL" clId="{7BA3F94F-6080-4862-80AB-F0AEA6537B64}" dt="2024-06-24T19:23:52.626" v="3823" actId="26606"/>
          <ac:grpSpMkLst>
            <pc:docMk/>
            <pc:sldMk cId="2359185522" sldId="320"/>
            <ac:grpSpMk id="2203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24T19:23:52.626" v="3823" actId="26606"/>
          <ac:grpSpMkLst>
            <pc:docMk/>
            <pc:sldMk cId="2359185522" sldId="320"/>
            <ac:grpSpMk id="2208" creationId="{50F37AA1-A09B-4E28-987B-38E5060E1BAE}"/>
          </ac:grpSpMkLst>
        </pc:grpChg>
        <pc:grpChg chg="add">
          <ac:chgData name="Lee, Andrea B." userId="10251fc7-c246-4670-90f0-e759805044a3" providerId="ADAL" clId="{7BA3F94F-6080-4862-80AB-F0AEA6537B64}" dt="2024-06-24T19:23:52.626" v="3823" actId="26606"/>
          <ac:grpSpMkLst>
            <pc:docMk/>
            <pc:sldMk cId="2359185522" sldId="320"/>
            <ac:grpSpMk id="2223" creationId="{9494E066-0146-46E9-BAF1-C33240ABA294}"/>
          </ac:grpSpMkLst>
        </pc:grpChg>
        <pc:grpChg chg="add">
          <ac:chgData name="Lee, Andrea B." userId="10251fc7-c246-4670-90f0-e759805044a3" providerId="ADAL" clId="{7BA3F94F-6080-4862-80AB-F0AEA6537B64}" dt="2024-06-24T19:23:52.626" v="3823" actId="26606"/>
          <ac:grpSpMkLst>
            <pc:docMk/>
            <pc:sldMk cId="2359185522" sldId="320"/>
            <ac:grpSpMk id="2231" creationId="{50F37AA1-A09B-4E28-987B-38E5060E1BAE}"/>
          </ac:grpSpMkLst>
        </pc:grpChg>
        <pc:picChg chg="add del mod">
          <ac:chgData name="Lee, Andrea B." userId="10251fc7-c246-4670-90f0-e759805044a3" providerId="ADAL" clId="{7BA3F94F-6080-4862-80AB-F0AEA6537B64}" dt="2024-06-24T19:02:22.926" v="3759" actId="478"/>
          <ac:picMkLst>
            <pc:docMk/>
            <pc:sldMk cId="2359185522" sldId="320"/>
            <ac:picMk id="2050" creationId="{91C257F2-5395-68CA-9168-285D5B2AABFC}"/>
          </ac:picMkLst>
        </pc:picChg>
        <pc:picChg chg="add del mod">
          <ac:chgData name="Lee, Andrea B." userId="10251fc7-c246-4670-90f0-e759805044a3" providerId="ADAL" clId="{7BA3F94F-6080-4862-80AB-F0AEA6537B64}" dt="2024-06-24T19:02:55.169" v="3764" actId="478"/>
          <ac:picMkLst>
            <pc:docMk/>
            <pc:sldMk cId="2359185522" sldId="320"/>
            <ac:picMk id="2052" creationId="{67B0A413-23DB-2DB6-399D-34790FE0101F}"/>
          </ac:picMkLst>
        </pc:picChg>
        <pc:picChg chg="add mod">
          <ac:chgData name="Lee, Andrea B." userId="10251fc7-c246-4670-90f0-e759805044a3" providerId="ADAL" clId="{7BA3F94F-6080-4862-80AB-F0AEA6537B64}" dt="2024-06-24T19:23:52.626" v="3823" actId="26606"/>
          <ac:picMkLst>
            <pc:docMk/>
            <pc:sldMk cId="2359185522" sldId="320"/>
            <ac:picMk id="2054" creationId="{43CF1750-898B-480F-FD12-703773E0AAA7}"/>
          </ac:picMkLst>
        </pc:picChg>
        <pc:cxnChg chg="add del">
          <ac:chgData name="Lee, Andrea B." userId="10251fc7-c246-4670-90f0-e759805044a3" providerId="ADAL" clId="{7BA3F94F-6080-4862-80AB-F0AEA6537B64}" dt="2024-06-24T19:02:15.602" v="3756" actId="26606"/>
          <ac:cxnSpMkLst>
            <pc:docMk/>
            <pc:sldMk cId="2359185522" sldId="320"/>
            <ac:cxnSpMk id="13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15.602" v="3756" actId="26606"/>
          <ac:cxnSpMkLst>
            <pc:docMk/>
            <pc:sldMk cId="2359185522" sldId="320"/>
            <ac:cxnSpMk id="85" creationId="{D56ACE5F-BE95-4218-ADF7-6F1DEF6A9465}"/>
          </ac:cxnSpMkLst>
        </pc:cxnChg>
        <pc:cxnChg chg="add del">
          <ac:chgData name="Lee, Andrea B." userId="10251fc7-c246-4670-90f0-e759805044a3" providerId="ADAL" clId="{7BA3F94F-6080-4862-80AB-F0AEA6537B64}" dt="2024-06-24T19:02:01.352" v="3742" actId="26606"/>
          <ac:cxnSpMkLst>
            <pc:docMk/>
            <pc:sldMk cId="2359185522" sldId="320"/>
            <ac:cxnSpMk id="2055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01.352" v="3742" actId="26606"/>
          <ac:cxnSpMkLst>
            <pc:docMk/>
            <pc:sldMk cId="2359185522" sldId="320"/>
            <ac:cxnSpMk id="2065" creationId="{32E97E5C-7A5F-424E-AAE4-654396E90799}"/>
          </ac:cxnSpMkLst>
        </pc:cxnChg>
        <pc:cxnChg chg="add del">
          <ac:chgData name="Lee, Andrea B." userId="10251fc7-c246-4670-90f0-e759805044a3" providerId="ADAL" clId="{7BA3F94F-6080-4862-80AB-F0AEA6537B64}" dt="2024-06-24T19:02:02.971" v="3744" actId="26606"/>
          <ac:cxnSpMkLst>
            <pc:docMk/>
            <pc:sldMk cId="2359185522" sldId="320"/>
            <ac:cxnSpMk id="2076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05.889" v="3746" actId="26606"/>
          <ac:cxnSpMkLst>
            <pc:docMk/>
            <pc:sldMk cId="2359185522" sldId="320"/>
            <ac:cxnSpMk id="2084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07.429" v="3748" actId="26606"/>
          <ac:cxnSpMkLst>
            <pc:docMk/>
            <pc:sldMk cId="2359185522" sldId="320"/>
            <ac:cxnSpMk id="2098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12.423" v="3751" actId="26606"/>
          <ac:cxnSpMkLst>
            <pc:docMk/>
            <pc:sldMk cId="2359185522" sldId="320"/>
            <ac:cxnSpMk id="2109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12.423" v="3751" actId="26606"/>
          <ac:cxnSpMkLst>
            <pc:docMk/>
            <pc:sldMk cId="2359185522" sldId="320"/>
            <ac:cxnSpMk id="2113" creationId="{6C14D892-36B8-4065-9158-50C22E1E6986}"/>
          </ac:cxnSpMkLst>
        </pc:cxnChg>
        <pc:cxnChg chg="add del">
          <ac:chgData name="Lee, Andrea B." userId="10251fc7-c246-4670-90f0-e759805044a3" providerId="ADAL" clId="{7BA3F94F-6080-4862-80AB-F0AEA6537B64}" dt="2024-06-24T19:02:13.553" v="3753" actId="26606"/>
          <ac:cxnSpMkLst>
            <pc:docMk/>
            <pc:sldMk cId="2359185522" sldId="320"/>
            <ac:cxnSpMk id="2115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13.553" v="3753" actId="26606"/>
          <ac:cxnSpMkLst>
            <pc:docMk/>
            <pc:sldMk cId="2359185522" sldId="320"/>
            <ac:cxnSpMk id="2122" creationId="{6C14D892-36B8-4065-9158-50C22E1E6986}"/>
          </ac:cxnSpMkLst>
        </pc:cxnChg>
        <pc:cxnChg chg="add del">
          <ac:chgData name="Lee, Andrea B." userId="10251fc7-c246-4670-90f0-e759805044a3" providerId="ADAL" clId="{7BA3F94F-6080-4862-80AB-F0AEA6537B64}" dt="2024-06-24T19:02:15.602" v="3755" actId="26606"/>
          <ac:cxnSpMkLst>
            <pc:docMk/>
            <pc:sldMk cId="2359185522" sldId="320"/>
            <ac:cxnSpMk id="2124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15.602" v="3755" actId="26606"/>
          <ac:cxnSpMkLst>
            <pc:docMk/>
            <pc:sldMk cId="2359185522" sldId="320"/>
            <ac:cxnSpMk id="2129" creationId="{4E653B57-2620-424D-ADAF-60975D8F8C5C}"/>
          </ac:cxnSpMkLst>
        </pc:cxnChg>
        <pc:cxnChg chg="add del">
          <ac:chgData name="Lee, Andrea B." userId="10251fc7-c246-4670-90f0-e759805044a3" providerId="ADAL" clId="{7BA3F94F-6080-4862-80AB-F0AEA6537B64}" dt="2024-06-24T19:02:38.647" v="3762" actId="26606"/>
          <ac:cxnSpMkLst>
            <pc:docMk/>
            <pc:sldMk cId="2359185522" sldId="320"/>
            <ac:cxnSpMk id="2131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2:38.647" v="3762" actId="26606"/>
          <ac:cxnSpMkLst>
            <pc:docMk/>
            <pc:sldMk cId="2359185522" sldId="320"/>
            <ac:cxnSpMk id="2137" creationId="{32E97E5C-7A5F-424E-AAE4-654396E90799}"/>
          </ac:cxnSpMkLst>
        </pc:cxnChg>
        <pc:cxnChg chg="add del">
          <ac:chgData name="Lee, Andrea B." userId="10251fc7-c246-4670-90f0-e759805044a3" providerId="ADAL" clId="{7BA3F94F-6080-4862-80AB-F0AEA6537B64}" dt="2024-06-24T19:03:22.575" v="3772" actId="26606"/>
          <ac:cxnSpMkLst>
            <pc:docMk/>
            <pc:sldMk cId="2359185522" sldId="320"/>
            <ac:cxnSpMk id="2142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3:14.309" v="3767" actId="26606"/>
          <ac:cxnSpMkLst>
            <pc:docMk/>
            <pc:sldMk cId="2359185522" sldId="320"/>
            <ac:cxnSpMk id="2167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3:17.833" v="3769" actId="26606"/>
          <ac:cxnSpMkLst>
            <pc:docMk/>
            <pc:sldMk cId="2359185522" sldId="320"/>
            <ac:cxnSpMk id="2189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03:17.833" v="3769" actId="26606"/>
          <ac:cxnSpMkLst>
            <pc:docMk/>
            <pc:sldMk cId="2359185522" sldId="320"/>
            <ac:cxnSpMk id="2195" creationId="{C5E74535-9C0E-4211-B088-610AD56262A4}"/>
          </ac:cxnSpMkLst>
        </pc:cxnChg>
        <pc:cxnChg chg="add del">
          <ac:chgData name="Lee, Andrea B." userId="10251fc7-c246-4670-90f0-e759805044a3" providerId="ADAL" clId="{7BA3F94F-6080-4862-80AB-F0AEA6537B64}" dt="2024-06-24T19:03:22.560" v="3771" actId="26606"/>
          <ac:cxnSpMkLst>
            <pc:docMk/>
            <pc:sldMk cId="2359185522" sldId="320"/>
            <ac:cxnSpMk id="2197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23:52.626" v="3823" actId="26606"/>
          <ac:cxnSpMkLst>
            <pc:docMk/>
            <pc:sldMk cId="2359185522" sldId="320"/>
            <ac:cxnSpMk id="2202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24T19:23:52.626" v="3823" actId="26606"/>
          <ac:cxnSpMkLst>
            <pc:docMk/>
            <pc:sldMk cId="2359185522" sldId="320"/>
            <ac:cxnSpMk id="2216" creationId="{4E653B57-2620-424D-ADAF-60975D8F8C5C}"/>
          </ac:cxnSpMkLst>
        </pc:cxnChg>
        <pc:cxnChg chg="add">
          <ac:chgData name="Lee, Andrea B." userId="10251fc7-c246-4670-90f0-e759805044a3" providerId="ADAL" clId="{7BA3F94F-6080-4862-80AB-F0AEA6537B64}" dt="2024-06-24T19:23:52.626" v="3823" actId="26606"/>
          <ac:cxnSpMkLst>
            <pc:docMk/>
            <pc:sldMk cId="2359185522" sldId="320"/>
            <ac:cxnSpMk id="2221" creationId="{AE0C0B2A-3FD1-4235-A16E-0ED1E028A93E}"/>
          </ac:cxnSpMkLst>
        </pc:cxnChg>
      </pc:sldChg>
      <pc:sldChg chg="addSp delSp modSp mod setBg modClrScheme chgLayout">
        <pc:chgData name="Lee, Andrea B." userId="10251fc7-c246-4670-90f0-e759805044a3" providerId="ADAL" clId="{7BA3F94F-6080-4862-80AB-F0AEA6537B64}" dt="2024-06-18T15:41:54.848" v="796" actId="26606"/>
        <pc:sldMkLst>
          <pc:docMk/>
          <pc:sldMk cId="1274155930" sldId="321"/>
        </pc:sldMkLst>
        <pc:spChg chg="mod ord">
          <ac:chgData name="Lee, Andrea B." userId="10251fc7-c246-4670-90f0-e759805044a3" providerId="ADAL" clId="{7BA3F94F-6080-4862-80AB-F0AEA6537B64}" dt="2024-06-18T15:41:54.848" v="796" actId="26606"/>
          <ac:spMkLst>
            <pc:docMk/>
            <pc:sldMk cId="1274155930" sldId="321"/>
            <ac:spMk id="2" creationId="{9FC48C0A-F532-87F9-2318-0570ADF145FB}"/>
          </ac:spMkLst>
        </pc:spChg>
        <pc:spChg chg="add del mod ord">
          <ac:chgData name="Lee, Andrea B." userId="10251fc7-c246-4670-90f0-e759805044a3" providerId="ADAL" clId="{7BA3F94F-6080-4862-80AB-F0AEA6537B64}" dt="2024-06-18T15:41:25.176" v="793" actId="700"/>
          <ac:spMkLst>
            <pc:docMk/>
            <pc:sldMk cId="1274155930" sldId="321"/>
            <ac:spMk id="7" creationId="{F129DDD5-479E-CC35-B43E-D83D4D59C032}"/>
          </ac:spMkLst>
        </pc:spChg>
        <pc:spChg chg="add del mod ord">
          <ac:chgData name="Lee, Andrea B." userId="10251fc7-c246-4670-90f0-e759805044a3" providerId="ADAL" clId="{7BA3F94F-6080-4862-80AB-F0AEA6537B64}" dt="2024-06-18T15:41:47.144" v="794" actId="931"/>
          <ac:spMkLst>
            <pc:docMk/>
            <pc:sldMk cId="1274155930" sldId="321"/>
            <ac:spMk id="8" creationId="{1A6E048A-8870-9174-BDA2-5F06FF807137}"/>
          </ac:spMkLst>
        </pc:spChg>
        <pc:spChg chg="add del mod ord">
          <ac:chgData name="Lee, Andrea B." userId="10251fc7-c246-4670-90f0-e759805044a3" providerId="ADAL" clId="{7BA3F94F-6080-4862-80AB-F0AEA6537B64}" dt="2024-06-18T15:41:54.848" v="796" actId="26606"/>
          <ac:spMkLst>
            <pc:docMk/>
            <pc:sldMk cId="1274155930" sldId="321"/>
            <ac:spMk id="9" creationId="{2DA24D6A-1F56-33D0-7213-7277A538FB20}"/>
          </ac:spMkLst>
        </pc:spChg>
        <pc:spChg chg="add">
          <ac:chgData name="Lee, Andrea B." userId="10251fc7-c246-4670-90f0-e759805044a3" providerId="ADAL" clId="{7BA3F94F-6080-4862-80AB-F0AEA6537B64}" dt="2024-06-18T15:41:54.848" v="796" actId="26606"/>
          <ac:spMkLst>
            <pc:docMk/>
            <pc:sldMk cId="1274155930" sldId="321"/>
            <ac:spMk id="25" creationId="{1F4CD6D0-88B6-45F4-AC60-54587D3C92A0}"/>
          </ac:spMkLst>
        </pc:spChg>
        <pc:spChg chg="add">
          <ac:chgData name="Lee, Andrea B." userId="10251fc7-c246-4670-90f0-e759805044a3" providerId="ADAL" clId="{7BA3F94F-6080-4862-80AB-F0AEA6537B64}" dt="2024-06-18T15:41:54.848" v="796" actId="26606"/>
          <ac:spMkLst>
            <pc:docMk/>
            <pc:sldMk cId="1274155930" sldId="321"/>
            <ac:spMk id="27" creationId="{DCFCE6BC-4706-49A2-816A-A44669F98A30}"/>
          </ac:spMkLst>
        </pc:spChg>
        <pc:grpChg chg="add">
          <ac:chgData name="Lee, Andrea B." userId="10251fc7-c246-4670-90f0-e759805044a3" providerId="ADAL" clId="{7BA3F94F-6080-4862-80AB-F0AEA6537B64}" dt="2024-06-18T15:41:54.848" v="796" actId="26606"/>
          <ac:grpSpMkLst>
            <pc:docMk/>
            <pc:sldMk cId="1274155930" sldId="321"/>
            <ac:grpSpMk id="19" creationId="{9494E066-0146-46E9-BAF1-C33240ABA294}"/>
          </ac:grpSpMkLst>
        </pc:grpChg>
        <pc:graphicFrameChg chg="del mod modGraphic">
          <ac:chgData name="Lee, Andrea B." userId="10251fc7-c246-4670-90f0-e759805044a3" providerId="ADAL" clId="{7BA3F94F-6080-4862-80AB-F0AEA6537B64}" dt="2024-06-18T14:39:52.394" v="210" actId="478"/>
          <ac:graphicFrameMkLst>
            <pc:docMk/>
            <pc:sldMk cId="1274155930" sldId="321"/>
            <ac:graphicFrameMk id="10" creationId="{8E7DC65E-B0D7-37FB-7465-F1881B2FE5A8}"/>
          </ac:graphicFrameMkLst>
        </pc:graphicFrameChg>
        <pc:picChg chg="add del">
          <ac:chgData name="Lee, Andrea B." userId="10251fc7-c246-4670-90f0-e759805044a3" providerId="ADAL" clId="{7BA3F94F-6080-4862-80AB-F0AEA6537B64}" dt="2024-06-18T14:39:36.107" v="206" actId="478"/>
          <ac:picMkLst>
            <pc:docMk/>
            <pc:sldMk cId="1274155930" sldId="321"/>
            <ac:picMk id="3" creationId="{B0B1A638-F719-A1F9-24D6-217C957ED799}"/>
          </ac:picMkLst>
        </pc:picChg>
        <pc:picChg chg="add del mod">
          <ac:chgData name="Lee, Andrea B." userId="10251fc7-c246-4670-90f0-e759805044a3" providerId="ADAL" clId="{7BA3F94F-6080-4862-80AB-F0AEA6537B64}" dt="2024-06-18T15:41:52.645" v="795" actId="478"/>
          <ac:picMkLst>
            <pc:docMk/>
            <pc:sldMk cId="1274155930" sldId="321"/>
            <ac:picMk id="5" creationId="{B1FCFEC8-4ADE-1440-5553-E5752BB7ED03}"/>
          </ac:picMkLst>
        </pc:picChg>
        <pc:picChg chg="add mod">
          <ac:chgData name="Lee, Andrea B." userId="10251fc7-c246-4670-90f0-e759805044a3" providerId="ADAL" clId="{7BA3F94F-6080-4862-80AB-F0AEA6537B64}" dt="2024-06-18T15:41:54.848" v="796" actId="26606"/>
          <ac:picMkLst>
            <pc:docMk/>
            <pc:sldMk cId="1274155930" sldId="321"/>
            <ac:picMk id="12" creationId="{147F4187-A735-DD1C-F945-DDB854983BC5}"/>
          </ac:picMkLst>
        </pc:picChg>
        <pc:cxnChg chg="add">
          <ac:chgData name="Lee, Andrea B." userId="10251fc7-c246-4670-90f0-e759805044a3" providerId="ADAL" clId="{7BA3F94F-6080-4862-80AB-F0AEA6537B64}" dt="2024-06-18T15:41:54.848" v="796" actId="26606"/>
          <ac:cxnSpMkLst>
            <pc:docMk/>
            <pc:sldMk cId="1274155930" sldId="321"/>
            <ac:cxnSpMk id="17" creationId="{AE0C0B2A-3FD1-4235-A16E-0ED1E028A93E}"/>
          </ac:cxnSpMkLst>
        </pc:cxnChg>
        <pc:cxnChg chg="add">
          <ac:chgData name="Lee, Andrea B." userId="10251fc7-c246-4670-90f0-e759805044a3" providerId="ADAL" clId="{7BA3F94F-6080-4862-80AB-F0AEA6537B64}" dt="2024-06-18T15:41:54.848" v="796" actId="26606"/>
          <ac:cxnSpMkLst>
            <pc:docMk/>
            <pc:sldMk cId="1274155930" sldId="321"/>
            <ac:cxnSpMk id="29" creationId="{9E7C23BC-DAA6-40E1-8166-B8C4439D1430}"/>
          </ac:cxnSpMkLst>
        </pc:cxnChg>
      </pc:sldChg>
      <pc:sldChg chg="addSp delSp modSp new mod setBg modClrScheme delDesignElem chgLayout">
        <pc:chgData name="Lee, Andrea B." userId="10251fc7-c246-4670-90f0-e759805044a3" providerId="ADAL" clId="{7BA3F94F-6080-4862-80AB-F0AEA6537B64}" dt="2024-06-18T15:46:22.829" v="808" actId="207"/>
        <pc:sldMkLst>
          <pc:docMk/>
          <pc:sldMk cId="2699864862" sldId="322"/>
        </pc:sldMkLst>
        <pc:spChg chg="add del mod ord">
          <ac:chgData name="Lee, Andrea B." userId="10251fc7-c246-4670-90f0-e759805044a3" providerId="ADAL" clId="{7BA3F94F-6080-4862-80AB-F0AEA6537B64}" dt="2024-06-18T15:32:53.878" v="608" actId="700"/>
          <ac:spMkLst>
            <pc:docMk/>
            <pc:sldMk cId="2699864862" sldId="322"/>
            <ac:spMk id="3" creationId="{99B1BB48-4CE0-30B3-7D9D-4FA783BFADC2}"/>
          </ac:spMkLst>
        </pc:spChg>
        <pc:spChg chg="add del mod">
          <ac:chgData name="Lee, Andrea B." userId="10251fc7-c246-4670-90f0-e759805044a3" providerId="ADAL" clId="{7BA3F94F-6080-4862-80AB-F0AEA6537B64}" dt="2024-06-18T15:32:47.889" v="607"/>
          <ac:spMkLst>
            <pc:docMk/>
            <pc:sldMk cId="2699864862" sldId="322"/>
            <ac:spMk id="4" creationId="{AB87CFA4-E9CB-A9C2-456B-D93E2D845C9B}"/>
          </ac:spMkLst>
        </pc:spChg>
        <pc:spChg chg="add mod ord">
          <ac:chgData name="Lee, Andrea B." userId="10251fc7-c246-4670-90f0-e759805044a3" providerId="ADAL" clId="{7BA3F94F-6080-4862-80AB-F0AEA6537B64}" dt="2024-06-18T15:44:53.729" v="803" actId="26606"/>
          <ac:spMkLst>
            <pc:docMk/>
            <pc:sldMk cId="2699864862" sldId="322"/>
            <ac:spMk id="6" creationId="{4843E2B6-F111-E227-18E2-FFC5A956F20D}"/>
          </ac:spMkLst>
        </pc:spChg>
        <pc:spChg chg="add mod ord">
          <ac:chgData name="Lee, Andrea B." userId="10251fc7-c246-4670-90f0-e759805044a3" providerId="ADAL" clId="{7BA3F94F-6080-4862-80AB-F0AEA6537B64}" dt="2024-06-18T15:46:22.829" v="808" actId="207"/>
          <ac:spMkLst>
            <pc:docMk/>
            <pc:sldMk cId="2699864862" sldId="322"/>
            <ac:spMk id="7" creationId="{870EF5CC-8F93-EC51-F09E-8BFB605953A3}"/>
          </ac:spMkLst>
        </pc:spChg>
        <pc:spChg chg="add del mod">
          <ac:chgData name="Lee, Andrea B." userId="10251fc7-c246-4670-90f0-e759805044a3" providerId="ADAL" clId="{7BA3F94F-6080-4862-80AB-F0AEA6537B64}" dt="2024-06-18T15:36:26.685" v="697" actId="26606"/>
          <ac:spMkLst>
            <pc:docMk/>
            <pc:sldMk cId="2699864862" sldId="322"/>
            <ac:spMk id="9" creationId="{57501623-A659-FA4E-B6EA-03BAFCB5F7CB}"/>
          </ac:spMkLst>
        </pc:spChg>
        <pc:spChg chg="add del mod ord">
          <ac:chgData name="Lee, Andrea B." userId="10251fc7-c246-4670-90f0-e759805044a3" providerId="ADAL" clId="{7BA3F94F-6080-4862-80AB-F0AEA6537B64}" dt="2024-06-18T15:36:08.343" v="693" actId="700"/>
          <ac:spMkLst>
            <pc:docMk/>
            <pc:sldMk cId="2699864862" sldId="322"/>
            <ac:spMk id="10" creationId="{6DF22E19-83EC-D595-E122-D4262B6C35C5}"/>
          </ac:spMkLst>
        </pc:spChg>
        <pc:spChg chg="add del mod ord">
          <ac:chgData name="Lee, Andrea B." userId="10251fc7-c246-4670-90f0-e759805044a3" providerId="ADAL" clId="{7BA3F94F-6080-4862-80AB-F0AEA6537B64}" dt="2024-06-18T15:43:52.588" v="801" actId="700"/>
          <ac:spMkLst>
            <pc:docMk/>
            <pc:sldMk cId="2699864862" sldId="322"/>
            <ac:spMk id="11" creationId="{65DA10C2-7340-0774-6518-7E270CADFA7F}"/>
          </ac:spMkLst>
        </pc:spChg>
        <pc:spChg chg="add del mod ord">
          <ac:chgData name="Lee, Andrea B." userId="10251fc7-c246-4670-90f0-e759805044a3" providerId="ADAL" clId="{7BA3F94F-6080-4862-80AB-F0AEA6537B64}" dt="2024-06-18T15:44:50.438" v="802" actId="931"/>
          <ac:spMkLst>
            <pc:docMk/>
            <pc:sldMk cId="2699864862" sldId="322"/>
            <ac:spMk id="12" creationId="{BFE6A4D5-F10C-9AED-E116-48E2F426B7F5}"/>
          </ac:spMkLst>
        </pc:spChg>
        <pc:spChg chg="add del">
          <ac:chgData name="Lee, Andrea B." userId="10251fc7-c246-4670-90f0-e759805044a3" providerId="ADAL" clId="{7BA3F94F-6080-4862-80AB-F0AEA6537B64}" dt="2024-06-18T15:43:40.787" v="800" actId="700"/>
          <ac:spMkLst>
            <pc:docMk/>
            <pc:sldMk cId="2699864862" sldId="322"/>
            <ac:spMk id="14" creationId="{EEE96A74-B62B-4642-AB22-7776A5F48CE7}"/>
          </ac:spMkLst>
        </pc:spChg>
        <pc:spChg chg="add">
          <ac:chgData name="Lee, Andrea B." userId="10251fc7-c246-4670-90f0-e759805044a3" providerId="ADAL" clId="{7BA3F94F-6080-4862-80AB-F0AEA6537B64}" dt="2024-06-18T15:44:53.729" v="803" actId="26606"/>
          <ac:spMkLst>
            <pc:docMk/>
            <pc:sldMk cId="2699864862" sldId="322"/>
            <ac:spMk id="20" creationId="{B65AA36A-D7CC-493C-A0EE-F8AC3564D17D}"/>
          </ac:spMkLst>
        </pc:spChg>
        <pc:picChg chg="add del">
          <ac:chgData name="Lee, Andrea B." userId="10251fc7-c246-4670-90f0-e759805044a3" providerId="ADAL" clId="{7BA3F94F-6080-4862-80AB-F0AEA6537B64}" dt="2024-06-18T15:32:32.278" v="605" actId="478"/>
          <ac:picMkLst>
            <pc:docMk/>
            <pc:sldMk cId="2699864862" sldId="322"/>
            <ac:picMk id="2" creationId="{01305491-3842-BEDF-F91C-60D0565C3A5A}"/>
          </ac:picMkLst>
        </pc:picChg>
        <pc:picChg chg="add del mod ord">
          <ac:chgData name="Lee, Andrea B." userId="10251fc7-c246-4670-90f0-e759805044a3" providerId="ADAL" clId="{7BA3F94F-6080-4862-80AB-F0AEA6537B64}" dt="2024-06-18T15:33:04.758" v="611" actId="478"/>
          <ac:picMkLst>
            <pc:docMk/>
            <pc:sldMk cId="2699864862" sldId="322"/>
            <ac:picMk id="5" creationId="{150CB7E7-4FFA-0EAD-3779-83BFC1E52FB8}"/>
          </ac:picMkLst>
        </pc:picChg>
        <pc:picChg chg="add del mod">
          <ac:chgData name="Lee, Andrea B." userId="10251fc7-c246-4670-90f0-e759805044a3" providerId="ADAL" clId="{7BA3F94F-6080-4862-80AB-F0AEA6537B64}" dt="2024-06-18T15:43:30.661" v="799" actId="478"/>
          <ac:picMkLst>
            <pc:docMk/>
            <pc:sldMk cId="2699864862" sldId="322"/>
            <ac:picMk id="8" creationId="{185EDFB4-7791-C1A2-BDF7-5EA217F54014}"/>
          </ac:picMkLst>
        </pc:picChg>
        <pc:picChg chg="add mod">
          <ac:chgData name="Lee, Andrea B." userId="10251fc7-c246-4670-90f0-e759805044a3" providerId="ADAL" clId="{7BA3F94F-6080-4862-80AB-F0AEA6537B64}" dt="2024-06-18T15:44:53.729" v="803" actId="26606"/>
          <ac:picMkLst>
            <pc:docMk/>
            <pc:sldMk cId="2699864862" sldId="322"/>
            <ac:picMk id="15" creationId="{17FE7933-5B30-6C21-2E60-4E0902C6DEFA}"/>
          </ac:picMkLst>
        </pc:picChg>
        <pc:cxnChg chg="add del">
          <ac:chgData name="Lee, Andrea B." userId="10251fc7-c246-4670-90f0-e759805044a3" providerId="ADAL" clId="{7BA3F94F-6080-4862-80AB-F0AEA6537B64}" dt="2024-06-18T15:43:40.787" v="800" actId="700"/>
          <ac:cxnSpMkLst>
            <pc:docMk/>
            <pc:sldMk cId="2699864862" sldId="322"/>
            <ac:cxnSpMk id="16" creationId="{3A513CAD-9784-4D35-BAF9-1F7DDD697BDB}"/>
          </ac:cxnSpMkLst>
        </pc:cxnChg>
        <pc:cxnChg chg="add">
          <ac:chgData name="Lee, Andrea B." userId="10251fc7-c246-4670-90f0-e759805044a3" providerId="ADAL" clId="{7BA3F94F-6080-4862-80AB-F0AEA6537B64}" dt="2024-06-18T15:44:53.729" v="803" actId="26606"/>
          <ac:cxnSpMkLst>
            <pc:docMk/>
            <pc:sldMk cId="2699864862" sldId="322"/>
            <ac:cxnSpMk id="22" creationId="{1850A2DA-FC3C-4E59-9724-29CF2777D32C}"/>
          </ac:cxnSpMkLst>
        </pc:cxnChg>
      </pc:sldChg>
      <pc:sldChg chg="addSp delSp modSp new mod setBg modClrScheme chgLayout">
        <pc:chgData name="Lee, Andrea B." userId="10251fc7-c246-4670-90f0-e759805044a3" providerId="ADAL" clId="{7BA3F94F-6080-4862-80AB-F0AEA6537B64}" dt="2024-06-25T12:27:46.914" v="3833" actId="26606"/>
        <pc:sldMkLst>
          <pc:docMk/>
          <pc:sldMk cId="3087489003" sldId="323"/>
        </pc:sldMkLst>
        <pc:spChg chg="mod ord">
          <ac:chgData name="Lee, Andrea B." userId="10251fc7-c246-4670-90f0-e759805044a3" providerId="ADAL" clId="{7BA3F94F-6080-4862-80AB-F0AEA6537B64}" dt="2024-06-25T12:27:46.914" v="3833" actId="26606"/>
          <ac:spMkLst>
            <pc:docMk/>
            <pc:sldMk cId="3087489003" sldId="323"/>
            <ac:spMk id="2" creationId="{1E183302-F5A1-0041-BF27-8025D111E9FD}"/>
          </ac:spMkLst>
        </pc:spChg>
        <pc:spChg chg="add del mod ord">
          <ac:chgData name="Lee, Andrea B." userId="10251fc7-c246-4670-90f0-e759805044a3" providerId="ADAL" clId="{7BA3F94F-6080-4862-80AB-F0AEA6537B64}" dt="2024-06-18T16:06:54.238" v="1179" actId="700"/>
          <ac:spMkLst>
            <pc:docMk/>
            <pc:sldMk cId="3087489003" sldId="323"/>
            <ac:spMk id="3" creationId="{A7253CA4-8344-21BE-1108-AA8E4E0F05F3}"/>
          </ac:spMkLst>
        </pc:spChg>
        <pc:spChg chg="add del mod">
          <ac:chgData name="Lee, Andrea B." userId="10251fc7-c246-4670-90f0-e759805044a3" providerId="ADAL" clId="{7BA3F94F-6080-4862-80AB-F0AEA6537B64}" dt="2024-06-24T19:25:48.937" v="3828" actId="478"/>
          <ac:spMkLst>
            <pc:docMk/>
            <pc:sldMk cId="3087489003" sldId="323"/>
            <ac:spMk id="4" creationId="{B280A0B5-9ABF-552E-3024-866D0E5E8305}"/>
          </ac:spMkLst>
        </pc:spChg>
        <pc:spChg chg="add del mod ord">
          <ac:chgData name="Lee, Andrea B." userId="10251fc7-c246-4670-90f0-e759805044a3" providerId="ADAL" clId="{7BA3F94F-6080-4862-80AB-F0AEA6537B64}" dt="2024-06-18T16:07:05.928" v="1180" actId="931"/>
          <ac:spMkLst>
            <pc:docMk/>
            <pc:sldMk cId="3087489003" sldId="323"/>
            <ac:spMk id="4" creationId="{BD0C6D88-E1F9-21AC-B70A-0353745D5B40}"/>
          </ac:spMkLst>
        </pc:spChg>
        <pc:spChg chg="add mod ord">
          <ac:chgData name="Lee, Andrea B." userId="10251fc7-c246-4670-90f0-e759805044a3" providerId="ADAL" clId="{7BA3F94F-6080-4862-80AB-F0AEA6537B64}" dt="2024-06-18T16:29:06.280" v="1876" actId="5793"/>
          <ac:spMkLst>
            <pc:docMk/>
            <pc:sldMk cId="3087489003" sldId="323"/>
            <ac:spMk id="5" creationId="{0062C830-D9CF-437D-F039-3CB430E08D06}"/>
          </ac:spMkLst>
        </pc:spChg>
        <pc:spChg chg="add del">
          <ac:chgData name="Lee, Andrea B." userId="10251fc7-c246-4670-90f0-e759805044a3" providerId="ADAL" clId="{7BA3F94F-6080-4862-80AB-F0AEA6537B64}" dt="2024-06-18T16:14:59.535" v="1510" actId="26606"/>
          <ac:spMkLst>
            <pc:docMk/>
            <pc:sldMk cId="3087489003" sldId="323"/>
            <ac:spMk id="12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25T12:27:46.914" v="3833" actId="26606"/>
          <ac:spMkLst>
            <pc:docMk/>
            <pc:sldMk cId="3087489003" sldId="323"/>
            <ac:spMk id="16" creationId="{DB66C9CD-6BF4-44CA-8078-0BB819080761}"/>
          </ac:spMkLst>
        </pc:spChg>
        <pc:spChg chg="add">
          <ac:chgData name="Lee, Andrea B." userId="10251fc7-c246-4670-90f0-e759805044a3" providerId="ADAL" clId="{7BA3F94F-6080-4862-80AB-F0AEA6537B64}" dt="2024-06-25T12:27:46.914" v="3833" actId="26606"/>
          <ac:spMkLst>
            <pc:docMk/>
            <pc:sldMk cId="3087489003" sldId="323"/>
            <ac:spMk id="22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6:06:43.674" v="1174" actId="26606"/>
          <ac:spMkLst>
            <pc:docMk/>
            <pc:sldMk cId="3087489003" sldId="323"/>
            <ac:spMk id="3078" creationId="{36504714-C3A7-9E7B-15E1-E8D1CFAADE6E}"/>
          </ac:spMkLst>
        </pc:spChg>
        <pc:spChg chg="add del">
          <ac:chgData name="Lee, Andrea B." userId="10251fc7-c246-4670-90f0-e759805044a3" providerId="ADAL" clId="{7BA3F94F-6080-4862-80AB-F0AEA6537B64}" dt="2024-06-18T16:06:43.674" v="1174" actId="26606"/>
          <ac:spMkLst>
            <pc:docMk/>
            <pc:sldMk cId="3087489003" sldId="323"/>
            <ac:spMk id="3081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6:06:48.749" v="1176" actId="26606"/>
          <ac:spMkLst>
            <pc:docMk/>
            <pc:sldMk cId="3087489003" sldId="323"/>
            <ac:spMk id="3084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6:06:48.749" v="1176" actId="26606"/>
          <ac:spMkLst>
            <pc:docMk/>
            <pc:sldMk cId="3087489003" sldId="323"/>
            <ac:spMk id="3085" creationId="{546C6A91-F67B-4A27-507B-3B687320ABE4}"/>
          </ac:spMkLst>
        </pc:spChg>
        <pc:picChg chg="add mod">
          <ac:chgData name="Lee, Andrea B." userId="10251fc7-c246-4670-90f0-e759805044a3" providerId="ADAL" clId="{7BA3F94F-6080-4862-80AB-F0AEA6537B64}" dt="2024-06-25T12:27:46.914" v="3833" actId="26606"/>
          <ac:picMkLst>
            <pc:docMk/>
            <pc:sldMk cId="3087489003" sldId="323"/>
            <ac:picMk id="4" creationId="{F48622A0-67E7-68ED-9FCA-8CA99F964639}"/>
          </ac:picMkLst>
        </pc:picChg>
        <pc:picChg chg="add del mod ord">
          <ac:chgData name="Lee, Andrea B." userId="10251fc7-c246-4670-90f0-e759805044a3" providerId="ADAL" clId="{7BA3F94F-6080-4862-80AB-F0AEA6537B64}" dt="2024-06-25T12:27:46.914" v="3833" actId="26606"/>
          <ac:picMkLst>
            <pc:docMk/>
            <pc:sldMk cId="3087489003" sldId="323"/>
            <ac:picMk id="7" creationId="{C2D8F3EB-0637-3831-4614-C3D2CCE44BED}"/>
          </ac:picMkLst>
        </pc:picChg>
        <pc:picChg chg="add del mod">
          <ac:chgData name="Lee, Andrea B." userId="10251fc7-c246-4670-90f0-e759805044a3" providerId="ADAL" clId="{7BA3F94F-6080-4862-80AB-F0AEA6537B64}" dt="2024-06-18T16:06:50.810" v="1178"/>
          <ac:picMkLst>
            <pc:docMk/>
            <pc:sldMk cId="3087489003" sldId="323"/>
            <ac:picMk id="3074" creationId="{7D7BC52A-B026-9212-FE18-0D29487080A0}"/>
          </ac:picMkLst>
        </pc:picChg>
        <pc:picChg chg="add del mod">
          <ac:chgData name="Lee, Andrea B." userId="10251fc7-c246-4670-90f0-e759805044a3" providerId="ADAL" clId="{7BA3F94F-6080-4862-80AB-F0AEA6537B64}" dt="2024-06-24T19:25:48.004" v="3827"/>
          <ac:picMkLst>
            <pc:docMk/>
            <pc:sldMk cId="3087489003" sldId="323"/>
            <ac:picMk id="4098" creationId="{D7CAEC52-88BA-105E-2A1B-1F3D555200AC}"/>
          </ac:picMkLst>
        </pc:picChg>
        <pc:cxnChg chg="add del">
          <ac:chgData name="Lee, Andrea B." userId="10251fc7-c246-4670-90f0-e759805044a3" providerId="ADAL" clId="{7BA3F94F-6080-4862-80AB-F0AEA6537B64}" dt="2024-06-18T16:14:59.535" v="1510" actId="26606"/>
          <ac:cxnSpMkLst>
            <pc:docMk/>
            <pc:sldMk cId="3087489003" sldId="323"/>
            <ac:cxnSpMk id="14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25T12:27:46.914" v="3833" actId="26606"/>
          <ac:cxnSpMkLst>
            <pc:docMk/>
            <pc:sldMk cId="3087489003" sldId="323"/>
            <ac:cxnSpMk id="17" creationId="{CC9CF63D-A2A3-4ECF-BC53-4B0D56918FB4}"/>
          </ac:cxnSpMkLst>
        </pc:cxnChg>
        <pc:cxnChg chg="add">
          <ac:chgData name="Lee, Andrea B." userId="10251fc7-c246-4670-90f0-e759805044a3" providerId="ADAL" clId="{7BA3F94F-6080-4862-80AB-F0AEA6537B64}" dt="2024-06-25T12:27:46.914" v="3833" actId="26606"/>
          <ac:cxnSpMkLst>
            <pc:docMk/>
            <pc:sldMk cId="3087489003" sldId="323"/>
            <ac:cxnSpMk id="24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6:06:48.749" v="1176" actId="26606"/>
          <ac:cxnSpMkLst>
            <pc:docMk/>
            <pc:sldMk cId="3087489003" sldId="323"/>
            <ac:cxnSpMk id="3083" creationId="{E1C2E33F-4B1D-4F8B-B721-96313EA29404}"/>
          </ac:cxnSpMkLst>
        </pc:cxnChg>
      </pc:sldChg>
      <pc:sldChg chg="addSp delSp modSp new mod setBg">
        <pc:chgData name="Lee, Andrea B." userId="10251fc7-c246-4670-90f0-e759805044a3" providerId="ADAL" clId="{7BA3F94F-6080-4862-80AB-F0AEA6537B64}" dt="2024-06-25T12:34:41.908" v="3842" actId="26606"/>
        <pc:sldMkLst>
          <pc:docMk/>
          <pc:sldMk cId="4124823903" sldId="324"/>
        </pc:sldMkLst>
        <pc:spChg chg="add del">
          <ac:chgData name="Lee, Andrea B." userId="10251fc7-c246-4670-90f0-e759805044a3" providerId="ADAL" clId="{7BA3F94F-6080-4862-80AB-F0AEA6537B64}" dt="2024-06-18T16:08:46.383" v="1186" actId="26606"/>
          <ac:spMkLst>
            <pc:docMk/>
            <pc:sldMk cId="4124823903" sldId="324"/>
            <ac:spMk id="2" creationId="{0C31A01C-0D7A-5B47-9621-0E761267FD0B}"/>
          </ac:spMkLst>
        </pc:spChg>
        <pc:spChg chg="del">
          <ac:chgData name="Lee, Andrea B." userId="10251fc7-c246-4670-90f0-e759805044a3" providerId="ADAL" clId="{7BA3F94F-6080-4862-80AB-F0AEA6537B64}" dt="2024-06-18T16:08:35.091" v="1183" actId="931"/>
          <ac:spMkLst>
            <pc:docMk/>
            <pc:sldMk cId="4124823903" sldId="324"/>
            <ac:spMk id="3" creationId="{8FD467C0-A319-3648-AA1C-94215CE8142C}"/>
          </ac:spMkLst>
        </pc:spChg>
        <pc:spChg chg="add del">
          <ac:chgData name="Lee, Andrea B." userId="10251fc7-c246-4670-90f0-e759805044a3" providerId="ADAL" clId="{7BA3F94F-6080-4862-80AB-F0AEA6537B64}" dt="2024-06-18T16:08:46.383" v="1186" actId="26606"/>
          <ac:spMkLst>
            <pc:docMk/>
            <pc:sldMk cId="4124823903" sldId="324"/>
            <ac:spMk id="4" creationId="{688DF6B5-6447-ABC8-5B18-EA575278FE5E}"/>
          </ac:spMkLst>
        </pc:spChg>
        <pc:spChg chg="add del">
          <ac:chgData name="Lee, Andrea B." userId="10251fc7-c246-4670-90f0-e759805044a3" providerId="ADAL" clId="{7BA3F94F-6080-4862-80AB-F0AEA6537B64}" dt="2024-06-18T16:08:46.378" v="1185" actId="26606"/>
          <ac:spMkLst>
            <pc:docMk/>
            <pc:sldMk cId="4124823903" sldId="324"/>
            <ac:spMk id="11" creationId="{2C627EC6-61A4-4CA2-925A-D9C31421C43E}"/>
          </ac:spMkLst>
        </pc:spChg>
        <pc:spChg chg="add del">
          <ac:chgData name="Lee, Andrea B." userId="10251fc7-c246-4670-90f0-e759805044a3" providerId="ADAL" clId="{7BA3F94F-6080-4862-80AB-F0AEA6537B64}" dt="2024-06-18T16:11:01.862" v="1393" actId="26606"/>
          <ac:spMkLst>
            <pc:docMk/>
            <pc:sldMk cId="4124823903" sldId="324"/>
            <ac:spMk id="14" creationId="{DB66C9CD-6BF4-44CA-8078-0BB819080761}"/>
          </ac:spMkLst>
        </pc:spChg>
        <pc:spChg chg="add mod">
          <ac:chgData name="Lee, Andrea B." userId="10251fc7-c246-4670-90f0-e759805044a3" providerId="ADAL" clId="{7BA3F94F-6080-4862-80AB-F0AEA6537B64}" dt="2024-06-25T12:34:41.904" v="3841" actId="26606"/>
          <ac:spMkLst>
            <pc:docMk/>
            <pc:sldMk cId="4124823903" sldId="324"/>
            <ac:spMk id="15" creationId="{0C31A01C-0D7A-5B47-9621-0E761267FD0B}"/>
          </ac:spMkLst>
        </pc:spChg>
        <pc:spChg chg="add mod ord">
          <ac:chgData name="Lee, Andrea B." userId="10251fc7-c246-4670-90f0-e759805044a3" providerId="ADAL" clId="{7BA3F94F-6080-4862-80AB-F0AEA6537B64}" dt="2024-06-25T12:34:41.904" v="3841" actId="26606"/>
          <ac:spMkLst>
            <pc:docMk/>
            <pc:sldMk cId="4124823903" sldId="324"/>
            <ac:spMk id="16" creationId="{688DF6B5-6447-ABC8-5B18-EA575278FE5E}"/>
          </ac:spMkLst>
        </pc:spChg>
        <pc:spChg chg="add del">
          <ac:chgData name="Lee, Andrea B." userId="10251fc7-c246-4670-90f0-e759805044a3" providerId="ADAL" clId="{7BA3F94F-6080-4862-80AB-F0AEA6537B64}" dt="2024-06-18T16:11:37.491" v="1403" actId="26606"/>
          <ac:spMkLst>
            <pc:docMk/>
            <pc:sldMk cId="4124823903" sldId="324"/>
            <ac:spMk id="21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6:11:37.491" v="1403" actId="26606"/>
          <ac:spMkLst>
            <pc:docMk/>
            <pc:sldMk cId="4124823903" sldId="324"/>
            <ac:spMk id="25" creationId="{E95A6F56-5B66-4656-B01E-938834D6A329}"/>
          </ac:spMkLst>
        </pc:spChg>
        <pc:spChg chg="add del">
          <ac:chgData name="Lee, Andrea B." userId="10251fc7-c246-4670-90f0-e759805044a3" providerId="ADAL" clId="{7BA3F94F-6080-4862-80AB-F0AEA6537B64}" dt="2024-06-18T16:11:45.366" v="1405" actId="26606"/>
          <ac:spMkLst>
            <pc:docMk/>
            <pc:sldMk cId="4124823903" sldId="324"/>
            <ac:spMk id="30" creationId="{3268346D-5E77-4906-AC8D-57FB88F111CD}"/>
          </ac:spMkLst>
        </pc:spChg>
        <pc:spChg chg="add del">
          <ac:chgData name="Lee, Andrea B." userId="10251fc7-c246-4670-90f0-e759805044a3" providerId="ADAL" clId="{7BA3F94F-6080-4862-80AB-F0AEA6537B64}" dt="2024-06-18T16:11:45.366" v="1405" actId="26606"/>
          <ac:spMkLst>
            <pc:docMk/>
            <pc:sldMk cId="4124823903" sldId="324"/>
            <ac:spMk id="32" creationId="{4168C6BE-41CC-4C4D-850F-F82321AE7B18}"/>
          </ac:spMkLst>
        </pc:spChg>
        <pc:spChg chg="add del">
          <ac:chgData name="Lee, Andrea B." userId="10251fc7-c246-4670-90f0-e759805044a3" providerId="ADAL" clId="{7BA3F94F-6080-4862-80AB-F0AEA6537B64}" dt="2024-06-25T12:29:49.234" v="3835" actId="26606"/>
          <ac:spMkLst>
            <pc:docMk/>
            <pc:sldMk cId="4124823903" sldId="324"/>
            <ac:spMk id="39" creationId="{3268346D-5E77-4906-AC8D-57FB88F111CD}"/>
          </ac:spMkLst>
        </pc:spChg>
        <pc:spChg chg="add del">
          <ac:chgData name="Lee, Andrea B." userId="10251fc7-c246-4670-90f0-e759805044a3" providerId="ADAL" clId="{7BA3F94F-6080-4862-80AB-F0AEA6537B64}" dt="2024-06-25T12:29:49.234" v="3835" actId="26606"/>
          <ac:spMkLst>
            <pc:docMk/>
            <pc:sldMk cId="4124823903" sldId="324"/>
            <ac:spMk id="41" creationId="{4168C6BE-41CC-4C4D-850F-F82321AE7B18}"/>
          </ac:spMkLst>
        </pc:spChg>
        <pc:spChg chg="add del">
          <ac:chgData name="Lee, Andrea B." userId="10251fc7-c246-4670-90f0-e759805044a3" providerId="ADAL" clId="{7BA3F94F-6080-4862-80AB-F0AEA6537B64}" dt="2024-06-25T12:34:41.908" v="3842" actId="26606"/>
          <ac:spMkLst>
            <pc:docMk/>
            <pc:sldMk cId="4124823903" sldId="324"/>
            <ac:spMk id="48" creationId="{EEE96A74-B62B-4642-AB22-7776A5F48CE7}"/>
          </ac:spMkLst>
        </pc:spChg>
        <pc:spChg chg="add del">
          <ac:chgData name="Lee, Andrea B." userId="10251fc7-c246-4670-90f0-e759805044a3" providerId="ADAL" clId="{7BA3F94F-6080-4862-80AB-F0AEA6537B64}" dt="2024-06-25T12:34:41.908" v="3842" actId="26606"/>
          <ac:spMkLst>
            <pc:docMk/>
            <pc:sldMk cId="4124823903" sldId="324"/>
            <ac:spMk id="52" creationId="{6FB613AD-00EA-4831-B6D3-32608400EFBD}"/>
          </ac:spMkLst>
        </pc:spChg>
        <pc:spChg chg="add del">
          <ac:chgData name="Lee, Andrea B." userId="10251fc7-c246-4670-90f0-e759805044a3" providerId="ADAL" clId="{7BA3F94F-6080-4862-80AB-F0AEA6537B64}" dt="2024-06-25T12:34:41.904" v="3841" actId="26606"/>
          <ac:spMkLst>
            <pc:docMk/>
            <pc:sldMk cId="4124823903" sldId="324"/>
            <ac:spMk id="57" creationId="{DB66C9CD-6BF4-44CA-8078-0BB819080761}"/>
          </ac:spMkLst>
        </pc:spChg>
        <pc:spChg chg="add">
          <ac:chgData name="Lee, Andrea B." userId="10251fc7-c246-4670-90f0-e759805044a3" providerId="ADAL" clId="{7BA3F94F-6080-4862-80AB-F0AEA6537B64}" dt="2024-06-25T12:34:41.908" v="3842" actId="26606"/>
          <ac:spMkLst>
            <pc:docMk/>
            <pc:sldMk cId="4124823903" sldId="324"/>
            <ac:spMk id="61" creationId="{6FB613AD-00EA-4831-B6D3-32608400EFBD}"/>
          </ac:spMkLst>
        </pc:spChg>
        <pc:spChg chg="add">
          <ac:chgData name="Lee, Andrea B." userId="10251fc7-c246-4670-90f0-e759805044a3" providerId="ADAL" clId="{7BA3F94F-6080-4862-80AB-F0AEA6537B64}" dt="2024-06-25T12:34:41.908" v="3842" actId="26606"/>
          <ac:spMkLst>
            <pc:docMk/>
            <pc:sldMk cId="4124823903" sldId="324"/>
            <ac:spMk id="62" creationId="{EEE96A74-B62B-4642-AB22-7776A5F48CE7}"/>
          </ac:spMkLst>
        </pc:spChg>
        <pc:graphicFrameChg chg="add del mod">
          <ac:chgData name="Lee, Andrea B." userId="10251fc7-c246-4670-90f0-e759805044a3" providerId="ADAL" clId="{7BA3F94F-6080-4862-80AB-F0AEA6537B64}" dt="2024-06-25T12:34:34.055" v="3838"/>
          <ac:graphicFrameMkLst>
            <pc:docMk/>
            <pc:sldMk cId="4124823903" sldId="324"/>
            <ac:graphicFrameMk id="4" creationId="{E4EEE190-6C6A-D242-4930-AFC70C27F5E2}"/>
          </ac:graphicFrameMkLst>
        </pc:graphicFrameChg>
        <pc:picChg chg="add del mod">
          <ac:chgData name="Lee, Andrea B." userId="10251fc7-c246-4670-90f0-e759805044a3" providerId="ADAL" clId="{7BA3F94F-6080-4862-80AB-F0AEA6537B64}" dt="2024-06-25T12:34:27.743" v="3836" actId="478"/>
          <ac:picMkLst>
            <pc:docMk/>
            <pc:sldMk cId="4124823903" sldId="324"/>
            <ac:picMk id="3" creationId="{429885A8-E8CD-D5AE-C872-4405404002B7}"/>
          </ac:picMkLst>
        </pc:picChg>
        <pc:picChg chg="add mod">
          <ac:chgData name="Lee, Andrea B." userId="10251fc7-c246-4670-90f0-e759805044a3" providerId="ADAL" clId="{7BA3F94F-6080-4862-80AB-F0AEA6537B64}" dt="2024-06-25T12:34:41.908" v="3842" actId="26606"/>
          <ac:picMkLst>
            <pc:docMk/>
            <pc:sldMk cId="4124823903" sldId="324"/>
            <ac:picMk id="5" creationId="{F8F1EB0B-DC3B-5A47-F677-B6547660FFBC}"/>
          </ac:picMkLst>
        </pc:picChg>
        <pc:picChg chg="add mod ord">
          <ac:chgData name="Lee, Andrea B." userId="10251fc7-c246-4670-90f0-e759805044a3" providerId="ADAL" clId="{7BA3F94F-6080-4862-80AB-F0AEA6537B64}" dt="2024-06-25T12:34:41.904" v="3841" actId="26606"/>
          <ac:picMkLst>
            <pc:docMk/>
            <pc:sldMk cId="4124823903" sldId="324"/>
            <ac:picMk id="6" creationId="{20B6CA9B-E5F4-14A6-4823-EBB4B095AE8A}"/>
          </ac:picMkLst>
        </pc:picChg>
        <pc:cxnChg chg="add del">
          <ac:chgData name="Lee, Andrea B." userId="10251fc7-c246-4670-90f0-e759805044a3" providerId="ADAL" clId="{7BA3F94F-6080-4862-80AB-F0AEA6537B64}" dt="2024-06-18T16:11:01.862" v="1393" actId="26606"/>
          <ac:cxnSpMkLst>
            <pc:docMk/>
            <pc:sldMk cId="4124823903" sldId="324"/>
            <ac:cxnSpMk id="13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6:11:37.491" v="1403" actId="26606"/>
          <ac:cxnSpMkLst>
            <pc:docMk/>
            <pc:sldMk cId="4124823903" sldId="324"/>
            <ac:cxnSpMk id="23" creationId="{76D745DA-D03E-47A2-9936-01C39D51A469}"/>
          </ac:cxnSpMkLst>
        </pc:cxnChg>
        <pc:cxnChg chg="add del">
          <ac:chgData name="Lee, Andrea B." userId="10251fc7-c246-4670-90f0-e759805044a3" providerId="ADAL" clId="{7BA3F94F-6080-4862-80AB-F0AEA6537B64}" dt="2024-06-18T16:11:45.366" v="1405" actId="26606"/>
          <ac:cxnSpMkLst>
            <pc:docMk/>
            <pc:sldMk cId="4124823903" sldId="324"/>
            <ac:cxnSpMk id="34" creationId="{4CBC1FDF-AE13-4731-B38F-2761BDFDBB0E}"/>
          </ac:cxnSpMkLst>
        </pc:cxnChg>
        <pc:cxnChg chg="add del">
          <ac:chgData name="Lee, Andrea B." userId="10251fc7-c246-4670-90f0-e759805044a3" providerId="ADAL" clId="{7BA3F94F-6080-4862-80AB-F0AEA6537B64}" dt="2024-06-25T12:29:49.234" v="3835" actId="26606"/>
          <ac:cxnSpMkLst>
            <pc:docMk/>
            <pc:sldMk cId="4124823903" sldId="324"/>
            <ac:cxnSpMk id="43" creationId="{4CBC1FDF-AE13-4731-B38F-2761BDFDBB0E}"/>
          </ac:cxnSpMkLst>
        </pc:cxnChg>
        <pc:cxnChg chg="add del">
          <ac:chgData name="Lee, Andrea B." userId="10251fc7-c246-4670-90f0-e759805044a3" providerId="ADAL" clId="{7BA3F94F-6080-4862-80AB-F0AEA6537B64}" dt="2024-06-25T12:34:41.908" v="3842" actId="26606"/>
          <ac:cxnSpMkLst>
            <pc:docMk/>
            <pc:sldMk cId="4124823903" sldId="324"/>
            <ac:cxnSpMk id="50" creationId="{3A513CAD-9784-4D35-BAF9-1F7DDD697BDB}"/>
          </ac:cxnSpMkLst>
        </pc:cxnChg>
        <pc:cxnChg chg="add del">
          <ac:chgData name="Lee, Andrea B." userId="10251fc7-c246-4670-90f0-e759805044a3" providerId="ADAL" clId="{7BA3F94F-6080-4862-80AB-F0AEA6537B64}" dt="2024-06-25T12:34:41.904" v="3841" actId="26606"/>
          <ac:cxnSpMkLst>
            <pc:docMk/>
            <pc:sldMk cId="4124823903" sldId="324"/>
            <ac:cxnSpMk id="59" creationId="{CC9CF63D-A2A3-4ECF-BC53-4B0D56918FB4}"/>
          </ac:cxnSpMkLst>
        </pc:cxnChg>
        <pc:cxnChg chg="add">
          <ac:chgData name="Lee, Andrea B." userId="10251fc7-c246-4670-90f0-e759805044a3" providerId="ADAL" clId="{7BA3F94F-6080-4862-80AB-F0AEA6537B64}" dt="2024-06-25T12:34:41.908" v="3842" actId="26606"/>
          <ac:cxnSpMkLst>
            <pc:docMk/>
            <pc:sldMk cId="4124823903" sldId="324"/>
            <ac:cxnSpMk id="63" creationId="{3A513CAD-9784-4D35-BAF9-1F7DDD697BDB}"/>
          </ac:cxnSpMkLst>
        </pc:cxnChg>
      </pc:sldChg>
      <pc:sldChg chg="addSp delSp modSp new mod setBg">
        <pc:chgData name="Lee, Andrea B." userId="10251fc7-c246-4670-90f0-e759805044a3" providerId="ADAL" clId="{7BA3F94F-6080-4862-80AB-F0AEA6537B64}" dt="2024-06-25T13:11:36.368" v="3850" actId="20577"/>
        <pc:sldMkLst>
          <pc:docMk/>
          <pc:sldMk cId="1455910579" sldId="325"/>
        </pc:sldMkLst>
        <pc:spChg chg="mod">
          <ac:chgData name="Lee, Andrea B." userId="10251fc7-c246-4670-90f0-e759805044a3" providerId="ADAL" clId="{7BA3F94F-6080-4862-80AB-F0AEA6537B64}" dt="2024-06-24T19:15:39.116" v="3817" actId="26606"/>
          <ac:spMkLst>
            <pc:docMk/>
            <pc:sldMk cId="1455910579" sldId="325"/>
            <ac:spMk id="2" creationId="{ECC411A9-869D-9BB0-CDDB-C04347C04D25}"/>
          </ac:spMkLst>
        </pc:spChg>
        <pc:spChg chg="add del mod">
          <ac:chgData name="Lee, Andrea B." userId="10251fc7-c246-4670-90f0-e759805044a3" providerId="ADAL" clId="{7BA3F94F-6080-4862-80AB-F0AEA6537B64}" dt="2024-06-18T16:33:29.370" v="2287" actId="26606"/>
          <ac:spMkLst>
            <pc:docMk/>
            <pc:sldMk cId="1455910579" sldId="325"/>
            <ac:spMk id="3" creationId="{E4A66C6A-10AE-655F-B59D-F5B0BD827BAC}"/>
          </ac:spMkLst>
        </pc:spChg>
        <pc:spChg chg="add del">
          <ac:chgData name="Lee, Andrea B." userId="10251fc7-c246-4670-90f0-e759805044a3" providerId="ADAL" clId="{7BA3F94F-6080-4862-80AB-F0AEA6537B64}" dt="2024-06-18T16:33:29.318" v="2286" actId="26606"/>
          <ac:spMkLst>
            <pc:docMk/>
            <pc:sldMk cId="1455910579" sldId="325"/>
            <ac:spMk id="9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4T19:15:39.116" v="3817" actId="26606"/>
          <ac:spMkLst>
            <pc:docMk/>
            <pc:sldMk cId="1455910579" sldId="325"/>
            <ac:spMk id="13" creationId="{EEE96A74-B62B-4642-AB22-7776A5F48CE7}"/>
          </ac:spMkLst>
        </pc:spChg>
        <pc:spChg chg="add del">
          <ac:chgData name="Lee, Andrea B." userId="10251fc7-c246-4670-90f0-e759805044a3" providerId="ADAL" clId="{7BA3F94F-6080-4862-80AB-F0AEA6537B64}" dt="2024-06-24T19:15:39.116" v="3817" actId="26606"/>
          <ac:spMkLst>
            <pc:docMk/>
            <pc:sldMk cId="1455910579" sldId="325"/>
            <ac:spMk id="21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4T19:15:39.116" v="3817" actId="26606"/>
          <ac:spMkLst>
            <pc:docMk/>
            <pc:sldMk cId="1455910579" sldId="325"/>
            <ac:spMk id="23" creationId="{F883A8D1-ED1B-47A1-AA44-289C080EDDB9}"/>
          </ac:spMkLst>
        </pc:spChg>
        <pc:graphicFrameChg chg="add del">
          <ac:chgData name="Lee, Andrea B." userId="10251fc7-c246-4670-90f0-e759805044a3" providerId="ADAL" clId="{7BA3F94F-6080-4862-80AB-F0AEA6537B64}" dt="2024-06-18T16:33:29.318" v="2286" actId="26606"/>
          <ac:graphicFrameMkLst>
            <pc:docMk/>
            <pc:sldMk cId="1455910579" sldId="325"/>
            <ac:graphicFrameMk id="5" creationId="{2FB3EEBC-5D48-9FEE-3DC3-78F258D7B702}"/>
          </ac:graphicFrameMkLst>
        </pc:graphicFrameChg>
        <pc:graphicFrameChg chg="add del mod">
          <ac:chgData name="Lee, Andrea B." userId="10251fc7-c246-4670-90f0-e759805044a3" providerId="ADAL" clId="{7BA3F94F-6080-4862-80AB-F0AEA6537B64}" dt="2024-06-25T13:11:36.368" v="3850" actId="20577"/>
          <ac:graphicFrameMkLst>
            <pc:docMk/>
            <pc:sldMk cId="1455910579" sldId="325"/>
            <ac:graphicFrameMk id="15" creationId="{59C2ECB2-38B7-EB34-CAF2-7DDCB196A8E9}"/>
          </ac:graphicFrameMkLst>
        </pc:graphicFrameChg>
        <pc:graphicFrameChg chg="add del">
          <ac:chgData name="Lee, Andrea B." userId="10251fc7-c246-4670-90f0-e759805044a3" providerId="ADAL" clId="{7BA3F94F-6080-4862-80AB-F0AEA6537B64}" dt="2024-06-24T19:15:39.116" v="3817" actId="26606"/>
          <ac:graphicFrameMkLst>
            <pc:docMk/>
            <pc:sldMk cId="1455910579" sldId="325"/>
            <ac:graphicFrameMk id="17" creationId="{C28EF5FE-9E66-CF60-12EB-7E9FBAC87BB5}"/>
          </ac:graphicFrameMkLst>
        </pc:graphicFrameChg>
        <pc:cxnChg chg="add del">
          <ac:chgData name="Lee, Andrea B." userId="10251fc7-c246-4670-90f0-e759805044a3" providerId="ADAL" clId="{7BA3F94F-6080-4862-80AB-F0AEA6537B64}" dt="2024-06-18T16:33:29.318" v="2286" actId="26606"/>
          <ac:cxnSpMkLst>
            <pc:docMk/>
            <pc:sldMk cId="1455910579" sldId="325"/>
            <ac:cxnSpMk id="11" creationId="{D9BF9BF3-7E9D-458B-A5D2-E730C5FFD0CD}"/>
          </ac:cxnSpMkLst>
        </pc:cxnChg>
        <pc:cxnChg chg="add del">
          <ac:chgData name="Lee, Andrea B." userId="10251fc7-c246-4670-90f0-e759805044a3" providerId="ADAL" clId="{7BA3F94F-6080-4862-80AB-F0AEA6537B64}" dt="2024-06-24T19:15:39.116" v="3817" actId="26606"/>
          <ac:cxnSpMkLst>
            <pc:docMk/>
            <pc:sldMk cId="1455910579" sldId="325"/>
            <ac:cxnSpMk id="14" creationId="{9B4757C4-228A-47E5-94C8-058312AB27F8}"/>
          </ac:cxnSpMkLst>
        </pc:cxnChg>
      </pc:sldChg>
      <pc:sldChg chg="addSp delSp modSp new mod setBg modClrScheme delDesignElem chgLayout">
        <pc:chgData name="Lee, Andrea B." userId="10251fc7-c246-4670-90f0-e759805044a3" providerId="ADAL" clId="{7BA3F94F-6080-4862-80AB-F0AEA6537B64}" dt="2024-06-18T17:05:38.288" v="2574" actId="1076"/>
        <pc:sldMkLst>
          <pc:docMk/>
          <pc:sldMk cId="2003201702" sldId="326"/>
        </pc:sldMkLst>
        <pc:spChg chg="del mod">
          <ac:chgData name="Lee, Andrea B." userId="10251fc7-c246-4670-90f0-e759805044a3" providerId="ADAL" clId="{7BA3F94F-6080-4862-80AB-F0AEA6537B64}" dt="2024-06-18T17:05:32.671" v="2573" actId="700"/>
          <ac:spMkLst>
            <pc:docMk/>
            <pc:sldMk cId="2003201702" sldId="326"/>
            <ac:spMk id="2" creationId="{EBF04E0E-E9A3-E078-503A-2A8ECEE38094}"/>
          </ac:spMkLst>
        </pc:spChg>
        <pc:spChg chg="del">
          <ac:chgData name="Lee, Andrea B." userId="10251fc7-c246-4670-90f0-e759805044a3" providerId="ADAL" clId="{7BA3F94F-6080-4862-80AB-F0AEA6537B64}" dt="2024-06-18T17:02:13.696" v="2537" actId="931"/>
          <ac:spMkLst>
            <pc:docMk/>
            <pc:sldMk cId="2003201702" sldId="326"/>
            <ac:spMk id="3" creationId="{C0ED8CBB-58C7-BB4E-11F8-A4A07D5FC30D}"/>
          </ac:spMkLst>
        </pc:spChg>
        <pc:spChg chg="add del mod">
          <ac:chgData name="Lee, Andrea B." userId="10251fc7-c246-4670-90f0-e759805044a3" providerId="ADAL" clId="{7BA3F94F-6080-4862-80AB-F0AEA6537B64}" dt="2024-06-18T17:04:37.185" v="2556" actId="478"/>
          <ac:spMkLst>
            <pc:docMk/>
            <pc:sldMk cId="2003201702" sldId="326"/>
            <ac:spMk id="6" creationId="{17A0D3F1-1E26-FD75-35D8-DC687EBF17E2}"/>
          </ac:spMkLst>
        </pc:spChg>
        <pc:spChg chg="add del ord">
          <ac:chgData name="Lee, Andrea B." userId="10251fc7-c246-4670-90f0-e759805044a3" providerId="ADAL" clId="{7BA3F94F-6080-4862-80AB-F0AEA6537B64}" dt="2024-06-18T17:02:43.818" v="2549" actId="26606"/>
          <ac:spMkLst>
            <pc:docMk/>
            <pc:sldMk cId="2003201702" sldId="326"/>
            <ac:spMk id="9" creationId="{B7461257-4B57-9FF2-6B41-C60BCA5BF8C5}"/>
          </ac:spMkLst>
        </pc:spChg>
        <pc:spChg chg="add del">
          <ac:chgData name="Lee, Andrea B." userId="10251fc7-c246-4670-90f0-e759805044a3" providerId="ADAL" clId="{7BA3F94F-6080-4862-80AB-F0AEA6537B64}" dt="2024-06-18T17:02:43.818" v="2549" actId="26606"/>
          <ac:spMkLst>
            <pc:docMk/>
            <pc:sldMk cId="2003201702" sldId="326"/>
            <ac:spMk id="12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7:02:40.458" v="2542" actId="26606"/>
          <ac:spMkLst>
            <pc:docMk/>
            <pc:sldMk cId="2003201702" sldId="326"/>
            <ac:spMk id="4103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18T17:02:41.723" v="2544" actId="26606"/>
          <ac:spMkLst>
            <pc:docMk/>
            <pc:sldMk cId="2003201702" sldId="326"/>
            <ac:spMk id="4111" creationId="{3011B0B3-5679-4759-90B8-3B908C4CBD21}"/>
          </ac:spMkLst>
        </pc:spChg>
        <pc:spChg chg="add del">
          <ac:chgData name="Lee, Andrea B." userId="10251fc7-c246-4670-90f0-e759805044a3" providerId="ADAL" clId="{7BA3F94F-6080-4862-80AB-F0AEA6537B64}" dt="2024-06-18T17:02:42.895" v="2546" actId="26606"/>
          <ac:spMkLst>
            <pc:docMk/>
            <pc:sldMk cId="2003201702" sldId="326"/>
            <ac:spMk id="4125" creationId="{3268346D-5E77-4906-AC8D-57FB88F111CD}"/>
          </ac:spMkLst>
        </pc:spChg>
        <pc:spChg chg="add del">
          <ac:chgData name="Lee, Andrea B." userId="10251fc7-c246-4670-90f0-e759805044a3" providerId="ADAL" clId="{7BA3F94F-6080-4862-80AB-F0AEA6537B64}" dt="2024-06-18T17:02:42.895" v="2546" actId="26606"/>
          <ac:spMkLst>
            <pc:docMk/>
            <pc:sldMk cId="2003201702" sldId="326"/>
            <ac:spMk id="4126" creationId="{4168C6BE-41CC-4C4D-850F-F82321AE7B18}"/>
          </ac:spMkLst>
        </pc:spChg>
        <pc:spChg chg="add del">
          <ac:chgData name="Lee, Andrea B." userId="10251fc7-c246-4670-90f0-e759805044a3" providerId="ADAL" clId="{7BA3F94F-6080-4862-80AB-F0AEA6537B64}" dt="2024-06-18T17:02:42.895" v="2546" actId="26606"/>
          <ac:spMkLst>
            <pc:docMk/>
            <pc:sldMk cId="2003201702" sldId="326"/>
            <ac:spMk id="4128" creationId="{B7461257-4B57-9FF2-6B41-C60BCA5BF8C5}"/>
          </ac:spMkLst>
        </pc:spChg>
        <pc:spChg chg="add del">
          <ac:chgData name="Lee, Andrea B." userId="10251fc7-c246-4670-90f0-e759805044a3" providerId="ADAL" clId="{7BA3F94F-6080-4862-80AB-F0AEA6537B64}" dt="2024-06-18T17:02:43.815" v="2548" actId="26606"/>
          <ac:spMkLst>
            <pc:docMk/>
            <pc:sldMk cId="2003201702" sldId="326"/>
            <ac:spMk id="4130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7:02:43.815" v="2548" actId="26606"/>
          <ac:spMkLst>
            <pc:docMk/>
            <pc:sldMk cId="2003201702" sldId="326"/>
            <ac:spMk id="4131" creationId="{B7461257-4B57-9FF2-6B41-C60BCA5BF8C5}"/>
          </ac:spMkLst>
        </pc:spChg>
        <pc:spChg chg="add del">
          <ac:chgData name="Lee, Andrea B." userId="10251fc7-c246-4670-90f0-e759805044a3" providerId="ADAL" clId="{7BA3F94F-6080-4862-80AB-F0AEA6537B64}" dt="2024-06-18T17:03:03.982" v="2552" actId="26606"/>
          <ac:spMkLst>
            <pc:docMk/>
            <pc:sldMk cId="2003201702" sldId="326"/>
            <ac:spMk id="4134" creationId="{3268346D-5E77-4906-AC8D-57FB88F111CD}"/>
          </ac:spMkLst>
        </pc:spChg>
        <pc:spChg chg="add del mod">
          <ac:chgData name="Lee, Andrea B." userId="10251fc7-c246-4670-90f0-e759805044a3" providerId="ADAL" clId="{7BA3F94F-6080-4862-80AB-F0AEA6537B64}" dt="2024-06-18T17:04:59.391" v="2558" actId="26606"/>
          <ac:spMkLst>
            <pc:docMk/>
            <pc:sldMk cId="2003201702" sldId="326"/>
            <ac:spMk id="4136" creationId="{B7461257-4B57-9FF2-6B41-C60BCA5BF8C5}"/>
          </ac:spMkLst>
        </pc:spChg>
        <pc:spChg chg="add del">
          <ac:chgData name="Lee, Andrea B." userId="10251fc7-c246-4670-90f0-e759805044a3" providerId="ADAL" clId="{7BA3F94F-6080-4862-80AB-F0AEA6537B64}" dt="2024-06-18T17:04:59.391" v="2558" actId="26606"/>
          <ac:spMkLst>
            <pc:docMk/>
            <pc:sldMk cId="2003201702" sldId="326"/>
            <ac:spMk id="4141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18T17:05:32.671" v="2573" actId="700"/>
          <ac:spMkLst>
            <pc:docMk/>
            <pc:sldMk cId="2003201702" sldId="326"/>
            <ac:spMk id="4156" creationId="{3011B0B3-5679-4759-90B8-3B908C4CBD21}"/>
          </ac:spMkLst>
        </pc:spChg>
        <pc:grpChg chg="add del">
          <ac:chgData name="Lee, Andrea B." userId="10251fc7-c246-4670-90f0-e759805044a3" providerId="ADAL" clId="{7BA3F94F-6080-4862-80AB-F0AEA6537B64}" dt="2024-06-18T17:02:41.723" v="2544" actId="26606"/>
          <ac:grpSpMkLst>
            <pc:docMk/>
            <pc:sldMk cId="2003201702" sldId="326"/>
            <ac:grpSpMk id="4112" creationId="{9494E066-0146-46E9-BAF1-C33240ABA294}"/>
          </ac:grpSpMkLst>
        </pc:grpChg>
        <pc:grpChg chg="add del">
          <ac:chgData name="Lee, Andrea B." userId="10251fc7-c246-4670-90f0-e759805044a3" providerId="ADAL" clId="{7BA3F94F-6080-4862-80AB-F0AEA6537B64}" dt="2024-06-18T17:02:41.723" v="2544" actId="26606"/>
          <ac:grpSpMkLst>
            <pc:docMk/>
            <pc:sldMk cId="2003201702" sldId="326"/>
            <ac:grpSpMk id="4113" creationId="{50F37AA1-A09B-4E28-987B-38E5060E1BAE}"/>
          </ac:grpSpMkLst>
        </pc:grpChg>
        <pc:grpChg chg="add del">
          <ac:chgData name="Lee, Andrea B." userId="10251fc7-c246-4670-90f0-e759805044a3" providerId="ADAL" clId="{7BA3F94F-6080-4862-80AB-F0AEA6537B64}" dt="2024-06-18T17:05:32.671" v="2573" actId="700"/>
          <ac:grpSpMkLst>
            <pc:docMk/>
            <pc:sldMk cId="2003201702" sldId="326"/>
            <ac:grpSpMk id="4150" creationId="{9494E066-0146-46E9-BAF1-C33240ABA294}"/>
          </ac:grpSpMkLst>
        </pc:grpChg>
        <pc:picChg chg="add del mod">
          <ac:chgData name="Lee, Andrea B." userId="10251fc7-c246-4670-90f0-e759805044a3" providerId="ADAL" clId="{7BA3F94F-6080-4862-80AB-F0AEA6537B64}" dt="2024-06-18T17:02:29.282" v="2539" actId="478"/>
          <ac:picMkLst>
            <pc:docMk/>
            <pc:sldMk cId="2003201702" sldId="326"/>
            <ac:picMk id="5" creationId="{20523E7A-29E4-1E81-2C45-1A828150B701}"/>
          </ac:picMkLst>
        </pc:picChg>
        <pc:picChg chg="add del mod">
          <ac:chgData name="Lee, Andrea B." userId="10251fc7-c246-4670-90f0-e759805044a3" providerId="ADAL" clId="{7BA3F94F-6080-4862-80AB-F0AEA6537B64}" dt="2024-06-18T17:03:02.010" v="2551" actId="478"/>
          <ac:picMkLst>
            <pc:docMk/>
            <pc:sldMk cId="2003201702" sldId="326"/>
            <ac:picMk id="4098" creationId="{DCA8AB82-D9AB-5137-EFCA-12D41766E75A}"/>
          </ac:picMkLst>
        </pc:picChg>
        <pc:picChg chg="add del mod">
          <ac:chgData name="Lee, Andrea B." userId="10251fc7-c246-4670-90f0-e759805044a3" providerId="ADAL" clId="{7BA3F94F-6080-4862-80AB-F0AEA6537B64}" dt="2024-06-18T17:03:30.063" v="2553" actId="478"/>
          <ac:picMkLst>
            <pc:docMk/>
            <pc:sldMk cId="2003201702" sldId="326"/>
            <ac:picMk id="4100" creationId="{1D56BE0A-12B8-FD86-9B11-57D6F32186D2}"/>
          </ac:picMkLst>
        </pc:picChg>
        <pc:picChg chg="add mod ord">
          <ac:chgData name="Lee, Andrea B." userId="10251fc7-c246-4670-90f0-e759805044a3" providerId="ADAL" clId="{7BA3F94F-6080-4862-80AB-F0AEA6537B64}" dt="2024-06-18T17:05:38.288" v="2574" actId="1076"/>
          <ac:picMkLst>
            <pc:docMk/>
            <pc:sldMk cId="2003201702" sldId="326"/>
            <ac:picMk id="4104" creationId="{2A2EE76D-AB04-9E30-3617-FBF1E7C875B8}"/>
          </ac:picMkLst>
        </pc:picChg>
        <pc:cxnChg chg="add del">
          <ac:chgData name="Lee, Andrea B." userId="10251fc7-c246-4670-90f0-e759805044a3" providerId="ADAL" clId="{7BA3F94F-6080-4862-80AB-F0AEA6537B64}" dt="2024-06-18T17:02:43.818" v="2549" actId="26606"/>
          <ac:cxnSpMkLst>
            <pc:docMk/>
            <pc:sldMk cId="2003201702" sldId="326"/>
            <ac:cxnSpMk id="14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18T17:02:40.458" v="2542" actId="26606"/>
          <ac:cxnSpMkLst>
            <pc:docMk/>
            <pc:sldMk cId="2003201702" sldId="326"/>
            <ac:cxnSpMk id="4105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18T17:02:41.723" v="2544" actId="26606"/>
          <ac:cxnSpMkLst>
            <pc:docMk/>
            <pc:sldMk cId="2003201702" sldId="326"/>
            <ac:cxnSpMk id="4110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7:02:42.895" v="2546" actId="26606"/>
          <ac:cxnSpMkLst>
            <pc:docMk/>
            <pc:sldMk cId="2003201702" sldId="326"/>
            <ac:cxnSpMk id="4127" creationId="{4CBC1FDF-AE13-4731-B38F-2761BDFDBB0E}"/>
          </ac:cxnSpMkLst>
        </pc:cxnChg>
        <pc:cxnChg chg="add del">
          <ac:chgData name="Lee, Andrea B." userId="10251fc7-c246-4670-90f0-e759805044a3" providerId="ADAL" clId="{7BA3F94F-6080-4862-80AB-F0AEA6537B64}" dt="2024-06-18T17:02:43.815" v="2548" actId="26606"/>
          <ac:cxnSpMkLst>
            <pc:docMk/>
            <pc:sldMk cId="2003201702" sldId="326"/>
            <ac:cxnSpMk id="4132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7:03:03.982" v="2552" actId="26606"/>
          <ac:cxnSpMkLst>
            <pc:docMk/>
            <pc:sldMk cId="2003201702" sldId="326"/>
            <ac:cxnSpMk id="4135" creationId="{4CBC1FDF-AE13-4731-B38F-2761BDFDBB0E}"/>
          </ac:cxnSpMkLst>
        </pc:cxnChg>
        <pc:cxnChg chg="add del">
          <ac:chgData name="Lee, Andrea B." userId="10251fc7-c246-4670-90f0-e759805044a3" providerId="ADAL" clId="{7BA3F94F-6080-4862-80AB-F0AEA6537B64}" dt="2024-06-18T17:04:59.391" v="2558" actId="26606"/>
          <ac:cxnSpMkLst>
            <pc:docMk/>
            <pc:sldMk cId="2003201702" sldId="326"/>
            <ac:cxnSpMk id="4143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18T17:05:32.671" v="2573" actId="700"/>
          <ac:cxnSpMkLst>
            <pc:docMk/>
            <pc:sldMk cId="2003201702" sldId="326"/>
            <ac:cxnSpMk id="4148" creationId="{AE0C0B2A-3FD1-4235-A16E-0ED1E028A93E}"/>
          </ac:cxnSpMkLst>
        </pc:cxnChg>
        <pc:cxnChg chg="add del">
          <ac:chgData name="Lee, Andrea B." userId="10251fc7-c246-4670-90f0-e759805044a3" providerId="ADAL" clId="{7BA3F94F-6080-4862-80AB-F0AEA6537B64}" dt="2024-06-18T17:05:32.671" v="2573" actId="700"/>
          <ac:cxnSpMkLst>
            <pc:docMk/>
            <pc:sldMk cId="2003201702" sldId="326"/>
            <ac:cxnSpMk id="4158" creationId="{32E97E5C-7A5F-424E-AAE4-654396E90799}"/>
          </ac:cxnSpMkLst>
        </pc:cxnChg>
      </pc:sldChg>
      <pc:sldChg chg="addSp delSp modSp new del mod">
        <pc:chgData name="Lee, Andrea B." userId="10251fc7-c246-4670-90f0-e759805044a3" providerId="ADAL" clId="{7BA3F94F-6080-4862-80AB-F0AEA6537B64}" dt="2024-06-25T14:09:32.298" v="5075" actId="2696"/>
        <pc:sldMkLst>
          <pc:docMk/>
          <pc:sldMk cId="1210669519" sldId="327"/>
        </pc:sldMkLst>
        <pc:spChg chg="add mod">
          <ac:chgData name="Lee, Andrea B." userId="10251fc7-c246-4670-90f0-e759805044a3" providerId="ADAL" clId="{7BA3F94F-6080-4862-80AB-F0AEA6537B64}" dt="2024-06-24T18:16:29.852" v="3634" actId="1076"/>
          <ac:spMkLst>
            <pc:docMk/>
            <pc:sldMk cId="1210669519" sldId="327"/>
            <ac:spMk id="3" creationId="{9B627DBC-73BC-AAB0-C4F8-FE890019AEF6}"/>
          </ac:spMkLst>
        </pc:spChg>
        <pc:graphicFrameChg chg="add mod modGraphic">
          <ac:chgData name="Lee, Andrea B." userId="10251fc7-c246-4670-90f0-e759805044a3" providerId="ADAL" clId="{7BA3F94F-6080-4862-80AB-F0AEA6537B64}" dt="2024-06-24T18:14:39.930" v="3632" actId="20577"/>
          <ac:graphicFrameMkLst>
            <pc:docMk/>
            <pc:sldMk cId="1210669519" sldId="327"/>
            <ac:graphicFrameMk id="2" creationId="{97B2B811-6983-9E79-4D33-14E6B7350885}"/>
          </ac:graphicFrameMkLst>
        </pc:graphicFrameChg>
        <pc:picChg chg="add del mod ord">
          <ac:chgData name="Lee, Andrea B." userId="10251fc7-c246-4670-90f0-e759805044a3" providerId="ADAL" clId="{7BA3F94F-6080-4862-80AB-F0AEA6537B64}" dt="2024-06-24T18:29:43.796" v="3656" actId="478"/>
          <ac:picMkLst>
            <pc:docMk/>
            <pc:sldMk cId="1210669519" sldId="327"/>
            <ac:picMk id="4" creationId="{08563F0F-841D-2401-86A8-7EB9B8891E30}"/>
          </ac:picMkLst>
        </pc:picChg>
        <pc:picChg chg="add mod">
          <ac:chgData name="Lee, Andrea B." userId="10251fc7-c246-4670-90f0-e759805044a3" providerId="ADAL" clId="{7BA3F94F-6080-4862-80AB-F0AEA6537B64}" dt="2024-06-24T19:16:34.341" v="3819" actId="1076"/>
          <ac:picMkLst>
            <pc:docMk/>
            <pc:sldMk cId="1210669519" sldId="327"/>
            <ac:picMk id="6" creationId="{43191CCF-C6FD-8E3B-A004-B7DB4CBB1F63}"/>
          </ac:picMkLst>
        </pc:picChg>
        <pc:picChg chg="add mod">
          <ac:chgData name="Lee, Andrea B." userId="10251fc7-c246-4670-90f0-e759805044a3" providerId="ADAL" clId="{7BA3F94F-6080-4862-80AB-F0AEA6537B64}" dt="2024-06-24T19:17:26.049" v="3822" actId="1076"/>
          <ac:picMkLst>
            <pc:docMk/>
            <pc:sldMk cId="1210669519" sldId="327"/>
            <ac:picMk id="8" creationId="{A8454FF4-54E4-39A3-4E09-B5FE6883F007}"/>
          </ac:picMkLst>
        </pc:picChg>
      </pc:sldChg>
      <pc:sldChg chg="new del">
        <pc:chgData name="Lee, Andrea B." userId="10251fc7-c246-4670-90f0-e759805044a3" providerId="ADAL" clId="{7BA3F94F-6080-4862-80AB-F0AEA6537B64}" dt="2024-06-18T17:05:44.764" v="2575" actId="2696"/>
        <pc:sldMkLst>
          <pc:docMk/>
          <pc:sldMk cId="2464602754" sldId="327"/>
        </pc:sldMkLst>
      </pc:sldChg>
      <pc:sldChg chg="addSp delSp modSp new mod setBg">
        <pc:chgData name="Lee, Andrea B." userId="10251fc7-c246-4670-90f0-e759805044a3" providerId="ADAL" clId="{7BA3F94F-6080-4862-80AB-F0AEA6537B64}" dt="2024-06-25T14:15:08.221" v="5713" actId="20577"/>
        <pc:sldMkLst>
          <pc:docMk/>
          <pc:sldMk cId="625258972" sldId="328"/>
        </pc:sldMkLst>
        <pc:spChg chg="mod">
          <ac:chgData name="Lee, Andrea B." userId="10251fc7-c246-4670-90f0-e759805044a3" providerId="ADAL" clId="{7BA3F94F-6080-4862-80AB-F0AEA6537B64}" dt="2024-06-25T13:41:53.008" v="4246" actId="26606"/>
          <ac:spMkLst>
            <pc:docMk/>
            <pc:sldMk cId="625258972" sldId="328"/>
            <ac:spMk id="2" creationId="{D103D5A2-94BE-BE78-FC2A-7DAA2E4400CB}"/>
          </ac:spMkLst>
        </pc:spChg>
        <pc:spChg chg="mod ord">
          <ac:chgData name="Lee, Andrea B." userId="10251fc7-c246-4670-90f0-e759805044a3" providerId="ADAL" clId="{7BA3F94F-6080-4862-80AB-F0AEA6537B64}" dt="2024-06-25T14:15:08.221" v="5713" actId="20577"/>
          <ac:spMkLst>
            <pc:docMk/>
            <pc:sldMk cId="625258972" sldId="328"/>
            <ac:spMk id="3" creationId="{06948C88-6E75-5486-3217-1A7B7D1F71E8}"/>
          </ac:spMkLst>
        </pc:spChg>
        <pc:spChg chg="add del">
          <ac:chgData name="Lee, Andrea B." userId="10251fc7-c246-4670-90f0-e759805044a3" providerId="ADAL" clId="{7BA3F94F-6080-4862-80AB-F0AEA6537B64}" dt="2024-06-25T13:40:03.611" v="4233" actId="26606"/>
          <ac:spMkLst>
            <pc:docMk/>
            <pc:sldMk cId="625258972" sldId="328"/>
            <ac:spMk id="8" creationId="{316A5661-2CFE-478C-BAC3-729F393F3C4A}"/>
          </ac:spMkLst>
        </pc:spChg>
        <pc:spChg chg="add del">
          <ac:chgData name="Lee, Andrea B." userId="10251fc7-c246-4670-90f0-e759805044a3" providerId="ADAL" clId="{7BA3F94F-6080-4862-80AB-F0AEA6537B64}" dt="2024-06-25T13:41:20.140" v="4241" actId="26606"/>
          <ac:spMkLst>
            <pc:docMk/>
            <pc:sldMk cId="625258972" sldId="328"/>
            <ac:spMk id="31" creationId="{C5DCFBD7-5612-480F-BED3-7820176A5066}"/>
          </ac:spMkLst>
        </pc:spChg>
        <pc:spChg chg="add del">
          <ac:chgData name="Lee, Andrea B." userId="10251fc7-c246-4670-90f0-e759805044a3" providerId="ADAL" clId="{7BA3F94F-6080-4862-80AB-F0AEA6537B64}" dt="2024-06-25T13:41:20.140" v="4240" actId="26606"/>
          <ac:spMkLst>
            <pc:docMk/>
            <pc:sldMk cId="625258972" sldId="328"/>
            <ac:spMk id="2055" creationId="{3268346D-5E77-4906-AC8D-57FB88F111CD}"/>
          </ac:spMkLst>
        </pc:spChg>
        <pc:spChg chg="add del">
          <ac:chgData name="Lee, Andrea B." userId="10251fc7-c246-4670-90f0-e759805044a3" providerId="ADAL" clId="{7BA3F94F-6080-4862-80AB-F0AEA6537B64}" dt="2024-06-25T13:41:20.140" v="4240" actId="26606"/>
          <ac:spMkLst>
            <pc:docMk/>
            <pc:sldMk cId="625258972" sldId="328"/>
            <ac:spMk id="2057" creationId="{4168C6BE-41CC-4C4D-850F-F82321AE7B18}"/>
          </ac:spMkLst>
        </pc:spChg>
        <pc:spChg chg="add del">
          <ac:chgData name="Lee, Andrea B." userId="10251fc7-c246-4670-90f0-e759805044a3" providerId="ADAL" clId="{7BA3F94F-6080-4862-80AB-F0AEA6537B64}" dt="2024-06-25T13:41:53.008" v="4246" actId="26606"/>
          <ac:spMkLst>
            <pc:docMk/>
            <pc:sldMk cId="625258972" sldId="328"/>
            <ac:spMk id="2061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5T13:41:53.008" v="4245" actId="26606"/>
          <ac:spMkLst>
            <pc:docMk/>
            <pc:sldMk cId="625258972" sldId="328"/>
            <ac:spMk id="2067" creationId="{DB66C9CD-6BF4-44CA-8078-0BB819080761}"/>
          </ac:spMkLst>
        </pc:spChg>
        <pc:spChg chg="add del">
          <ac:chgData name="Lee, Andrea B." userId="10251fc7-c246-4670-90f0-e759805044a3" providerId="ADAL" clId="{7BA3F94F-6080-4862-80AB-F0AEA6537B64}" dt="2024-06-25T13:41:53.008" v="4245" actId="26606"/>
          <ac:spMkLst>
            <pc:docMk/>
            <pc:sldMk cId="625258972" sldId="328"/>
            <ac:spMk id="2071" creationId="{E95A6F56-5B66-4656-B01E-938834D6A329}"/>
          </ac:spMkLst>
        </pc:spChg>
        <pc:spChg chg="add">
          <ac:chgData name="Lee, Andrea B." userId="10251fc7-c246-4670-90f0-e759805044a3" providerId="ADAL" clId="{7BA3F94F-6080-4862-80AB-F0AEA6537B64}" dt="2024-06-25T13:41:53.008" v="4246" actId="26606"/>
          <ac:spMkLst>
            <pc:docMk/>
            <pc:sldMk cId="625258972" sldId="328"/>
            <ac:spMk id="2073" creationId="{3268346D-5E77-4906-AC8D-57FB88F111CD}"/>
          </ac:spMkLst>
        </pc:spChg>
        <pc:spChg chg="add">
          <ac:chgData name="Lee, Andrea B." userId="10251fc7-c246-4670-90f0-e759805044a3" providerId="ADAL" clId="{7BA3F94F-6080-4862-80AB-F0AEA6537B64}" dt="2024-06-25T13:41:53.008" v="4246" actId="26606"/>
          <ac:spMkLst>
            <pc:docMk/>
            <pc:sldMk cId="625258972" sldId="328"/>
            <ac:spMk id="2074" creationId="{4168C6BE-41CC-4C4D-850F-F82321AE7B18}"/>
          </ac:spMkLst>
        </pc:spChg>
        <pc:grpChg chg="add del">
          <ac:chgData name="Lee, Andrea B." userId="10251fc7-c246-4670-90f0-e759805044a3" providerId="ADAL" clId="{7BA3F94F-6080-4862-80AB-F0AEA6537B64}" dt="2024-06-25T13:40:03.611" v="4233" actId="26606"/>
          <ac:grpSpMkLst>
            <pc:docMk/>
            <pc:sldMk cId="625258972" sldId="328"/>
            <ac:grpSpMk id="10" creationId="{317C5DB0-7DD2-458D-B2D6-43AD6AB88B07}"/>
          </ac:grpSpMkLst>
        </pc:grpChg>
        <pc:grpChg chg="add del">
          <ac:chgData name="Lee, Andrea B." userId="10251fc7-c246-4670-90f0-e759805044a3" providerId="ADAL" clId="{7BA3F94F-6080-4862-80AB-F0AEA6537B64}" dt="2024-06-25T13:41:20.140" v="4241" actId="26606"/>
          <ac:grpSpMkLst>
            <pc:docMk/>
            <pc:sldMk cId="625258972" sldId="328"/>
            <ac:grpSpMk id="32" creationId="{E3093493-446B-45A4-9D25-97A096BDF4EA}"/>
          </ac:grpSpMkLst>
        </pc:grpChg>
        <pc:grpChg chg="add del">
          <ac:chgData name="Lee, Andrea B." userId="10251fc7-c246-4670-90f0-e759805044a3" providerId="ADAL" clId="{7BA3F94F-6080-4862-80AB-F0AEA6537B64}" dt="2024-06-25T13:41:20.140" v="4241" actId="26606"/>
          <ac:grpSpMkLst>
            <pc:docMk/>
            <pc:sldMk cId="625258972" sldId="328"/>
            <ac:grpSpMk id="39" creationId="{355013FF-CA42-4E11-9C84-9B450958B35E}"/>
          </ac:grpSpMkLst>
        </pc:grpChg>
        <pc:picChg chg="add del mod">
          <ac:chgData name="Lee, Andrea B." userId="10251fc7-c246-4670-90f0-e759805044a3" providerId="ADAL" clId="{7BA3F94F-6080-4862-80AB-F0AEA6537B64}" dt="2024-06-25T13:41:43.889" v="4242" actId="21"/>
          <ac:picMkLst>
            <pc:docMk/>
            <pc:sldMk cId="625258972" sldId="328"/>
            <ac:picMk id="2050" creationId="{9392ECF0-C72C-89A5-F7FF-C8C9EB8C1F8A}"/>
          </ac:picMkLst>
        </pc:picChg>
        <pc:picChg chg="add mod">
          <ac:chgData name="Lee, Andrea B." userId="10251fc7-c246-4670-90f0-e759805044a3" providerId="ADAL" clId="{7BA3F94F-6080-4862-80AB-F0AEA6537B64}" dt="2024-06-25T13:41:53.008" v="4246" actId="26606"/>
          <ac:picMkLst>
            <pc:docMk/>
            <pc:sldMk cId="625258972" sldId="328"/>
            <ac:picMk id="2052" creationId="{DC296714-E218-A7EA-5997-C9C316B21AA0}"/>
          </ac:picMkLst>
        </pc:picChg>
        <pc:cxnChg chg="add del">
          <ac:chgData name="Lee, Andrea B." userId="10251fc7-c246-4670-90f0-e759805044a3" providerId="ADAL" clId="{7BA3F94F-6080-4862-80AB-F0AEA6537B64}" dt="2024-06-25T13:40:03.611" v="4233" actId="26606"/>
          <ac:cxnSpMkLst>
            <pc:docMk/>
            <pc:sldMk cId="625258972" sldId="328"/>
            <ac:cxnSpMk id="22" creationId="{4171395C-0D5B-4C83-8CEB-2648A22390D2}"/>
          </ac:cxnSpMkLst>
        </pc:cxnChg>
        <pc:cxnChg chg="add del">
          <ac:chgData name="Lee, Andrea B." userId="10251fc7-c246-4670-90f0-e759805044a3" providerId="ADAL" clId="{7BA3F94F-6080-4862-80AB-F0AEA6537B64}" dt="2024-06-25T13:41:20.140" v="4241" actId="26606"/>
          <ac:cxnSpMkLst>
            <pc:docMk/>
            <pc:sldMk cId="625258972" sldId="328"/>
            <ac:cxnSpMk id="38" creationId="{A9F703F4-243C-4517-80DA-7AC36B7D9AA1}"/>
          </ac:cxnSpMkLst>
        </pc:cxnChg>
        <pc:cxnChg chg="add del">
          <ac:chgData name="Lee, Andrea B." userId="10251fc7-c246-4670-90f0-e759805044a3" providerId="ADAL" clId="{7BA3F94F-6080-4862-80AB-F0AEA6537B64}" dt="2024-06-25T13:40:29.396" v="4237" actId="26606"/>
          <ac:cxnSpMkLst>
            <pc:docMk/>
            <pc:sldMk cId="625258972" sldId="328"/>
            <ac:cxnSpMk id="44" creationId="{653B9D3A-F8F6-4354-8088-6E520C2A64FC}"/>
          </ac:cxnSpMkLst>
        </pc:cxnChg>
        <pc:cxnChg chg="add del">
          <ac:chgData name="Lee, Andrea B." userId="10251fc7-c246-4670-90f0-e759805044a3" providerId="ADAL" clId="{7BA3F94F-6080-4862-80AB-F0AEA6537B64}" dt="2024-06-25T13:41:20.140" v="4240" actId="26606"/>
          <ac:cxnSpMkLst>
            <pc:docMk/>
            <pc:sldMk cId="625258972" sldId="328"/>
            <ac:cxnSpMk id="2059" creationId="{4CBC1FDF-AE13-4731-B38F-2761BDFDBB0E}"/>
          </ac:cxnSpMkLst>
        </pc:cxnChg>
        <pc:cxnChg chg="add del">
          <ac:chgData name="Lee, Andrea B." userId="10251fc7-c246-4670-90f0-e759805044a3" providerId="ADAL" clId="{7BA3F94F-6080-4862-80AB-F0AEA6537B64}" dt="2024-06-25T13:41:53.008" v="4246" actId="26606"/>
          <ac:cxnSpMkLst>
            <pc:docMk/>
            <pc:sldMk cId="625258972" sldId="328"/>
            <ac:cxnSpMk id="2062" creationId="{CC9CF63D-A2A3-4ECF-BC53-4B0D56918FB4}"/>
          </ac:cxnSpMkLst>
        </pc:cxnChg>
        <pc:cxnChg chg="add del">
          <ac:chgData name="Lee, Andrea B." userId="10251fc7-c246-4670-90f0-e759805044a3" providerId="ADAL" clId="{7BA3F94F-6080-4862-80AB-F0AEA6537B64}" dt="2024-06-25T13:41:53.008" v="4245" actId="26606"/>
          <ac:cxnSpMkLst>
            <pc:docMk/>
            <pc:sldMk cId="625258972" sldId="328"/>
            <ac:cxnSpMk id="2069" creationId="{76D745DA-D03E-47A2-9936-01C39D51A469}"/>
          </ac:cxnSpMkLst>
        </pc:cxnChg>
        <pc:cxnChg chg="add">
          <ac:chgData name="Lee, Andrea B." userId="10251fc7-c246-4670-90f0-e759805044a3" providerId="ADAL" clId="{7BA3F94F-6080-4862-80AB-F0AEA6537B64}" dt="2024-06-25T13:41:53.008" v="4246" actId="26606"/>
          <ac:cxnSpMkLst>
            <pc:docMk/>
            <pc:sldMk cId="625258972" sldId="328"/>
            <ac:cxnSpMk id="2075" creationId="{4CBC1FDF-AE13-4731-B38F-2761BDFDBB0E}"/>
          </ac:cxnSpMkLst>
        </pc:cxnChg>
      </pc:sldChg>
      <pc:sldChg chg="addSp delSp modSp new mod setBg">
        <pc:chgData name="Lee, Andrea B." userId="10251fc7-c246-4670-90f0-e759805044a3" providerId="ADAL" clId="{7BA3F94F-6080-4862-80AB-F0AEA6537B64}" dt="2024-06-25T14:59:46.200" v="7226" actId="20577"/>
        <pc:sldMkLst>
          <pc:docMk/>
          <pc:sldMk cId="576986594" sldId="329"/>
        </pc:sldMkLst>
        <pc:spChg chg="mod">
          <ac:chgData name="Lee, Andrea B." userId="10251fc7-c246-4670-90f0-e759805044a3" providerId="ADAL" clId="{7BA3F94F-6080-4862-80AB-F0AEA6537B64}" dt="2024-06-25T14:45:30.796" v="6750" actId="26606"/>
          <ac:spMkLst>
            <pc:docMk/>
            <pc:sldMk cId="576986594" sldId="329"/>
            <ac:spMk id="2" creationId="{3EDB27B2-3AE9-86C5-9AF1-C8D7654ECD37}"/>
          </ac:spMkLst>
        </pc:spChg>
        <pc:spChg chg="mod">
          <ac:chgData name="Lee, Andrea B." userId="10251fc7-c246-4670-90f0-e759805044a3" providerId="ADAL" clId="{7BA3F94F-6080-4862-80AB-F0AEA6537B64}" dt="2024-06-25T14:59:46.200" v="7226" actId="20577"/>
          <ac:spMkLst>
            <pc:docMk/>
            <pc:sldMk cId="576986594" sldId="329"/>
            <ac:spMk id="3" creationId="{E59A46D3-7F53-744B-F0DF-F57E8210F78D}"/>
          </ac:spMkLst>
        </pc:spChg>
        <pc:spChg chg="add del">
          <ac:chgData name="Lee, Andrea B." userId="10251fc7-c246-4670-90f0-e759805044a3" providerId="ADAL" clId="{7BA3F94F-6080-4862-80AB-F0AEA6537B64}" dt="2024-06-25T14:45:30.791" v="6749" actId="26606"/>
          <ac:spMkLst>
            <pc:docMk/>
            <pc:sldMk cId="576986594" sldId="329"/>
            <ac:spMk id="6151" creationId="{DB66C9CD-6BF4-44CA-8078-0BB819080761}"/>
          </ac:spMkLst>
        </pc:spChg>
        <pc:spChg chg="add">
          <ac:chgData name="Lee, Andrea B." userId="10251fc7-c246-4670-90f0-e759805044a3" providerId="ADAL" clId="{7BA3F94F-6080-4862-80AB-F0AEA6537B64}" dt="2024-06-25T14:45:30.796" v="6750" actId="26606"/>
          <ac:spMkLst>
            <pc:docMk/>
            <pc:sldMk cId="576986594" sldId="329"/>
            <ac:spMk id="6155" creationId="{DB66C9CD-6BF4-44CA-8078-0BB819080761}"/>
          </ac:spMkLst>
        </pc:spChg>
        <pc:picChg chg="add mod">
          <ac:chgData name="Lee, Andrea B." userId="10251fc7-c246-4670-90f0-e759805044a3" providerId="ADAL" clId="{7BA3F94F-6080-4862-80AB-F0AEA6537B64}" dt="2024-06-25T14:45:30.796" v="6750" actId="26606"/>
          <ac:picMkLst>
            <pc:docMk/>
            <pc:sldMk cId="576986594" sldId="329"/>
            <ac:picMk id="6146" creationId="{AA7F9F89-F22F-99F1-D101-249D67B4D78A}"/>
          </ac:picMkLst>
        </pc:picChg>
        <pc:cxnChg chg="add del">
          <ac:chgData name="Lee, Andrea B." userId="10251fc7-c246-4670-90f0-e759805044a3" providerId="ADAL" clId="{7BA3F94F-6080-4862-80AB-F0AEA6537B64}" dt="2024-06-25T14:45:30.791" v="6749" actId="26606"/>
          <ac:cxnSpMkLst>
            <pc:docMk/>
            <pc:sldMk cId="576986594" sldId="329"/>
            <ac:cxnSpMk id="6153" creationId="{C05D45D7-984D-4CDD-B1BC-0CF407C72275}"/>
          </ac:cxnSpMkLst>
        </pc:cxnChg>
        <pc:cxnChg chg="add">
          <ac:chgData name="Lee, Andrea B." userId="10251fc7-c246-4670-90f0-e759805044a3" providerId="ADAL" clId="{7BA3F94F-6080-4862-80AB-F0AEA6537B64}" dt="2024-06-25T14:45:30.796" v="6750" actId="26606"/>
          <ac:cxnSpMkLst>
            <pc:docMk/>
            <pc:sldMk cId="576986594" sldId="329"/>
            <ac:cxnSpMk id="6156" creationId="{CC9CF63D-A2A3-4ECF-BC53-4B0D56918FB4}"/>
          </ac:cxnSpMkLst>
        </pc:cxnChg>
      </pc:sldChg>
      <pc:sldChg chg="addSp modSp new mod setBg">
        <pc:chgData name="Lee, Andrea B." userId="10251fc7-c246-4670-90f0-e759805044a3" providerId="ADAL" clId="{7BA3F94F-6080-4862-80AB-F0AEA6537B64}" dt="2024-06-25T14:49:51.630" v="7222" actId="26606"/>
        <pc:sldMkLst>
          <pc:docMk/>
          <pc:sldMk cId="1029188183" sldId="330"/>
        </pc:sldMkLst>
        <pc:spChg chg="mod">
          <ac:chgData name="Lee, Andrea B." userId="10251fc7-c246-4670-90f0-e759805044a3" providerId="ADAL" clId="{7BA3F94F-6080-4862-80AB-F0AEA6537B64}" dt="2024-06-25T14:49:51.630" v="7222" actId="26606"/>
          <ac:spMkLst>
            <pc:docMk/>
            <pc:sldMk cId="1029188183" sldId="330"/>
            <ac:spMk id="2" creationId="{9138FB4C-9FF2-1EAD-6AC8-9FB5A3F0841A}"/>
          </ac:spMkLst>
        </pc:spChg>
        <pc:spChg chg="mod ord">
          <ac:chgData name="Lee, Andrea B." userId="10251fc7-c246-4670-90f0-e759805044a3" providerId="ADAL" clId="{7BA3F94F-6080-4862-80AB-F0AEA6537B64}" dt="2024-06-25T14:49:51.630" v="7222" actId="26606"/>
          <ac:spMkLst>
            <pc:docMk/>
            <pc:sldMk cId="1029188183" sldId="330"/>
            <ac:spMk id="3" creationId="{A730D55F-CA1F-8FC9-E99F-5E91520B3F6F}"/>
          </ac:spMkLst>
        </pc:spChg>
        <pc:spChg chg="add">
          <ac:chgData name="Lee, Andrea B." userId="10251fc7-c246-4670-90f0-e759805044a3" providerId="ADAL" clId="{7BA3F94F-6080-4862-80AB-F0AEA6537B64}" dt="2024-06-25T14:49:51.630" v="7222" actId="26606"/>
          <ac:spMkLst>
            <pc:docMk/>
            <pc:sldMk cId="1029188183" sldId="330"/>
            <ac:spMk id="7175" creationId="{B65AA36A-D7CC-493C-A0EE-F8AC3564D17D}"/>
          </ac:spMkLst>
        </pc:spChg>
        <pc:picChg chg="add mod">
          <ac:chgData name="Lee, Andrea B." userId="10251fc7-c246-4670-90f0-e759805044a3" providerId="ADAL" clId="{7BA3F94F-6080-4862-80AB-F0AEA6537B64}" dt="2024-06-25T14:49:51.630" v="7222" actId="26606"/>
          <ac:picMkLst>
            <pc:docMk/>
            <pc:sldMk cId="1029188183" sldId="330"/>
            <ac:picMk id="7170" creationId="{4446C5DF-0DFB-F543-9929-88C39A7FAC72}"/>
          </ac:picMkLst>
        </pc:picChg>
        <pc:cxnChg chg="add">
          <ac:chgData name="Lee, Andrea B." userId="10251fc7-c246-4670-90f0-e759805044a3" providerId="ADAL" clId="{7BA3F94F-6080-4862-80AB-F0AEA6537B64}" dt="2024-06-25T14:49:51.630" v="7222" actId="26606"/>
          <ac:cxnSpMkLst>
            <pc:docMk/>
            <pc:sldMk cId="1029188183" sldId="330"/>
            <ac:cxnSpMk id="7177" creationId="{1850A2DA-FC3C-4E59-9724-29CF2777D32C}"/>
          </ac:cxnSpMkLst>
        </pc:cxnChg>
      </pc:sldChg>
      <pc:sldChg chg="addSp delSp modSp new mod setBg">
        <pc:chgData name="Lee, Andrea B." userId="10251fc7-c246-4670-90f0-e759805044a3" providerId="ADAL" clId="{7BA3F94F-6080-4862-80AB-F0AEA6537B64}" dt="2024-06-25T14:15:38.616" v="5754" actId="20577"/>
        <pc:sldMkLst>
          <pc:docMk/>
          <pc:sldMk cId="155138928" sldId="331"/>
        </pc:sldMkLst>
        <pc:spChg chg="mod">
          <ac:chgData name="Lee, Andrea B." userId="10251fc7-c246-4670-90f0-e759805044a3" providerId="ADAL" clId="{7BA3F94F-6080-4862-80AB-F0AEA6537B64}" dt="2024-06-25T14:10:46.678" v="5084" actId="404"/>
          <ac:spMkLst>
            <pc:docMk/>
            <pc:sldMk cId="155138928" sldId="331"/>
            <ac:spMk id="2" creationId="{85AA83E3-5E77-03AC-D286-4DD6C0D03107}"/>
          </ac:spMkLst>
        </pc:spChg>
        <pc:spChg chg="mod">
          <ac:chgData name="Lee, Andrea B." userId="10251fc7-c246-4670-90f0-e759805044a3" providerId="ADAL" clId="{7BA3F94F-6080-4862-80AB-F0AEA6537B64}" dt="2024-06-25T14:15:38.616" v="5754" actId="20577"/>
          <ac:spMkLst>
            <pc:docMk/>
            <pc:sldMk cId="155138928" sldId="331"/>
            <ac:spMk id="3" creationId="{1D928C30-C7D3-3253-D4EB-EF0F2C0521A8}"/>
          </ac:spMkLst>
        </pc:spChg>
        <pc:spChg chg="add del">
          <ac:chgData name="Lee, Andrea B." userId="10251fc7-c246-4670-90f0-e759805044a3" providerId="ADAL" clId="{7BA3F94F-6080-4862-80AB-F0AEA6537B64}" dt="2024-06-25T14:08:09.891" v="4966" actId="26606"/>
          <ac:spMkLst>
            <pc:docMk/>
            <pc:sldMk cId="155138928" sldId="331"/>
            <ac:spMk id="3079" creationId="{EEE96A74-B62B-4642-AB22-7776A5F48CE7}"/>
          </ac:spMkLst>
        </pc:spChg>
        <pc:spChg chg="add">
          <ac:chgData name="Lee, Andrea B." userId="10251fc7-c246-4670-90f0-e759805044a3" providerId="ADAL" clId="{7BA3F94F-6080-4862-80AB-F0AEA6537B64}" dt="2024-06-25T14:08:09.891" v="4967" actId="26606"/>
          <ac:spMkLst>
            <pc:docMk/>
            <pc:sldMk cId="155138928" sldId="331"/>
            <ac:spMk id="3083" creationId="{DB66C9CD-6BF4-44CA-8078-0BB819080761}"/>
          </ac:spMkLst>
        </pc:spChg>
        <pc:picChg chg="add mod">
          <ac:chgData name="Lee, Andrea B." userId="10251fc7-c246-4670-90f0-e759805044a3" providerId="ADAL" clId="{7BA3F94F-6080-4862-80AB-F0AEA6537B64}" dt="2024-06-25T14:08:09.891" v="4967" actId="26606"/>
          <ac:picMkLst>
            <pc:docMk/>
            <pc:sldMk cId="155138928" sldId="331"/>
            <ac:picMk id="3074" creationId="{979DE715-4242-C79C-BE42-54B802623BC2}"/>
          </ac:picMkLst>
        </pc:picChg>
        <pc:cxnChg chg="add del">
          <ac:chgData name="Lee, Andrea B." userId="10251fc7-c246-4670-90f0-e759805044a3" providerId="ADAL" clId="{7BA3F94F-6080-4862-80AB-F0AEA6537B64}" dt="2024-06-25T14:08:09.891" v="4966" actId="26606"/>
          <ac:cxnSpMkLst>
            <pc:docMk/>
            <pc:sldMk cId="155138928" sldId="331"/>
            <ac:cxnSpMk id="3081" creationId="{3A513CAD-9784-4D35-BAF9-1F7DDD697BDB}"/>
          </ac:cxnSpMkLst>
        </pc:cxnChg>
        <pc:cxnChg chg="add">
          <ac:chgData name="Lee, Andrea B." userId="10251fc7-c246-4670-90f0-e759805044a3" providerId="ADAL" clId="{7BA3F94F-6080-4862-80AB-F0AEA6537B64}" dt="2024-06-25T14:08:09.891" v="4967" actId="26606"/>
          <ac:cxnSpMkLst>
            <pc:docMk/>
            <pc:sldMk cId="155138928" sldId="331"/>
            <ac:cxnSpMk id="3084" creationId="{CC9CF63D-A2A3-4ECF-BC53-4B0D56918FB4}"/>
          </ac:cxnSpMkLst>
        </pc:cxnChg>
      </pc:sldChg>
      <pc:sldChg chg="addSp delSp modSp new mod setBg">
        <pc:chgData name="Lee, Andrea B." userId="10251fc7-c246-4670-90f0-e759805044a3" providerId="ADAL" clId="{7BA3F94F-6080-4862-80AB-F0AEA6537B64}" dt="2024-06-25T14:17:22.112" v="5761" actId="26606"/>
        <pc:sldMkLst>
          <pc:docMk/>
          <pc:sldMk cId="704853341" sldId="332"/>
        </pc:sldMkLst>
        <pc:spChg chg="mod">
          <ac:chgData name="Lee, Andrea B." userId="10251fc7-c246-4670-90f0-e759805044a3" providerId="ADAL" clId="{7BA3F94F-6080-4862-80AB-F0AEA6537B64}" dt="2024-06-25T14:17:22.112" v="5761" actId="26606"/>
          <ac:spMkLst>
            <pc:docMk/>
            <pc:sldMk cId="704853341" sldId="332"/>
            <ac:spMk id="2" creationId="{5D211626-DD16-2B85-0DC8-CA3A5F210013}"/>
          </ac:spMkLst>
        </pc:spChg>
        <pc:spChg chg="mod ord">
          <ac:chgData name="Lee, Andrea B." userId="10251fc7-c246-4670-90f0-e759805044a3" providerId="ADAL" clId="{7BA3F94F-6080-4862-80AB-F0AEA6537B64}" dt="2024-06-25T14:17:22.112" v="5761" actId="26606"/>
          <ac:spMkLst>
            <pc:docMk/>
            <pc:sldMk cId="704853341" sldId="332"/>
            <ac:spMk id="3" creationId="{C8C5D6E0-7AC0-2640-43FC-7950B47AE605}"/>
          </ac:spMkLst>
        </pc:spChg>
        <pc:spChg chg="add del">
          <ac:chgData name="Lee, Andrea B." userId="10251fc7-c246-4670-90f0-e759805044a3" providerId="ADAL" clId="{7BA3F94F-6080-4862-80AB-F0AEA6537B64}" dt="2024-06-25T14:17:18.588" v="5758" actId="26606"/>
          <ac:spMkLst>
            <pc:docMk/>
            <pc:sldMk cId="704853341" sldId="332"/>
            <ac:spMk id="4103" creationId="{C279C8A1-C4E4-4DE9-934E-91221AC99393}"/>
          </ac:spMkLst>
        </pc:spChg>
        <pc:spChg chg="add del">
          <ac:chgData name="Lee, Andrea B." userId="10251fc7-c246-4670-90f0-e759805044a3" providerId="ADAL" clId="{7BA3F94F-6080-4862-80AB-F0AEA6537B64}" dt="2024-06-25T14:17:22.096" v="5760" actId="26606"/>
          <ac:spMkLst>
            <pc:docMk/>
            <pc:sldMk cId="704853341" sldId="332"/>
            <ac:spMk id="4107" creationId="{DB66C9CD-6BF4-44CA-8078-0BB819080761}"/>
          </ac:spMkLst>
        </pc:spChg>
        <pc:spChg chg="add">
          <ac:chgData name="Lee, Andrea B." userId="10251fc7-c246-4670-90f0-e759805044a3" providerId="ADAL" clId="{7BA3F94F-6080-4862-80AB-F0AEA6537B64}" dt="2024-06-25T14:17:22.112" v="5761" actId="26606"/>
          <ac:spMkLst>
            <pc:docMk/>
            <pc:sldMk cId="704853341" sldId="332"/>
            <ac:spMk id="4109" creationId="{3268346D-5E77-4906-AC8D-57FB88F111CD}"/>
          </ac:spMkLst>
        </pc:spChg>
        <pc:spChg chg="add">
          <ac:chgData name="Lee, Andrea B." userId="10251fc7-c246-4670-90f0-e759805044a3" providerId="ADAL" clId="{7BA3F94F-6080-4862-80AB-F0AEA6537B64}" dt="2024-06-25T14:17:22.112" v="5761" actId="26606"/>
          <ac:spMkLst>
            <pc:docMk/>
            <pc:sldMk cId="704853341" sldId="332"/>
            <ac:spMk id="4110" creationId="{4168C6BE-41CC-4C4D-850F-F82321AE7B18}"/>
          </ac:spMkLst>
        </pc:spChg>
        <pc:picChg chg="add mod">
          <ac:chgData name="Lee, Andrea B." userId="10251fc7-c246-4670-90f0-e759805044a3" providerId="ADAL" clId="{7BA3F94F-6080-4862-80AB-F0AEA6537B64}" dt="2024-06-25T14:17:22.112" v="5761" actId="26606"/>
          <ac:picMkLst>
            <pc:docMk/>
            <pc:sldMk cId="704853341" sldId="332"/>
            <ac:picMk id="4098" creationId="{B5616234-BD56-720E-1F37-9619B920EA9D}"/>
          </ac:picMkLst>
        </pc:picChg>
        <pc:cxnChg chg="add del">
          <ac:chgData name="Lee, Andrea B." userId="10251fc7-c246-4670-90f0-e759805044a3" providerId="ADAL" clId="{7BA3F94F-6080-4862-80AB-F0AEA6537B64}" dt="2024-06-25T14:17:18.588" v="5758" actId="26606"/>
          <ac:cxnSpMkLst>
            <pc:docMk/>
            <pc:sldMk cId="704853341" sldId="332"/>
            <ac:cxnSpMk id="4105" creationId="{26C7ED5D-77C4-4564-8B1A-E55609CF44C4}"/>
          </ac:cxnSpMkLst>
        </pc:cxnChg>
        <pc:cxnChg chg="add">
          <ac:chgData name="Lee, Andrea B." userId="10251fc7-c246-4670-90f0-e759805044a3" providerId="ADAL" clId="{7BA3F94F-6080-4862-80AB-F0AEA6537B64}" dt="2024-06-25T14:17:22.112" v="5761" actId="26606"/>
          <ac:cxnSpMkLst>
            <pc:docMk/>
            <pc:sldMk cId="704853341" sldId="332"/>
            <ac:cxnSpMk id="4111" creationId="{4CBC1FDF-AE13-4731-B38F-2761BDFDBB0E}"/>
          </ac:cxnSpMkLst>
        </pc:cxnChg>
      </pc:sldChg>
      <pc:sldChg chg="addSp delSp modSp new mod setBg">
        <pc:chgData name="Lee, Andrea B." userId="10251fc7-c246-4670-90f0-e759805044a3" providerId="ADAL" clId="{7BA3F94F-6080-4862-80AB-F0AEA6537B64}" dt="2024-06-25T14:30:36.333" v="6223" actId="26606"/>
        <pc:sldMkLst>
          <pc:docMk/>
          <pc:sldMk cId="204104899" sldId="333"/>
        </pc:sldMkLst>
        <pc:spChg chg="mod">
          <ac:chgData name="Lee, Andrea B." userId="10251fc7-c246-4670-90f0-e759805044a3" providerId="ADAL" clId="{7BA3F94F-6080-4862-80AB-F0AEA6537B64}" dt="2024-06-25T14:30:36.333" v="6223" actId="26606"/>
          <ac:spMkLst>
            <pc:docMk/>
            <pc:sldMk cId="204104899" sldId="333"/>
            <ac:spMk id="2" creationId="{AB939C2D-A78B-D6BE-962E-CEF35C43EC16}"/>
          </ac:spMkLst>
        </pc:spChg>
        <pc:spChg chg="mod ord">
          <ac:chgData name="Lee, Andrea B." userId="10251fc7-c246-4670-90f0-e759805044a3" providerId="ADAL" clId="{7BA3F94F-6080-4862-80AB-F0AEA6537B64}" dt="2024-06-25T14:30:36.333" v="6223" actId="26606"/>
          <ac:spMkLst>
            <pc:docMk/>
            <pc:sldMk cId="204104899" sldId="333"/>
            <ac:spMk id="3" creationId="{30FC4A3B-B7AF-7159-B755-339A015C2DC2}"/>
          </ac:spMkLst>
        </pc:spChg>
        <pc:spChg chg="add del">
          <ac:chgData name="Lee, Andrea B." userId="10251fc7-c246-4670-90f0-e759805044a3" providerId="ADAL" clId="{7BA3F94F-6080-4862-80AB-F0AEA6537B64}" dt="2024-06-25T14:30:33.086" v="6220" actId="26606"/>
          <ac:spMkLst>
            <pc:docMk/>
            <pc:sldMk cId="204104899" sldId="333"/>
            <ac:spMk id="5127" creationId="{B65AA36A-D7CC-493C-A0EE-F8AC3564D17D}"/>
          </ac:spMkLst>
        </pc:spChg>
        <pc:spChg chg="add del">
          <ac:chgData name="Lee, Andrea B." userId="10251fc7-c246-4670-90f0-e759805044a3" providerId="ADAL" clId="{7BA3F94F-6080-4862-80AB-F0AEA6537B64}" dt="2024-06-25T14:30:36.333" v="6222" actId="26606"/>
          <ac:spMkLst>
            <pc:docMk/>
            <pc:sldMk cId="204104899" sldId="333"/>
            <ac:spMk id="5131" creationId="{3268346D-5E77-4906-AC8D-57FB88F111CD}"/>
          </ac:spMkLst>
        </pc:spChg>
        <pc:spChg chg="add">
          <ac:chgData name="Lee, Andrea B." userId="10251fc7-c246-4670-90f0-e759805044a3" providerId="ADAL" clId="{7BA3F94F-6080-4862-80AB-F0AEA6537B64}" dt="2024-06-25T14:30:36.333" v="6223" actId="26606"/>
          <ac:spMkLst>
            <pc:docMk/>
            <pc:sldMk cId="204104899" sldId="333"/>
            <ac:spMk id="5134" creationId="{B65AA36A-D7CC-493C-A0EE-F8AC3564D17D}"/>
          </ac:spMkLst>
        </pc:spChg>
        <pc:picChg chg="add mod">
          <ac:chgData name="Lee, Andrea B." userId="10251fc7-c246-4670-90f0-e759805044a3" providerId="ADAL" clId="{7BA3F94F-6080-4862-80AB-F0AEA6537B64}" dt="2024-06-25T14:30:36.333" v="6223" actId="26606"/>
          <ac:picMkLst>
            <pc:docMk/>
            <pc:sldMk cId="204104899" sldId="333"/>
            <ac:picMk id="5122" creationId="{C6286084-7D88-0BE0-88E7-C35D13A8210C}"/>
          </ac:picMkLst>
        </pc:picChg>
        <pc:cxnChg chg="add del">
          <ac:chgData name="Lee, Andrea B." userId="10251fc7-c246-4670-90f0-e759805044a3" providerId="ADAL" clId="{7BA3F94F-6080-4862-80AB-F0AEA6537B64}" dt="2024-06-25T14:30:33.086" v="6220" actId="26606"/>
          <ac:cxnSpMkLst>
            <pc:docMk/>
            <pc:sldMk cId="204104899" sldId="333"/>
            <ac:cxnSpMk id="5129" creationId="{1850A2DA-FC3C-4E59-9724-29CF2777D32C}"/>
          </ac:cxnSpMkLst>
        </pc:cxnChg>
        <pc:cxnChg chg="add del">
          <ac:chgData name="Lee, Andrea B." userId="10251fc7-c246-4670-90f0-e759805044a3" providerId="ADAL" clId="{7BA3F94F-6080-4862-80AB-F0AEA6537B64}" dt="2024-06-25T14:30:36.333" v="6222" actId="26606"/>
          <ac:cxnSpMkLst>
            <pc:docMk/>
            <pc:sldMk cId="204104899" sldId="333"/>
            <ac:cxnSpMk id="5132" creationId="{4CBC1FDF-AE13-4731-B38F-2761BDFDBB0E}"/>
          </ac:cxnSpMkLst>
        </pc:cxnChg>
        <pc:cxnChg chg="add">
          <ac:chgData name="Lee, Andrea B." userId="10251fc7-c246-4670-90f0-e759805044a3" providerId="ADAL" clId="{7BA3F94F-6080-4862-80AB-F0AEA6537B64}" dt="2024-06-25T14:30:36.333" v="6223" actId="26606"/>
          <ac:cxnSpMkLst>
            <pc:docMk/>
            <pc:sldMk cId="204104899" sldId="333"/>
            <ac:cxnSpMk id="5135" creationId="{1850A2DA-FC3C-4E59-9724-29CF2777D32C}"/>
          </ac:cxnSpMkLst>
        </pc:cxnChg>
      </pc:sldChg>
      <pc:sldMasterChg chg="delSldLayout">
        <pc:chgData name="Lee, Andrea B." userId="10251fc7-c246-4670-90f0-e759805044a3" providerId="ADAL" clId="{7BA3F94F-6080-4862-80AB-F0AEA6537B64}" dt="2024-06-18T19:20:24.820" v="3007" actId="2696"/>
        <pc:sldMasterMkLst>
          <pc:docMk/>
          <pc:sldMasterMk cId="2081999036" sldId="2147483694"/>
        </pc:sldMasterMkLst>
        <pc:sldLayoutChg chg="del">
          <pc:chgData name="Lee, Andrea B." userId="10251fc7-c246-4670-90f0-e759805044a3" providerId="ADAL" clId="{7BA3F94F-6080-4862-80AB-F0AEA6537B64}" dt="2024-06-18T14:41:02.952" v="239" actId="2696"/>
          <pc:sldLayoutMkLst>
            <pc:docMk/>
            <pc:sldMasterMk cId="2081999036" sldId="2147483694"/>
            <pc:sldLayoutMk cId="2824389064" sldId="2147483708"/>
          </pc:sldLayoutMkLst>
        </pc:sldLayoutChg>
        <pc:sldLayoutChg chg="del">
          <pc:chgData name="Lee, Andrea B." userId="10251fc7-c246-4670-90f0-e759805044a3" providerId="ADAL" clId="{7BA3F94F-6080-4862-80AB-F0AEA6537B64}" dt="2024-06-18T16:56:22.826" v="2456" actId="2696"/>
          <pc:sldLayoutMkLst>
            <pc:docMk/>
            <pc:sldMasterMk cId="2081999036" sldId="2147483694"/>
            <pc:sldLayoutMk cId="1639326748" sldId="2147483711"/>
          </pc:sldLayoutMkLst>
        </pc:sldLayoutChg>
        <pc:sldLayoutChg chg="del">
          <pc:chgData name="Lee, Andrea B." userId="10251fc7-c246-4670-90f0-e759805044a3" providerId="ADAL" clId="{7BA3F94F-6080-4862-80AB-F0AEA6537B64}" dt="2024-06-18T19:20:24.820" v="3007" actId="2696"/>
          <pc:sldLayoutMkLst>
            <pc:docMk/>
            <pc:sldMasterMk cId="2081999036" sldId="2147483694"/>
            <pc:sldLayoutMk cId="848641807" sldId="214748371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ww.nd.gov/auditor/" TargetMode="External"/><Relationship Id="rId1" Type="http://schemas.openxmlformats.org/officeDocument/2006/relationships/hyperlink" Target="mailto:lslappy@nd.gov" TargetMode="Externa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mailto:lslappy@nd.gov" TargetMode="External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hyperlink" Target="https://www.nd.gov/auditor/" TargetMode="External"/><Relationship Id="rId4" Type="http://schemas.openxmlformats.org/officeDocument/2006/relationships/image" Target="../media/image29.svg"/><Relationship Id="rId9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B1999-ED57-4207-BBFF-DAFFB76C586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FAC197D-F640-42B7-9C6C-87296F6EEE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Read through the OMB Compliance Supplement </a:t>
          </a:r>
        </a:p>
      </dgm:t>
    </dgm:pt>
    <dgm:pt modelId="{CD8DAA69-BD3F-456A-B6D0-999886694F86}" type="parTrans" cxnId="{0F3C7942-C7F6-45DB-B295-67760BF71D81}">
      <dgm:prSet/>
      <dgm:spPr/>
      <dgm:t>
        <a:bodyPr/>
        <a:lstStyle/>
        <a:p>
          <a:endParaRPr lang="en-US"/>
        </a:p>
      </dgm:t>
    </dgm:pt>
    <dgm:pt modelId="{3C11B295-A889-438B-B289-CB13AD58E6CA}" type="sibTrans" cxnId="{0F3C7942-C7F6-45DB-B295-67760BF71D81}">
      <dgm:prSet/>
      <dgm:spPr/>
      <dgm:t>
        <a:bodyPr/>
        <a:lstStyle/>
        <a:p>
          <a:endParaRPr lang="en-US"/>
        </a:p>
      </dgm:t>
    </dgm:pt>
    <dgm:pt modelId="{8D4082B2-8E47-4CA7-89AE-F952069C5D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Read your grant agreement </a:t>
          </a:r>
        </a:p>
      </dgm:t>
    </dgm:pt>
    <dgm:pt modelId="{9F96BABB-8DFB-49A5-85D2-DFCF71ECDE66}" type="parTrans" cxnId="{641892BF-89C2-4090-9C90-CF3FA6AE9DBE}">
      <dgm:prSet/>
      <dgm:spPr/>
      <dgm:t>
        <a:bodyPr/>
        <a:lstStyle/>
        <a:p>
          <a:endParaRPr lang="en-US"/>
        </a:p>
      </dgm:t>
    </dgm:pt>
    <dgm:pt modelId="{C57B8E2E-2B00-46AC-B4BF-78969268DAF3}" type="sibTrans" cxnId="{641892BF-89C2-4090-9C90-CF3FA6AE9DBE}">
      <dgm:prSet/>
      <dgm:spPr/>
      <dgm:t>
        <a:bodyPr/>
        <a:lstStyle/>
        <a:p>
          <a:endParaRPr lang="en-US"/>
        </a:p>
      </dgm:t>
    </dgm:pt>
    <dgm:pt modelId="{4E9938CC-F19B-47E5-9310-D2999FC0E8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Keep all supporting documentation to send to your auditors </a:t>
          </a:r>
        </a:p>
      </dgm:t>
    </dgm:pt>
    <dgm:pt modelId="{3C31E6F3-9B42-41D2-AFB4-1251E6928261}" type="parTrans" cxnId="{3B8AF8FC-3A7F-4A8E-9CCC-171B8688A8DB}">
      <dgm:prSet/>
      <dgm:spPr/>
      <dgm:t>
        <a:bodyPr/>
        <a:lstStyle/>
        <a:p>
          <a:endParaRPr lang="en-US"/>
        </a:p>
      </dgm:t>
    </dgm:pt>
    <dgm:pt modelId="{CCDFFBC9-6548-4C00-8CE7-6DC59462C3C4}" type="sibTrans" cxnId="{3B8AF8FC-3A7F-4A8E-9CCC-171B8688A8DB}">
      <dgm:prSet/>
      <dgm:spPr/>
      <dgm:t>
        <a:bodyPr/>
        <a:lstStyle/>
        <a:p>
          <a:endParaRPr lang="en-US"/>
        </a:p>
      </dgm:t>
    </dgm:pt>
    <dgm:pt modelId="{C67FFEF7-6903-4E13-B77D-5E98246489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Applications </a:t>
          </a:r>
        </a:p>
      </dgm:t>
    </dgm:pt>
    <dgm:pt modelId="{013972E1-CBEE-4DCF-93D5-ACB36C282EC0}" type="parTrans" cxnId="{AD27F4F4-7567-4CB2-B9C5-0CE2E53D4EB2}">
      <dgm:prSet/>
      <dgm:spPr/>
      <dgm:t>
        <a:bodyPr/>
        <a:lstStyle/>
        <a:p>
          <a:endParaRPr lang="en-US"/>
        </a:p>
      </dgm:t>
    </dgm:pt>
    <dgm:pt modelId="{6BB193E9-5FE4-4889-81EE-3072FA6037E1}" type="sibTrans" cxnId="{AD27F4F4-7567-4CB2-B9C5-0CE2E53D4EB2}">
      <dgm:prSet/>
      <dgm:spPr/>
      <dgm:t>
        <a:bodyPr/>
        <a:lstStyle/>
        <a:p>
          <a:endParaRPr lang="en-US"/>
        </a:p>
      </dgm:t>
    </dgm:pt>
    <dgm:pt modelId="{C205C065-7876-407B-9885-B70E95CABB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Grant Agreements </a:t>
          </a:r>
        </a:p>
      </dgm:t>
    </dgm:pt>
    <dgm:pt modelId="{5755C57D-52BE-4CB8-BF1C-7B80387BBED7}" type="parTrans" cxnId="{B6E57B7B-EF5A-43F8-BC1A-9435E456273D}">
      <dgm:prSet/>
      <dgm:spPr/>
      <dgm:t>
        <a:bodyPr/>
        <a:lstStyle/>
        <a:p>
          <a:endParaRPr lang="en-US"/>
        </a:p>
      </dgm:t>
    </dgm:pt>
    <dgm:pt modelId="{E1A63E33-7877-4B29-953D-17ACACF560C6}" type="sibTrans" cxnId="{B6E57B7B-EF5A-43F8-BC1A-9435E456273D}">
      <dgm:prSet/>
      <dgm:spPr/>
      <dgm:t>
        <a:bodyPr/>
        <a:lstStyle/>
        <a:p>
          <a:endParaRPr lang="en-US"/>
        </a:p>
      </dgm:t>
    </dgm:pt>
    <dgm:pt modelId="{0EB088E6-F6A0-43F4-A32C-B146E1152D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Request for Reimbursement </a:t>
          </a:r>
        </a:p>
      </dgm:t>
    </dgm:pt>
    <dgm:pt modelId="{A29EFDFD-E602-4047-B2CA-5FC3DD08CA23}" type="parTrans" cxnId="{E116F6A3-5AB9-441C-B296-EAAD2BD5EF38}">
      <dgm:prSet/>
      <dgm:spPr/>
      <dgm:t>
        <a:bodyPr/>
        <a:lstStyle/>
        <a:p>
          <a:endParaRPr lang="en-US"/>
        </a:p>
      </dgm:t>
    </dgm:pt>
    <dgm:pt modelId="{76825C61-5255-474F-B48C-EE60C0E51C1B}" type="sibTrans" cxnId="{E116F6A3-5AB9-441C-B296-EAAD2BD5EF38}">
      <dgm:prSet/>
      <dgm:spPr/>
      <dgm:t>
        <a:bodyPr/>
        <a:lstStyle/>
        <a:p>
          <a:endParaRPr lang="en-US"/>
        </a:p>
      </dgm:t>
    </dgm:pt>
    <dgm:pt modelId="{4429C04E-D927-4C2A-A941-3EC3207C69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Invoices</a:t>
          </a:r>
        </a:p>
      </dgm:t>
    </dgm:pt>
    <dgm:pt modelId="{006B5B47-A680-49AC-B7CC-DE0B41FA7562}" type="parTrans" cxnId="{4A5A0C87-FB45-4ED4-9B5B-C0C8DA1AA66C}">
      <dgm:prSet/>
      <dgm:spPr/>
      <dgm:t>
        <a:bodyPr/>
        <a:lstStyle/>
        <a:p>
          <a:endParaRPr lang="en-US"/>
        </a:p>
      </dgm:t>
    </dgm:pt>
    <dgm:pt modelId="{E559877A-E273-435A-BD51-6C419DB8FAA0}" type="sibTrans" cxnId="{4A5A0C87-FB45-4ED4-9B5B-C0C8DA1AA66C}">
      <dgm:prSet/>
      <dgm:spPr/>
      <dgm:t>
        <a:bodyPr/>
        <a:lstStyle/>
        <a:p>
          <a:endParaRPr lang="en-US"/>
        </a:p>
      </dgm:t>
    </dgm:pt>
    <dgm:pt modelId="{AA4F825A-C4BD-4CE6-970B-C1FFE01BB8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Copies of receipts</a:t>
          </a:r>
        </a:p>
        <a:p>
          <a:pPr>
            <a:lnSpc>
              <a:spcPct val="100000"/>
            </a:lnSpc>
          </a:pPr>
          <a:r>
            <a:rPr lang="en-US" dirty="0"/>
            <a:t>General Ledger of federal expenditures </a:t>
          </a:r>
        </a:p>
      </dgm:t>
    </dgm:pt>
    <dgm:pt modelId="{44DDA2C3-CF1D-4ABB-8012-5422265BCE4C}" type="parTrans" cxnId="{9B2A414B-F1BE-4877-A181-98736880934A}">
      <dgm:prSet/>
      <dgm:spPr/>
      <dgm:t>
        <a:bodyPr/>
        <a:lstStyle/>
        <a:p>
          <a:endParaRPr lang="en-US"/>
        </a:p>
      </dgm:t>
    </dgm:pt>
    <dgm:pt modelId="{3A9A13C8-B2B1-4434-8116-7BBDFD8E2894}" type="sibTrans" cxnId="{9B2A414B-F1BE-4877-A181-98736880934A}">
      <dgm:prSet/>
      <dgm:spPr/>
      <dgm:t>
        <a:bodyPr/>
        <a:lstStyle/>
        <a:p>
          <a:endParaRPr lang="en-US"/>
        </a:p>
      </dgm:t>
    </dgm:pt>
    <dgm:pt modelId="{7F19D126-C38A-41C9-83C0-76647E3D0196}" type="pres">
      <dgm:prSet presAssocID="{12DB1999-ED57-4207-BBFF-DAFFB76C5868}" presName="root" presStyleCnt="0">
        <dgm:presLayoutVars>
          <dgm:dir/>
          <dgm:resizeHandles val="exact"/>
        </dgm:presLayoutVars>
      </dgm:prSet>
      <dgm:spPr/>
    </dgm:pt>
    <dgm:pt modelId="{B144F32C-96CF-4EB8-9B3D-48E1766CDB14}" type="pres">
      <dgm:prSet presAssocID="{FFAC197D-F640-42B7-9C6C-87296F6EEEC5}" presName="compNode" presStyleCnt="0"/>
      <dgm:spPr/>
    </dgm:pt>
    <dgm:pt modelId="{E75E9B19-5B34-4336-BBD3-75926BE19FA9}" type="pres">
      <dgm:prSet presAssocID="{FFAC197D-F640-42B7-9C6C-87296F6EEEC5}" presName="bgRect" presStyleLbl="bgShp" presStyleIdx="0" presStyleCnt="3"/>
      <dgm:spPr/>
    </dgm:pt>
    <dgm:pt modelId="{03EDF95B-2F45-422B-AEB0-D1215A5BD6BA}" type="pres">
      <dgm:prSet presAssocID="{FFAC197D-F640-42B7-9C6C-87296F6EEEC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77F2D43-A0C4-411A-AB36-19715EC372DF}" type="pres">
      <dgm:prSet presAssocID="{FFAC197D-F640-42B7-9C6C-87296F6EEEC5}" presName="spaceRect" presStyleCnt="0"/>
      <dgm:spPr/>
    </dgm:pt>
    <dgm:pt modelId="{7619A888-E6E3-4917-8C68-6207B9A3A3F3}" type="pres">
      <dgm:prSet presAssocID="{FFAC197D-F640-42B7-9C6C-87296F6EEEC5}" presName="parTx" presStyleLbl="revTx" presStyleIdx="0" presStyleCnt="4">
        <dgm:presLayoutVars>
          <dgm:chMax val="0"/>
          <dgm:chPref val="0"/>
        </dgm:presLayoutVars>
      </dgm:prSet>
      <dgm:spPr/>
    </dgm:pt>
    <dgm:pt modelId="{8834E809-EF1B-49AA-AD2F-20612372EE5E}" type="pres">
      <dgm:prSet presAssocID="{3C11B295-A889-438B-B289-CB13AD58E6CA}" presName="sibTrans" presStyleCnt="0"/>
      <dgm:spPr/>
    </dgm:pt>
    <dgm:pt modelId="{9A1A9EAC-DBD9-4702-B356-B90AA81795C9}" type="pres">
      <dgm:prSet presAssocID="{8D4082B2-8E47-4CA7-89AE-F952069C5D86}" presName="compNode" presStyleCnt="0"/>
      <dgm:spPr/>
    </dgm:pt>
    <dgm:pt modelId="{DCA39765-D589-484B-A119-5D8F6BB3F545}" type="pres">
      <dgm:prSet presAssocID="{8D4082B2-8E47-4CA7-89AE-F952069C5D86}" presName="bgRect" presStyleLbl="bgShp" presStyleIdx="1" presStyleCnt="3"/>
      <dgm:spPr/>
    </dgm:pt>
    <dgm:pt modelId="{B8FB48E3-3405-476D-A473-CD983F54B0B8}" type="pres">
      <dgm:prSet presAssocID="{8D4082B2-8E47-4CA7-89AE-F952069C5D8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8C4A4577-1BAB-409B-B953-F781D8B3C137}" type="pres">
      <dgm:prSet presAssocID="{8D4082B2-8E47-4CA7-89AE-F952069C5D86}" presName="spaceRect" presStyleCnt="0"/>
      <dgm:spPr/>
    </dgm:pt>
    <dgm:pt modelId="{812BFF9E-1691-4499-B542-93A2ECBEE8EA}" type="pres">
      <dgm:prSet presAssocID="{8D4082B2-8E47-4CA7-89AE-F952069C5D86}" presName="parTx" presStyleLbl="revTx" presStyleIdx="1" presStyleCnt="4">
        <dgm:presLayoutVars>
          <dgm:chMax val="0"/>
          <dgm:chPref val="0"/>
        </dgm:presLayoutVars>
      </dgm:prSet>
      <dgm:spPr/>
    </dgm:pt>
    <dgm:pt modelId="{FC4CA02A-D71F-47DD-814E-E41DF3370BD1}" type="pres">
      <dgm:prSet presAssocID="{C57B8E2E-2B00-46AC-B4BF-78969268DAF3}" presName="sibTrans" presStyleCnt="0"/>
      <dgm:spPr/>
    </dgm:pt>
    <dgm:pt modelId="{336C3A1E-E3A8-45D0-9745-CF97BD7A4748}" type="pres">
      <dgm:prSet presAssocID="{4E9938CC-F19B-47E5-9310-D2999FC0E801}" presName="compNode" presStyleCnt="0"/>
      <dgm:spPr/>
    </dgm:pt>
    <dgm:pt modelId="{C7A1CB2D-3C55-48A4-8AC5-CE8F43E80080}" type="pres">
      <dgm:prSet presAssocID="{4E9938CC-F19B-47E5-9310-D2999FC0E801}" presName="bgRect" presStyleLbl="bgShp" presStyleIdx="2" presStyleCnt="3"/>
      <dgm:spPr/>
    </dgm:pt>
    <dgm:pt modelId="{8D61159B-1930-4D2C-9EA1-F4E88F32736F}" type="pres">
      <dgm:prSet presAssocID="{4E9938CC-F19B-47E5-9310-D2999FC0E80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D3D5712C-2FF6-4F0C-9292-95122817E9EB}" type="pres">
      <dgm:prSet presAssocID="{4E9938CC-F19B-47E5-9310-D2999FC0E801}" presName="spaceRect" presStyleCnt="0"/>
      <dgm:spPr/>
    </dgm:pt>
    <dgm:pt modelId="{092D8C37-A83B-488A-A603-B59C73BE2BC7}" type="pres">
      <dgm:prSet presAssocID="{4E9938CC-F19B-47E5-9310-D2999FC0E801}" presName="parTx" presStyleLbl="revTx" presStyleIdx="2" presStyleCnt="4">
        <dgm:presLayoutVars>
          <dgm:chMax val="0"/>
          <dgm:chPref val="0"/>
        </dgm:presLayoutVars>
      </dgm:prSet>
      <dgm:spPr/>
    </dgm:pt>
    <dgm:pt modelId="{17B81536-DF2C-4CD8-B945-115885EB0439}" type="pres">
      <dgm:prSet presAssocID="{4E9938CC-F19B-47E5-9310-D2999FC0E801}" presName="desTx" presStyleLbl="revTx" presStyleIdx="3" presStyleCnt="4">
        <dgm:presLayoutVars/>
      </dgm:prSet>
      <dgm:spPr/>
    </dgm:pt>
  </dgm:ptLst>
  <dgm:cxnLst>
    <dgm:cxn modelId="{B3232402-E0A9-4629-A6A5-5C99AA271454}" type="presOf" srcId="{FFAC197D-F640-42B7-9C6C-87296F6EEEC5}" destId="{7619A888-E6E3-4917-8C68-6207B9A3A3F3}" srcOrd="0" destOrd="0" presId="urn:microsoft.com/office/officeart/2018/2/layout/IconVerticalSolidList"/>
    <dgm:cxn modelId="{8B8F7A02-32DC-4C79-B383-BA56601CD22B}" type="presOf" srcId="{C205C065-7876-407B-9885-B70E95CABB01}" destId="{17B81536-DF2C-4CD8-B945-115885EB0439}" srcOrd="0" destOrd="1" presId="urn:microsoft.com/office/officeart/2018/2/layout/IconVerticalSolidList"/>
    <dgm:cxn modelId="{3E8E6D39-D728-4D82-8505-0396ACBF8F7F}" type="presOf" srcId="{0EB088E6-F6A0-43F4-A32C-B146E1152DE8}" destId="{17B81536-DF2C-4CD8-B945-115885EB0439}" srcOrd="0" destOrd="2" presId="urn:microsoft.com/office/officeart/2018/2/layout/IconVerticalSolidList"/>
    <dgm:cxn modelId="{42204C3D-5942-451A-AC02-9C64CF4BA29F}" type="presOf" srcId="{4E9938CC-F19B-47E5-9310-D2999FC0E801}" destId="{092D8C37-A83B-488A-A603-B59C73BE2BC7}" srcOrd="0" destOrd="0" presId="urn:microsoft.com/office/officeart/2018/2/layout/IconVerticalSolidList"/>
    <dgm:cxn modelId="{0F3C7942-C7F6-45DB-B295-67760BF71D81}" srcId="{12DB1999-ED57-4207-BBFF-DAFFB76C5868}" destId="{FFAC197D-F640-42B7-9C6C-87296F6EEEC5}" srcOrd="0" destOrd="0" parTransId="{CD8DAA69-BD3F-456A-B6D0-999886694F86}" sibTransId="{3C11B295-A889-438B-B289-CB13AD58E6CA}"/>
    <dgm:cxn modelId="{9B2A414B-F1BE-4877-A181-98736880934A}" srcId="{4E9938CC-F19B-47E5-9310-D2999FC0E801}" destId="{AA4F825A-C4BD-4CE6-970B-C1FFE01BB83C}" srcOrd="4" destOrd="0" parTransId="{44DDA2C3-CF1D-4ABB-8012-5422265BCE4C}" sibTransId="{3A9A13C8-B2B1-4434-8116-7BBDFD8E2894}"/>
    <dgm:cxn modelId="{65EBCF6E-40DA-49DA-8B6C-11E7626D2124}" type="presOf" srcId="{C67FFEF7-6903-4E13-B77D-5E982464893D}" destId="{17B81536-DF2C-4CD8-B945-115885EB0439}" srcOrd="0" destOrd="0" presId="urn:microsoft.com/office/officeart/2018/2/layout/IconVerticalSolidList"/>
    <dgm:cxn modelId="{61500B58-425A-4518-8D67-6C0347A56817}" type="presOf" srcId="{4429C04E-D927-4C2A-A941-3EC3207C6960}" destId="{17B81536-DF2C-4CD8-B945-115885EB0439}" srcOrd="0" destOrd="3" presId="urn:microsoft.com/office/officeart/2018/2/layout/IconVerticalSolidList"/>
    <dgm:cxn modelId="{B6E57B7B-EF5A-43F8-BC1A-9435E456273D}" srcId="{4E9938CC-F19B-47E5-9310-D2999FC0E801}" destId="{C205C065-7876-407B-9885-B70E95CABB01}" srcOrd="1" destOrd="0" parTransId="{5755C57D-52BE-4CB8-BF1C-7B80387BBED7}" sibTransId="{E1A63E33-7877-4B29-953D-17ACACF560C6}"/>
    <dgm:cxn modelId="{BDE88781-4BDF-472D-8896-BDC74DDC5ED5}" type="presOf" srcId="{12DB1999-ED57-4207-BBFF-DAFFB76C5868}" destId="{7F19D126-C38A-41C9-83C0-76647E3D0196}" srcOrd="0" destOrd="0" presId="urn:microsoft.com/office/officeart/2018/2/layout/IconVerticalSolidList"/>
    <dgm:cxn modelId="{4A5A0C87-FB45-4ED4-9B5B-C0C8DA1AA66C}" srcId="{4E9938CC-F19B-47E5-9310-D2999FC0E801}" destId="{4429C04E-D927-4C2A-A941-3EC3207C6960}" srcOrd="3" destOrd="0" parTransId="{006B5B47-A680-49AC-B7CC-DE0B41FA7562}" sibTransId="{E559877A-E273-435A-BD51-6C419DB8FAA0}"/>
    <dgm:cxn modelId="{187B9692-2BF7-4567-8140-2F5FA2EBCBBD}" type="presOf" srcId="{AA4F825A-C4BD-4CE6-970B-C1FFE01BB83C}" destId="{17B81536-DF2C-4CD8-B945-115885EB0439}" srcOrd="0" destOrd="4" presId="urn:microsoft.com/office/officeart/2018/2/layout/IconVerticalSolidList"/>
    <dgm:cxn modelId="{E116F6A3-5AB9-441C-B296-EAAD2BD5EF38}" srcId="{4E9938CC-F19B-47E5-9310-D2999FC0E801}" destId="{0EB088E6-F6A0-43F4-A32C-B146E1152DE8}" srcOrd="2" destOrd="0" parTransId="{A29EFDFD-E602-4047-B2CA-5FC3DD08CA23}" sibTransId="{76825C61-5255-474F-B48C-EE60C0E51C1B}"/>
    <dgm:cxn modelId="{E6A842B5-03FF-4FDE-BB9F-5B1FC25DF0BF}" type="presOf" srcId="{8D4082B2-8E47-4CA7-89AE-F952069C5D86}" destId="{812BFF9E-1691-4499-B542-93A2ECBEE8EA}" srcOrd="0" destOrd="0" presId="urn:microsoft.com/office/officeart/2018/2/layout/IconVerticalSolidList"/>
    <dgm:cxn modelId="{641892BF-89C2-4090-9C90-CF3FA6AE9DBE}" srcId="{12DB1999-ED57-4207-BBFF-DAFFB76C5868}" destId="{8D4082B2-8E47-4CA7-89AE-F952069C5D86}" srcOrd="1" destOrd="0" parTransId="{9F96BABB-8DFB-49A5-85D2-DFCF71ECDE66}" sibTransId="{C57B8E2E-2B00-46AC-B4BF-78969268DAF3}"/>
    <dgm:cxn modelId="{AD27F4F4-7567-4CB2-B9C5-0CE2E53D4EB2}" srcId="{4E9938CC-F19B-47E5-9310-D2999FC0E801}" destId="{C67FFEF7-6903-4E13-B77D-5E982464893D}" srcOrd="0" destOrd="0" parTransId="{013972E1-CBEE-4DCF-93D5-ACB36C282EC0}" sibTransId="{6BB193E9-5FE4-4889-81EE-3072FA6037E1}"/>
    <dgm:cxn modelId="{3B8AF8FC-3A7F-4A8E-9CCC-171B8688A8DB}" srcId="{12DB1999-ED57-4207-BBFF-DAFFB76C5868}" destId="{4E9938CC-F19B-47E5-9310-D2999FC0E801}" srcOrd="2" destOrd="0" parTransId="{3C31E6F3-9B42-41D2-AFB4-1251E6928261}" sibTransId="{CCDFFBC9-6548-4C00-8CE7-6DC59462C3C4}"/>
    <dgm:cxn modelId="{F54B2AAE-0E1C-4CB3-ADB8-FCC6CA5B4FC7}" type="presParOf" srcId="{7F19D126-C38A-41C9-83C0-76647E3D0196}" destId="{B144F32C-96CF-4EB8-9B3D-48E1766CDB14}" srcOrd="0" destOrd="0" presId="urn:microsoft.com/office/officeart/2018/2/layout/IconVerticalSolidList"/>
    <dgm:cxn modelId="{AB3D93FC-B584-4FE4-9782-969BFCF75D31}" type="presParOf" srcId="{B144F32C-96CF-4EB8-9B3D-48E1766CDB14}" destId="{E75E9B19-5B34-4336-BBD3-75926BE19FA9}" srcOrd="0" destOrd="0" presId="urn:microsoft.com/office/officeart/2018/2/layout/IconVerticalSolidList"/>
    <dgm:cxn modelId="{27E49762-F2EC-41F7-BE82-FD2DDC372874}" type="presParOf" srcId="{B144F32C-96CF-4EB8-9B3D-48E1766CDB14}" destId="{03EDF95B-2F45-422B-AEB0-D1215A5BD6BA}" srcOrd="1" destOrd="0" presId="urn:microsoft.com/office/officeart/2018/2/layout/IconVerticalSolidList"/>
    <dgm:cxn modelId="{1DCCA0C5-5150-42CE-ACC7-2B4C92BD6691}" type="presParOf" srcId="{B144F32C-96CF-4EB8-9B3D-48E1766CDB14}" destId="{277F2D43-A0C4-411A-AB36-19715EC372DF}" srcOrd="2" destOrd="0" presId="urn:microsoft.com/office/officeart/2018/2/layout/IconVerticalSolidList"/>
    <dgm:cxn modelId="{452A94F2-6542-4912-B611-BDB280AC9DBF}" type="presParOf" srcId="{B144F32C-96CF-4EB8-9B3D-48E1766CDB14}" destId="{7619A888-E6E3-4917-8C68-6207B9A3A3F3}" srcOrd="3" destOrd="0" presId="urn:microsoft.com/office/officeart/2018/2/layout/IconVerticalSolidList"/>
    <dgm:cxn modelId="{59D4CBA2-214E-4A83-9A2D-9B6F1A2EC7D6}" type="presParOf" srcId="{7F19D126-C38A-41C9-83C0-76647E3D0196}" destId="{8834E809-EF1B-49AA-AD2F-20612372EE5E}" srcOrd="1" destOrd="0" presId="urn:microsoft.com/office/officeart/2018/2/layout/IconVerticalSolidList"/>
    <dgm:cxn modelId="{3223EC76-28A6-41EC-8D2D-EABB0979C2B0}" type="presParOf" srcId="{7F19D126-C38A-41C9-83C0-76647E3D0196}" destId="{9A1A9EAC-DBD9-4702-B356-B90AA81795C9}" srcOrd="2" destOrd="0" presId="urn:microsoft.com/office/officeart/2018/2/layout/IconVerticalSolidList"/>
    <dgm:cxn modelId="{4806BD07-E93A-4F68-A49E-68805652E4CE}" type="presParOf" srcId="{9A1A9EAC-DBD9-4702-B356-B90AA81795C9}" destId="{DCA39765-D589-484B-A119-5D8F6BB3F545}" srcOrd="0" destOrd="0" presId="urn:microsoft.com/office/officeart/2018/2/layout/IconVerticalSolidList"/>
    <dgm:cxn modelId="{56AB75FE-2C2D-4C8B-A6B0-2EB4C47E6430}" type="presParOf" srcId="{9A1A9EAC-DBD9-4702-B356-B90AA81795C9}" destId="{B8FB48E3-3405-476D-A473-CD983F54B0B8}" srcOrd="1" destOrd="0" presId="urn:microsoft.com/office/officeart/2018/2/layout/IconVerticalSolidList"/>
    <dgm:cxn modelId="{02021ED9-B5D9-45E2-BB15-B5C64833A18D}" type="presParOf" srcId="{9A1A9EAC-DBD9-4702-B356-B90AA81795C9}" destId="{8C4A4577-1BAB-409B-B953-F781D8B3C137}" srcOrd="2" destOrd="0" presId="urn:microsoft.com/office/officeart/2018/2/layout/IconVerticalSolidList"/>
    <dgm:cxn modelId="{C07FA160-3C9C-4A63-BA83-2DC2B58095F8}" type="presParOf" srcId="{9A1A9EAC-DBD9-4702-B356-B90AA81795C9}" destId="{812BFF9E-1691-4499-B542-93A2ECBEE8EA}" srcOrd="3" destOrd="0" presId="urn:microsoft.com/office/officeart/2018/2/layout/IconVerticalSolidList"/>
    <dgm:cxn modelId="{9199B4E6-726E-47F8-9236-ED49A6C4A144}" type="presParOf" srcId="{7F19D126-C38A-41C9-83C0-76647E3D0196}" destId="{FC4CA02A-D71F-47DD-814E-E41DF3370BD1}" srcOrd="3" destOrd="0" presId="urn:microsoft.com/office/officeart/2018/2/layout/IconVerticalSolidList"/>
    <dgm:cxn modelId="{3DF49B34-56A7-4AB2-B2DD-E7EBD918DF4A}" type="presParOf" srcId="{7F19D126-C38A-41C9-83C0-76647E3D0196}" destId="{336C3A1E-E3A8-45D0-9745-CF97BD7A4748}" srcOrd="4" destOrd="0" presId="urn:microsoft.com/office/officeart/2018/2/layout/IconVerticalSolidList"/>
    <dgm:cxn modelId="{F1D67850-876F-41C8-824F-59D063883D7D}" type="presParOf" srcId="{336C3A1E-E3A8-45D0-9745-CF97BD7A4748}" destId="{C7A1CB2D-3C55-48A4-8AC5-CE8F43E80080}" srcOrd="0" destOrd="0" presId="urn:microsoft.com/office/officeart/2018/2/layout/IconVerticalSolidList"/>
    <dgm:cxn modelId="{692B357C-9D62-4C8B-9947-DE2DC2780CDF}" type="presParOf" srcId="{336C3A1E-E3A8-45D0-9745-CF97BD7A4748}" destId="{8D61159B-1930-4D2C-9EA1-F4E88F32736F}" srcOrd="1" destOrd="0" presId="urn:microsoft.com/office/officeart/2018/2/layout/IconVerticalSolidList"/>
    <dgm:cxn modelId="{9BA12DAE-C4B2-4513-86E9-0A86909DC966}" type="presParOf" srcId="{336C3A1E-E3A8-45D0-9745-CF97BD7A4748}" destId="{D3D5712C-2FF6-4F0C-9292-95122817E9EB}" srcOrd="2" destOrd="0" presId="urn:microsoft.com/office/officeart/2018/2/layout/IconVerticalSolidList"/>
    <dgm:cxn modelId="{59537655-5F01-4E83-BDC6-07C221BEF36F}" type="presParOf" srcId="{336C3A1E-E3A8-45D0-9745-CF97BD7A4748}" destId="{092D8C37-A83B-488A-A603-B59C73BE2BC7}" srcOrd="3" destOrd="0" presId="urn:microsoft.com/office/officeart/2018/2/layout/IconVerticalSolidList"/>
    <dgm:cxn modelId="{248DF2C4-D3BB-4D21-9FDE-DD9B2F5EF94D}" type="presParOf" srcId="{336C3A1E-E3A8-45D0-9745-CF97BD7A4748}" destId="{17B81536-DF2C-4CD8-B945-115885EB043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68460-E0EF-4781-9447-9A4CBFF1D50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1F7C632-A4F5-4C1B-9ECA-9599D2ABB4A2}">
      <dgm:prSet/>
      <dgm:spPr/>
      <dgm:t>
        <a:bodyPr/>
        <a:lstStyle/>
        <a:p>
          <a:r>
            <a:rPr lang="en-US"/>
            <a:t>Lindsey Slappy, CPA, Director of Quality Assurance </a:t>
          </a:r>
        </a:p>
      </dgm:t>
    </dgm:pt>
    <dgm:pt modelId="{C01492A7-CFA4-4688-A68B-E5905D8B1833}" type="parTrans" cxnId="{B3BBE6D2-A14E-4268-BD70-5059EC630FEC}">
      <dgm:prSet/>
      <dgm:spPr/>
      <dgm:t>
        <a:bodyPr/>
        <a:lstStyle/>
        <a:p>
          <a:endParaRPr lang="en-US"/>
        </a:p>
      </dgm:t>
    </dgm:pt>
    <dgm:pt modelId="{928EC9B9-74CD-4FFF-8B70-6D6887018298}" type="sibTrans" cxnId="{B3BBE6D2-A14E-4268-BD70-5059EC630FEC}">
      <dgm:prSet/>
      <dgm:spPr/>
      <dgm:t>
        <a:bodyPr/>
        <a:lstStyle/>
        <a:p>
          <a:endParaRPr lang="en-US"/>
        </a:p>
      </dgm:t>
    </dgm:pt>
    <dgm:pt modelId="{9446FDA9-DD26-4472-8B6F-59C1F336789B}">
      <dgm:prSet/>
      <dgm:spPr/>
      <dgm:t>
        <a:bodyPr/>
        <a:lstStyle/>
        <a:p>
          <a:r>
            <a:rPr lang="en-US" dirty="0"/>
            <a:t>701-328-2336</a:t>
          </a:r>
        </a:p>
      </dgm:t>
    </dgm:pt>
    <dgm:pt modelId="{0114DB4D-4F35-4D18-AD5D-319338153E76}" type="parTrans" cxnId="{8CA903B6-4703-46E1-B715-4BC6347850E9}">
      <dgm:prSet/>
      <dgm:spPr/>
      <dgm:t>
        <a:bodyPr/>
        <a:lstStyle/>
        <a:p>
          <a:endParaRPr lang="en-US"/>
        </a:p>
      </dgm:t>
    </dgm:pt>
    <dgm:pt modelId="{B74CCE3D-314A-4CD6-9693-1672F4B74138}" type="sibTrans" cxnId="{8CA903B6-4703-46E1-B715-4BC6347850E9}">
      <dgm:prSet/>
      <dgm:spPr/>
      <dgm:t>
        <a:bodyPr/>
        <a:lstStyle/>
        <a:p>
          <a:endParaRPr lang="en-US"/>
        </a:p>
      </dgm:t>
    </dgm:pt>
    <dgm:pt modelId="{9F09190F-D719-48DB-A8FF-2C046C462B45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lslappy@nd.gov</a:t>
          </a:r>
          <a:r>
            <a:rPr lang="en-US"/>
            <a:t> </a:t>
          </a:r>
        </a:p>
      </dgm:t>
    </dgm:pt>
    <dgm:pt modelId="{3FD4F5B8-C952-4AB4-BB83-194DF24604FC}" type="parTrans" cxnId="{567F6DC1-C8A0-443A-991D-A6A7B5FD2DD9}">
      <dgm:prSet/>
      <dgm:spPr/>
      <dgm:t>
        <a:bodyPr/>
        <a:lstStyle/>
        <a:p>
          <a:endParaRPr lang="en-US"/>
        </a:p>
      </dgm:t>
    </dgm:pt>
    <dgm:pt modelId="{76848C06-FE42-4A15-A0EB-759E317471AD}" type="sibTrans" cxnId="{567F6DC1-C8A0-443A-991D-A6A7B5FD2DD9}">
      <dgm:prSet/>
      <dgm:spPr/>
      <dgm:t>
        <a:bodyPr/>
        <a:lstStyle/>
        <a:p>
          <a:endParaRPr lang="en-US"/>
        </a:p>
      </dgm:t>
    </dgm:pt>
    <dgm:pt modelId="{A46CB11B-56D9-46FA-9497-34698391A001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https://www.nd.gov/auditor/</a:t>
          </a:r>
          <a:r>
            <a:rPr lang="en-US"/>
            <a:t> </a:t>
          </a:r>
        </a:p>
      </dgm:t>
    </dgm:pt>
    <dgm:pt modelId="{3985642C-EC07-43B8-93DF-38599B7FDDC5}" type="parTrans" cxnId="{33C39B6E-8D73-44F8-8D62-BCE094FC0BD8}">
      <dgm:prSet/>
      <dgm:spPr/>
      <dgm:t>
        <a:bodyPr/>
        <a:lstStyle/>
        <a:p>
          <a:endParaRPr lang="en-US"/>
        </a:p>
      </dgm:t>
    </dgm:pt>
    <dgm:pt modelId="{D3F35777-6403-4657-B363-C9EF04E8D4A8}" type="sibTrans" cxnId="{33C39B6E-8D73-44F8-8D62-BCE094FC0BD8}">
      <dgm:prSet/>
      <dgm:spPr/>
      <dgm:t>
        <a:bodyPr/>
        <a:lstStyle/>
        <a:p>
          <a:endParaRPr lang="en-US"/>
        </a:p>
      </dgm:t>
    </dgm:pt>
    <dgm:pt modelId="{A3B1F316-AD3C-44FA-8A3C-236E1DFC06BA}" type="pres">
      <dgm:prSet presAssocID="{8FB68460-E0EF-4781-9447-9A4CBFF1D502}" presName="root" presStyleCnt="0">
        <dgm:presLayoutVars>
          <dgm:dir/>
          <dgm:resizeHandles val="exact"/>
        </dgm:presLayoutVars>
      </dgm:prSet>
      <dgm:spPr/>
    </dgm:pt>
    <dgm:pt modelId="{222256B6-6ADD-4C79-ABA8-EC9A9A306902}" type="pres">
      <dgm:prSet presAssocID="{81F7C632-A4F5-4C1B-9ECA-9599D2ABB4A2}" presName="compNode" presStyleCnt="0"/>
      <dgm:spPr/>
    </dgm:pt>
    <dgm:pt modelId="{B27D1B19-38B8-400A-ACB0-593396749D7B}" type="pres">
      <dgm:prSet presAssocID="{81F7C632-A4F5-4C1B-9ECA-9599D2ABB4A2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86A7859-792A-4D7C-B50A-4184432804EF}" type="pres">
      <dgm:prSet presAssocID="{81F7C632-A4F5-4C1B-9ECA-9599D2ABB4A2}" presName="spaceRect" presStyleCnt="0"/>
      <dgm:spPr/>
    </dgm:pt>
    <dgm:pt modelId="{08D9E2DE-17E2-49B7-AC4E-471302A99E72}" type="pres">
      <dgm:prSet presAssocID="{81F7C632-A4F5-4C1B-9ECA-9599D2ABB4A2}" presName="textRect" presStyleLbl="revTx" presStyleIdx="0" presStyleCnt="4">
        <dgm:presLayoutVars>
          <dgm:chMax val="1"/>
          <dgm:chPref val="1"/>
        </dgm:presLayoutVars>
      </dgm:prSet>
      <dgm:spPr/>
    </dgm:pt>
    <dgm:pt modelId="{1F135CB8-D3BF-477B-AA17-B7C6EB024FB2}" type="pres">
      <dgm:prSet presAssocID="{928EC9B9-74CD-4FFF-8B70-6D6887018298}" presName="sibTrans" presStyleCnt="0"/>
      <dgm:spPr/>
    </dgm:pt>
    <dgm:pt modelId="{A7045513-B945-46C4-8446-D99B7B83552A}" type="pres">
      <dgm:prSet presAssocID="{9446FDA9-DD26-4472-8B6F-59C1F336789B}" presName="compNode" presStyleCnt="0"/>
      <dgm:spPr/>
    </dgm:pt>
    <dgm:pt modelId="{DF75163D-266D-49EB-B605-06A9E0D4059B}" type="pres">
      <dgm:prSet presAssocID="{9446FDA9-DD26-4472-8B6F-59C1F336789B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phone with solid fill"/>
        </a:ext>
      </dgm:extLst>
    </dgm:pt>
    <dgm:pt modelId="{7F433712-2805-4CE6-AFB4-C931AC636573}" type="pres">
      <dgm:prSet presAssocID="{9446FDA9-DD26-4472-8B6F-59C1F336789B}" presName="spaceRect" presStyleCnt="0"/>
      <dgm:spPr/>
    </dgm:pt>
    <dgm:pt modelId="{B6AE9D5F-52A0-42A0-9B25-6607A1693353}" type="pres">
      <dgm:prSet presAssocID="{9446FDA9-DD26-4472-8B6F-59C1F336789B}" presName="textRect" presStyleLbl="revTx" presStyleIdx="1" presStyleCnt="4">
        <dgm:presLayoutVars>
          <dgm:chMax val="1"/>
          <dgm:chPref val="1"/>
        </dgm:presLayoutVars>
      </dgm:prSet>
      <dgm:spPr/>
    </dgm:pt>
    <dgm:pt modelId="{A73EE391-0C3B-48B1-83AC-9909162E13F8}" type="pres">
      <dgm:prSet presAssocID="{B74CCE3D-314A-4CD6-9693-1672F4B74138}" presName="sibTrans" presStyleCnt="0"/>
      <dgm:spPr/>
    </dgm:pt>
    <dgm:pt modelId="{FFA50057-5085-4EED-BD83-C27F37908D53}" type="pres">
      <dgm:prSet presAssocID="{9F09190F-D719-48DB-A8FF-2C046C462B45}" presName="compNode" presStyleCnt="0"/>
      <dgm:spPr/>
    </dgm:pt>
    <dgm:pt modelId="{7B558F46-C2AE-4233-A0C8-24F0BA663DF6}" type="pres">
      <dgm:prSet presAssocID="{9F09190F-D719-48DB-A8FF-2C046C462B45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F5BC1107-53F9-4EF8-9B7A-07088A977F95}" type="pres">
      <dgm:prSet presAssocID="{9F09190F-D719-48DB-A8FF-2C046C462B45}" presName="spaceRect" presStyleCnt="0"/>
      <dgm:spPr/>
    </dgm:pt>
    <dgm:pt modelId="{37D18AE2-B1CA-48C8-AD3D-6372C7F7CA17}" type="pres">
      <dgm:prSet presAssocID="{9F09190F-D719-48DB-A8FF-2C046C462B45}" presName="textRect" presStyleLbl="revTx" presStyleIdx="2" presStyleCnt="4">
        <dgm:presLayoutVars>
          <dgm:chMax val="1"/>
          <dgm:chPref val="1"/>
        </dgm:presLayoutVars>
      </dgm:prSet>
      <dgm:spPr/>
    </dgm:pt>
    <dgm:pt modelId="{AB656F1C-6CC3-4632-9D40-08AD22C41F54}" type="pres">
      <dgm:prSet presAssocID="{76848C06-FE42-4A15-A0EB-759E317471AD}" presName="sibTrans" presStyleCnt="0"/>
      <dgm:spPr/>
    </dgm:pt>
    <dgm:pt modelId="{100C0AC8-871C-41AB-9A46-9D9783F576DB}" type="pres">
      <dgm:prSet presAssocID="{A46CB11B-56D9-46FA-9497-34698391A001}" presName="compNode" presStyleCnt="0"/>
      <dgm:spPr/>
    </dgm:pt>
    <dgm:pt modelId="{C09C649D-5907-4B41-9DE0-C9A1E202E0BA}" type="pres">
      <dgm:prSet presAssocID="{A46CB11B-56D9-46FA-9497-34698391A001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89243D72-9FBA-4E98-8CAC-70CED59ED177}" type="pres">
      <dgm:prSet presAssocID="{A46CB11B-56D9-46FA-9497-34698391A001}" presName="spaceRect" presStyleCnt="0"/>
      <dgm:spPr/>
    </dgm:pt>
    <dgm:pt modelId="{31DFE206-D259-422B-90F7-B5D15E6A1CE1}" type="pres">
      <dgm:prSet presAssocID="{A46CB11B-56D9-46FA-9497-34698391A00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A8FD83B-E83B-4E2B-8FE1-5D4DC70E97F3}" type="presOf" srcId="{81F7C632-A4F5-4C1B-9ECA-9599D2ABB4A2}" destId="{08D9E2DE-17E2-49B7-AC4E-471302A99E72}" srcOrd="0" destOrd="0" presId="urn:microsoft.com/office/officeart/2018/2/layout/IconLabelList"/>
    <dgm:cxn modelId="{33C39B6E-8D73-44F8-8D62-BCE094FC0BD8}" srcId="{8FB68460-E0EF-4781-9447-9A4CBFF1D502}" destId="{A46CB11B-56D9-46FA-9497-34698391A001}" srcOrd="3" destOrd="0" parTransId="{3985642C-EC07-43B8-93DF-38599B7FDDC5}" sibTransId="{D3F35777-6403-4657-B363-C9EF04E8D4A8}"/>
    <dgm:cxn modelId="{6F8AC884-8424-4F0F-9445-BE90B8343DD5}" type="presOf" srcId="{A46CB11B-56D9-46FA-9497-34698391A001}" destId="{31DFE206-D259-422B-90F7-B5D15E6A1CE1}" srcOrd="0" destOrd="0" presId="urn:microsoft.com/office/officeart/2018/2/layout/IconLabelList"/>
    <dgm:cxn modelId="{E00B208B-786B-486C-AA1C-63EF306EE43C}" type="presOf" srcId="{8FB68460-E0EF-4781-9447-9A4CBFF1D502}" destId="{A3B1F316-AD3C-44FA-8A3C-236E1DFC06BA}" srcOrd="0" destOrd="0" presId="urn:microsoft.com/office/officeart/2018/2/layout/IconLabelList"/>
    <dgm:cxn modelId="{8CA903B6-4703-46E1-B715-4BC6347850E9}" srcId="{8FB68460-E0EF-4781-9447-9A4CBFF1D502}" destId="{9446FDA9-DD26-4472-8B6F-59C1F336789B}" srcOrd="1" destOrd="0" parTransId="{0114DB4D-4F35-4D18-AD5D-319338153E76}" sibTransId="{B74CCE3D-314A-4CD6-9693-1672F4B74138}"/>
    <dgm:cxn modelId="{CBAF73B6-2D84-48FF-8F9E-12A7E98D4AC8}" type="presOf" srcId="{9F09190F-D719-48DB-A8FF-2C046C462B45}" destId="{37D18AE2-B1CA-48C8-AD3D-6372C7F7CA17}" srcOrd="0" destOrd="0" presId="urn:microsoft.com/office/officeart/2018/2/layout/IconLabelList"/>
    <dgm:cxn modelId="{567F6DC1-C8A0-443A-991D-A6A7B5FD2DD9}" srcId="{8FB68460-E0EF-4781-9447-9A4CBFF1D502}" destId="{9F09190F-D719-48DB-A8FF-2C046C462B45}" srcOrd="2" destOrd="0" parTransId="{3FD4F5B8-C952-4AB4-BB83-194DF24604FC}" sibTransId="{76848C06-FE42-4A15-A0EB-759E317471AD}"/>
    <dgm:cxn modelId="{B3BBE6D2-A14E-4268-BD70-5059EC630FEC}" srcId="{8FB68460-E0EF-4781-9447-9A4CBFF1D502}" destId="{81F7C632-A4F5-4C1B-9ECA-9599D2ABB4A2}" srcOrd="0" destOrd="0" parTransId="{C01492A7-CFA4-4688-A68B-E5905D8B1833}" sibTransId="{928EC9B9-74CD-4FFF-8B70-6D6887018298}"/>
    <dgm:cxn modelId="{876DE6DE-F290-4A9F-A9C3-5AEF490C6B3F}" type="presOf" srcId="{9446FDA9-DD26-4472-8B6F-59C1F336789B}" destId="{B6AE9D5F-52A0-42A0-9B25-6607A1693353}" srcOrd="0" destOrd="0" presId="urn:microsoft.com/office/officeart/2018/2/layout/IconLabelList"/>
    <dgm:cxn modelId="{C2B70F12-5D30-43F7-8906-8513862E3439}" type="presParOf" srcId="{A3B1F316-AD3C-44FA-8A3C-236E1DFC06BA}" destId="{222256B6-6ADD-4C79-ABA8-EC9A9A306902}" srcOrd="0" destOrd="0" presId="urn:microsoft.com/office/officeart/2018/2/layout/IconLabelList"/>
    <dgm:cxn modelId="{15CD072E-C67F-4612-BA44-6DE19E4AD0F0}" type="presParOf" srcId="{222256B6-6ADD-4C79-ABA8-EC9A9A306902}" destId="{B27D1B19-38B8-400A-ACB0-593396749D7B}" srcOrd="0" destOrd="0" presId="urn:microsoft.com/office/officeart/2018/2/layout/IconLabelList"/>
    <dgm:cxn modelId="{51E98161-B87C-4972-A49D-487183352B5C}" type="presParOf" srcId="{222256B6-6ADD-4C79-ABA8-EC9A9A306902}" destId="{B86A7859-792A-4D7C-B50A-4184432804EF}" srcOrd="1" destOrd="0" presId="urn:microsoft.com/office/officeart/2018/2/layout/IconLabelList"/>
    <dgm:cxn modelId="{63AB71DC-06E4-4738-8A92-0116922877E9}" type="presParOf" srcId="{222256B6-6ADD-4C79-ABA8-EC9A9A306902}" destId="{08D9E2DE-17E2-49B7-AC4E-471302A99E72}" srcOrd="2" destOrd="0" presId="urn:microsoft.com/office/officeart/2018/2/layout/IconLabelList"/>
    <dgm:cxn modelId="{D302094C-D67F-4775-B4CD-B094BD0731EC}" type="presParOf" srcId="{A3B1F316-AD3C-44FA-8A3C-236E1DFC06BA}" destId="{1F135CB8-D3BF-477B-AA17-B7C6EB024FB2}" srcOrd="1" destOrd="0" presId="urn:microsoft.com/office/officeart/2018/2/layout/IconLabelList"/>
    <dgm:cxn modelId="{ADBB015D-5802-4A1F-ADD0-CCF33621BA62}" type="presParOf" srcId="{A3B1F316-AD3C-44FA-8A3C-236E1DFC06BA}" destId="{A7045513-B945-46C4-8446-D99B7B83552A}" srcOrd="2" destOrd="0" presId="urn:microsoft.com/office/officeart/2018/2/layout/IconLabelList"/>
    <dgm:cxn modelId="{D35BB720-BF0C-41A3-B56F-802D51A23D85}" type="presParOf" srcId="{A7045513-B945-46C4-8446-D99B7B83552A}" destId="{DF75163D-266D-49EB-B605-06A9E0D4059B}" srcOrd="0" destOrd="0" presId="urn:microsoft.com/office/officeart/2018/2/layout/IconLabelList"/>
    <dgm:cxn modelId="{199D7419-A0D3-4871-8606-7ABDF6D6F4C3}" type="presParOf" srcId="{A7045513-B945-46C4-8446-D99B7B83552A}" destId="{7F433712-2805-4CE6-AFB4-C931AC636573}" srcOrd="1" destOrd="0" presId="urn:microsoft.com/office/officeart/2018/2/layout/IconLabelList"/>
    <dgm:cxn modelId="{16F15228-3F10-4922-9F93-D752A70535FA}" type="presParOf" srcId="{A7045513-B945-46C4-8446-D99B7B83552A}" destId="{B6AE9D5F-52A0-42A0-9B25-6607A1693353}" srcOrd="2" destOrd="0" presId="urn:microsoft.com/office/officeart/2018/2/layout/IconLabelList"/>
    <dgm:cxn modelId="{5D53C170-C7E3-4F9C-A437-5C5910D3DB38}" type="presParOf" srcId="{A3B1F316-AD3C-44FA-8A3C-236E1DFC06BA}" destId="{A73EE391-0C3B-48B1-83AC-9909162E13F8}" srcOrd="3" destOrd="0" presId="urn:microsoft.com/office/officeart/2018/2/layout/IconLabelList"/>
    <dgm:cxn modelId="{E0719538-CD92-4AAF-A1D3-2867A5D4520A}" type="presParOf" srcId="{A3B1F316-AD3C-44FA-8A3C-236E1DFC06BA}" destId="{FFA50057-5085-4EED-BD83-C27F37908D53}" srcOrd="4" destOrd="0" presId="urn:microsoft.com/office/officeart/2018/2/layout/IconLabelList"/>
    <dgm:cxn modelId="{6711FC50-D46A-44B7-9C50-AA4A1EA24A49}" type="presParOf" srcId="{FFA50057-5085-4EED-BD83-C27F37908D53}" destId="{7B558F46-C2AE-4233-A0C8-24F0BA663DF6}" srcOrd="0" destOrd="0" presId="urn:microsoft.com/office/officeart/2018/2/layout/IconLabelList"/>
    <dgm:cxn modelId="{A005AFDA-8DCE-43CF-9F57-4D8E9597B166}" type="presParOf" srcId="{FFA50057-5085-4EED-BD83-C27F37908D53}" destId="{F5BC1107-53F9-4EF8-9B7A-07088A977F95}" srcOrd="1" destOrd="0" presId="urn:microsoft.com/office/officeart/2018/2/layout/IconLabelList"/>
    <dgm:cxn modelId="{E74D2637-F59E-430F-8305-CB3861350DE9}" type="presParOf" srcId="{FFA50057-5085-4EED-BD83-C27F37908D53}" destId="{37D18AE2-B1CA-48C8-AD3D-6372C7F7CA17}" srcOrd="2" destOrd="0" presId="urn:microsoft.com/office/officeart/2018/2/layout/IconLabelList"/>
    <dgm:cxn modelId="{C3FF8D43-C878-450B-9A79-7CA20896C65D}" type="presParOf" srcId="{A3B1F316-AD3C-44FA-8A3C-236E1DFC06BA}" destId="{AB656F1C-6CC3-4632-9D40-08AD22C41F54}" srcOrd="5" destOrd="0" presId="urn:microsoft.com/office/officeart/2018/2/layout/IconLabelList"/>
    <dgm:cxn modelId="{B69839CA-B1FB-4014-8F1B-F917B624B14B}" type="presParOf" srcId="{A3B1F316-AD3C-44FA-8A3C-236E1DFC06BA}" destId="{100C0AC8-871C-41AB-9A46-9D9783F576DB}" srcOrd="6" destOrd="0" presId="urn:microsoft.com/office/officeart/2018/2/layout/IconLabelList"/>
    <dgm:cxn modelId="{BCEF074C-5D8F-464F-9164-4112D32EAFAA}" type="presParOf" srcId="{100C0AC8-871C-41AB-9A46-9D9783F576DB}" destId="{C09C649D-5907-4B41-9DE0-C9A1E202E0BA}" srcOrd="0" destOrd="0" presId="urn:microsoft.com/office/officeart/2018/2/layout/IconLabelList"/>
    <dgm:cxn modelId="{D0A47E3E-297D-453D-A200-86ECFFE17C9F}" type="presParOf" srcId="{100C0AC8-871C-41AB-9A46-9D9783F576DB}" destId="{89243D72-9FBA-4E98-8CAC-70CED59ED177}" srcOrd="1" destOrd="0" presId="urn:microsoft.com/office/officeart/2018/2/layout/IconLabelList"/>
    <dgm:cxn modelId="{A01D64FD-833A-48EB-920C-19E2C67D0D2F}" type="presParOf" srcId="{100C0AC8-871C-41AB-9A46-9D9783F576DB}" destId="{31DFE206-D259-422B-90F7-B5D15E6A1CE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E9B19-5B34-4336-BBD3-75926BE19FA9}">
      <dsp:nvSpPr>
        <dsp:cNvPr id="0" name=""/>
        <dsp:cNvSpPr/>
      </dsp:nvSpPr>
      <dsp:spPr>
        <a:xfrm>
          <a:off x="0" y="3525"/>
          <a:ext cx="6668792" cy="16488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DF95B-2F45-422B-AEB0-D1215A5BD6BA}">
      <dsp:nvSpPr>
        <dsp:cNvPr id="0" name=""/>
        <dsp:cNvSpPr/>
      </dsp:nvSpPr>
      <dsp:spPr>
        <a:xfrm>
          <a:off x="498774" y="374515"/>
          <a:ext cx="906863" cy="9068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9A888-E6E3-4917-8C68-6207B9A3A3F3}">
      <dsp:nvSpPr>
        <dsp:cNvPr id="0" name=""/>
        <dsp:cNvSpPr/>
      </dsp:nvSpPr>
      <dsp:spPr>
        <a:xfrm>
          <a:off x="1904412" y="3525"/>
          <a:ext cx="4762517" cy="1648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02" tIns="174502" rIns="174502" bIns="17450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Read through the OMB Compliance Supplement </a:t>
          </a:r>
        </a:p>
      </dsp:txBody>
      <dsp:txXfrm>
        <a:off x="1904412" y="3525"/>
        <a:ext cx="4762517" cy="1648842"/>
      </dsp:txXfrm>
    </dsp:sp>
    <dsp:sp modelId="{DCA39765-D589-484B-A119-5D8F6BB3F545}">
      <dsp:nvSpPr>
        <dsp:cNvPr id="0" name=""/>
        <dsp:cNvSpPr/>
      </dsp:nvSpPr>
      <dsp:spPr>
        <a:xfrm>
          <a:off x="0" y="2064578"/>
          <a:ext cx="6668792" cy="16488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B48E3-3405-476D-A473-CD983F54B0B8}">
      <dsp:nvSpPr>
        <dsp:cNvPr id="0" name=""/>
        <dsp:cNvSpPr/>
      </dsp:nvSpPr>
      <dsp:spPr>
        <a:xfrm>
          <a:off x="498774" y="2435568"/>
          <a:ext cx="906863" cy="9068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BFF9E-1691-4499-B542-93A2ECBEE8EA}">
      <dsp:nvSpPr>
        <dsp:cNvPr id="0" name=""/>
        <dsp:cNvSpPr/>
      </dsp:nvSpPr>
      <dsp:spPr>
        <a:xfrm>
          <a:off x="1904412" y="2064578"/>
          <a:ext cx="4762517" cy="1648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02" tIns="174502" rIns="174502" bIns="17450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Read your grant agreement </a:t>
          </a:r>
        </a:p>
      </dsp:txBody>
      <dsp:txXfrm>
        <a:off x="1904412" y="2064578"/>
        <a:ext cx="4762517" cy="1648842"/>
      </dsp:txXfrm>
    </dsp:sp>
    <dsp:sp modelId="{C7A1CB2D-3C55-48A4-8AC5-CE8F43E80080}">
      <dsp:nvSpPr>
        <dsp:cNvPr id="0" name=""/>
        <dsp:cNvSpPr/>
      </dsp:nvSpPr>
      <dsp:spPr>
        <a:xfrm>
          <a:off x="0" y="4125631"/>
          <a:ext cx="6668792" cy="16488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1159B-1930-4D2C-9EA1-F4E88F32736F}">
      <dsp:nvSpPr>
        <dsp:cNvPr id="0" name=""/>
        <dsp:cNvSpPr/>
      </dsp:nvSpPr>
      <dsp:spPr>
        <a:xfrm>
          <a:off x="498774" y="4496621"/>
          <a:ext cx="906863" cy="9068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D8C37-A83B-488A-A603-B59C73BE2BC7}">
      <dsp:nvSpPr>
        <dsp:cNvPr id="0" name=""/>
        <dsp:cNvSpPr/>
      </dsp:nvSpPr>
      <dsp:spPr>
        <a:xfrm>
          <a:off x="1904412" y="4125631"/>
          <a:ext cx="3000956" cy="1648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02" tIns="174502" rIns="174502" bIns="17450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Keep all supporting documentation to send to your auditors </a:t>
          </a:r>
        </a:p>
      </dsp:txBody>
      <dsp:txXfrm>
        <a:off x="1904412" y="4125631"/>
        <a:ext cx="3000956" cy="1648842"/>
      </dsp:txXfrm>
    </dsp:sp>
    <dsp:sp modelId="{17B81536-DF2C-4CD8-B945-115885EB0439}">
      <dsp:nvSpPr>
        <dsp:cNvPr id="0" name=""/>
        <dsp:cNvSpPr/>
      </dsp:nvSpPr>
      <dsp:spPr>
        <a:xfrm>
          <a:off x="4905369" y="4125631"/>
          <a:ext cx="1761561" cy="1648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02" tIns="174502" rIns="174502" bIns="17450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Applications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Grant Agreements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Request for Reimbursement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Invoices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Copies of receipts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General Ledger of federal expenditures </a:t>
          </a:r>
        </a:p>
      </dsp:txBody>
      <dsp:txXfrm>
        <a:off x="4905369" y="4125631"/>
        <a:ext cx="1761561" cy="1648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D1B19-38B8-400A-ACB0-593396749D7B}">
      <dsp:nvSpPr>
        <dsp:cNvPr id="0" name=""/>
        <dsp:cNvSpPr/>
      </dsp:nvSpPr>
      <dsp:spPr>
        <a:xfrm>
          <a:off x="710988" y="560019"/>
          <a:ext cx="989786" cy="9897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9E2DE-17E2-49B7-AC4E-471302A99E72}">
      <dsp:nvSpPr>
        <dsp:cNvPr id="0" name=""/>
        <dsp:cNvSpPr/>
      </dsp:nvSpPr>
      <dsp:spPr>
        <a:xfrm>
          <a:off x="106119" y="1896817"/>
          <a:ext cx="21995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Lindsey Slappy, CPA, Director of Quality Assurance </a:t>
          </a:r>
        </a:p>
      </dsp:txBody>
      <dsp:txXfrm>
        <a:off x="106119" y="1896817"/>
        <a:ext cx="2199525" cy="720000"/>
      </dsp:txXfrm>
    </dsp:sp>
    <dsp:sp modelId="{DF75163D-266D-49EB-B605-06A9E0D4059B}">
      <dsp:nvSpPr>
        <dsp:cNvPr id="0" name=""/>
        <dsp:cNvSpPr/>
      </dsp:nvSpPr>
      <dsp:spPr>
        <a:xfrm>
          <a:off x="3295431" y="560019"/>
          <a:ext cx="989786" cy="9897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E9D5F-52A0-42A0-9B25-6607A1693353}">
      <dsp:nvSpPr>
        <dsp:cNvPr id="0" name=""/>
        <dsp:cNvSpPr/>
      </dsp:nvSpPr>
      <dsp:spPr>
        <a:xfrm>
          <a:off x="2690562" y="1896817"/>
          <a:ext cx="21995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701-328-2336</a:t>
          </a:r>
        </a:p>
      </dsp:txBody>
      <dsp:txXfrm>
        <a:off x="2690562" y="1896817"/>
        <a:ext cx="2199525" cy="720000"/>
      </dsp:txXfrm>
    </dsp:sp>
    <dsp:sp modelId="{7B558F46-C2AE-4233-A0C8-24F0BA663DF6}">
      <dsp:nvSpPr>
        <dsp:cNvPr id="0" name=""/>
        <dsp:cNvSpPr/>
      </dsp:nvSpPr>
      <dsp:spPr>
        <a:xfrm>
          <a:off x="710988" y="3166698"/>
          <a:ext cx="989786" cy="9897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18AE2-B1CA-48C8-AD3D-6372C7F7CA17}">
      <dsp:nvSpPr>
        <dsp:cNvPr id="0" name=""/>
        <dsp:cNvSpPr/>
      </dsp:nvSpPr>
      <dsp:spPr>
        <a:xfrm>
          <a:off x="106119" y="4503496"/>
          <a:ext cx="21995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7"/>
            </a:rPr>
            <a:t>lslappy@nd.gov</a:t>
          </a:r>
          <a:r>
            <a:rPr lang="en-US" sz="1300" kern="1200"/>
            <a:t> </a:t>
          </a:r>
        </a:p>
      </dsp:txBody>
      <dsp:txXfrm>
        <a:off x="106119" y="4503496"/>
        <a:ext cx="2199525" cy="720000"/>
      </dsp:txXfrm>
    </dsp:sp>
    <dsp:sp modelId="{C09C649D-5907-4B41-9DE0-C9A1E202E0BA}">
      <dsp:nvSpPr>
        <dsp:cNvPr id="0" name=""/>
        <dsp:cNvSpPr/>
      </dsp:nvSpPr>
      <dsp:spPr>
        <a:xfrm>
          <a:off x="3295431" y="3166698"/>
          <a:ext cx="989786" cy="98978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FE206-D259-422B-90F7-B5D15E6A1CE1}">
      <dsp:nvSpPr>
        <dsp:cNvPr id="0" name=""/>
        <dsp:cNvSpPr/>
      </dsp:nvSpPr>
      <dsp:spPr>
        <a:xfrm>
          <a:off x="2690562" y="4503496"/>
          <a:ext cx="21995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hlinkClick xmlns:r="http://schemas.openxmlformats.org/officeDocument/2006/relationships" r:id="rId10"/>
            </a:rPr>
            <a:t>https://www.nd.gov/auditor/</a:t>
          </a:r>
          <a:r>
            <a:rPr lang="en-US" sz="1300" kern="1200"/>
            <a:t> </a:t>
          </a:r>
        </a:p>
      </dsp:txBody>
      <dsp:txXfrm>
        <a:off x="2690562" y="4503496"/>
        <a:ext cx="219952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E52182-8ED2-2CD9-1769-D9951A993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73A34-C368-6B6E-8816-ABC664A857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BC06-9676-42B7-A8B4-279236EF9829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5158-3742-8894-B074-C872916FE8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5579-9D25-81D6-8171-2F8C3F537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735C-CF2D-4272-874B-84D65FE3C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4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/>
              <a:t>Included a few common programs that we have been seeing over the last couple years.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9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4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79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2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8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3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85251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816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844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9E50B4-1616-9029-9FC0-901DDF9BF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9680" y="0"/>
            <a:ext cx="77423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07" y="430521"/>
            <a:ext cx="3389065" cy="1847528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4839" y="2511829"/>
            <a:ext cx="5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4FFBCF-911F-5818-60FE-B018CA6773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7" y="2745610"/>
            <a:ext cx="3389065" cy="349961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marL="0" indent="0" algn="ctr"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9988" y="430521"/>
            <a:ext cx="6681704" cy="60192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76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43" y="995760"/>
            <a:ext cx="5170860" cy="4869882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54800" y="430213"/>
            <a:ext cx="4995863" cy="599757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9998" y="5634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9776F-EEB5-464D-19DD-92EC7B3B3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939998" y="49440"/>
            <a:ext cx="2216150" cy="1177924"/>
            <a:chOff x="4987925" y="2840038"/>
            <a:chExt cx="2216150" cy="11779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9A16CC-7006-C92A-F15C-618A3235A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5D8D8D-001E-352F-FE03-CC3EE1D7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CE1C6F-D1A5-FD45-5120-8F87F05DCF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FE946A41-95B9-A9F4-17ED-A011312446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FDFB515A-8805-F10C-2933-35BDDF1DD3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F63B17C2-189B-28FA-8876-976CC481C7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13E90FB-54AC-A2FC-9D01-C95ACC91FC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5" name="Freeform 68">
                  <a:extLst>
                    <a:ext uri="{FF2B5EF4-FFF2-40B4-BE49-F238E27FC236}">
                      <a16:creationId xmlns:a16="http://schemas.microsoft.com/office/drawing/2014/main" id="{58A6A556-AB2C-1636-63D4-9E2806E3671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A43047F1-413F-99DB-01CC-293FC1813A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47C2B72F-C97F-770D-5F99-50DD97EB279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269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45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8408" y="1187450"/>
            <a:ext cx="6255903" cy="2996901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B76DB-2767-87C4-10EE-4BBBF28411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0" y="4557712"/>
            <a:ext cx="7659688" cy="16392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1800" kern="1200" cap="all" spc="30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F4A9DA-0E0F-BB15-37FE-7C47230AF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D7EE9A-A325-1078-BB60-9FC75CAEB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38" name="Freeform 64">
                <a:extLst>
                  <a:ext uri="{FF2B5EF4-FFF2-40B4-BE49-F238E27FC236}">
                    <a16:creationId xmlns:a16="http://schemas.microsoft.com/office/drawing/2014/main" id="{E3B36E34-9750-EC15-036F-4B675C295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1">
                <a:extLst>
                  <a:ext uri="{FF2B5EF4-FFF2-40B4-BE49-F238E27FC236}">
                    <a16:creationId xmlns:a16="http://schemas.microsoft.com/office/drawing/2014/main" id="{06586384-27A4-246C-E62A-33558F884F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61">
                <a:extLst>
                  <a:ext uri="{FF2B5EF4-FFF2-40B4-BE49-F238E27FC236}">
                    <a16:creationId xmlns:a16="http://schemas.microsoft.com/office/drawing/2014/main" id="{5AA0A056-987B-0766-D8E8-C8D89A7EC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B8359D64-1AAE-C3D6-1AEB-701A9026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84">
                <a:extLst>
                  <a:ext uri="{FF2B5EF4-FFF2-40B4-BE49-F238E27FC236}">
                    <a16:creationId xmlns:a16="http://schemas.microsoft.com/office/drawing/2014/main" id="{40C577F2-9B8C-9987-0FDA-0B46E995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87">
                <a:extLst>
                  <a:ext uri="{FF2B5EF4-FFF2-40B4-BE49-F238E27FC236}">
                    <a16:creationId xmlns:a16="http://schemas.microsoft.com/office/drawing/2014/main" id="{E4A8A441-14F2-1181-7C03-9AF4D75DE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60">
                <a:extLst>
                  <a:ext uri="{FF2B5EF4-FFF2-40B4-BE49-F238E27FC236}">
                    <a16:creationId xmlns:a16="http://schemas.microsoft.com/office/drawing/2014/main" id="{3A0F5B06-DAD1-414A-4045-AC17788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59">
                <a:extLst>
                  <a:ext uri="{FF2B5EF4-FFF2-40B4-BE49-F238E27FC236}">
                    <a16:creationId xmlns:a16="http://schemas.microsoft.com/office/drawing/2014/main" id="{6EAB1EB7-4688-82CC-051F-DB66DE38B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62">
                <a:extLst>
                  <a:ext uri="{FF2B5EF4-FFF2-40B4-BE49-F238E27FC236}">
                    <a16:creationId xmlns:a16="http://schemas.microsoft.com/office/drawing/2014/main" id="{A9AB2401-8BD6-D082-7D34-198A6545D1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3A90FDBC-4B7A-EDE5-0D04-338D0D446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79">
                <a:extLst>
                  <a:ext uri="{FF2B5EF4-FFF2-40B4-BE49-F238E27FC236}">
                    <a16:creationId xmlns:a16="http://schemas.microsoft.com/office/drawing/2014/main" id="{A8D3C6B9-6FD6-25DA-E318-38517D172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82">
                <a:extLst>
                  <a:ext uri="{FF2B5EF4-FFF2-40B4-BE49-F238E27FC236}">
                    <a16:creationId xmlns:a16="http://schemas.microsoft.com/office/drawing/2014/main" id="{7B45605F-50DD-B936-79D0-4D5D3DCCF6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85">
                <a:extLst>
                  <a:ext uri="{FF2B5EF4-FFF2-40B4-BE49-F238E27FC236}">
                    <a16:creationId xmlns:a16="http://schemas.microsoft.com/office/drawing/2014/main" id="{AA2CCC3A-D444-734A-6925-5778565003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88">
                <a:extLst>
                  <a:ext uri="{FF2B5EF4-FFF2-40B4-BE49-F238E27FC236}">
                    <a16:creationId xmlns:a16="http://schemas.microsoft.com/office/drawing/2014/main" id="{A2BD9A0D-1346-B3F5-7383-79EB805AB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6EB22E5-C3DE-A015-B732-9C99977BB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53" name="Line 63">
                  <a:extLst>
                    <a:ext uri="{FF2B5EF4-FFF2-40B4-BE49-F238E27FC236}">
                      <a16:creationId xmlns:a16="http://schemas.microsoft.com/office/drawing/2014/main" id="{93CF15FE-A466-3FBE-1E87-307BF004FC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Line 66">
                  <a:extLst>
                    <a:ext uri="{FF2B5EF4-FFF2-40B4-BE49-F238E27FC236}">
                      <a16:creationId xmlns:a16="http://schemas.microsoft.com/office/drawing/2014/main" id="{3C84471E-53D8-C7CA-359C-EA3D084335B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Line 67">
                  <a:extLst>
                    <a:ext uri="{FF2B5EF4-FFF2-40B4-BE49-F238E27FC236}">
                      <a16:creationId xmlns:a16="http://schemas.microsoft.com/office/drawing/2014/main" id="{BC3DC9EB-7ADF-8A40-A0B1-806A49FDD16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80">
                  <a:extLst>
                    <a:ext uri="{FF2B5EF4-FFF2-40B4-BE49-F238E27FC236}">
                      <a16:creationId xmlns:a16="http://schemas.microsoft.com/office/drawing/2014/main" id="{A9814A17-E78A-F4E9-E11C-91D474D977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Line 83">
                  <a:extLst>
                    <a:ext uri="{FF2B5EF4-FFF2-40B4-BE49-F238E27FC236}">
                      <a16:creationId xmlns:a16="http://schemas.microsoft.com/office/drawing/2014/main" id="{317CBEE3-C973-721D-F6E1-B01AB3846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Line 86">
                  <a:extLst>
                    <a:ext uri="{FF2B5EF4-FFF2-40B4-BE49-F238E27FC236}">
                      <a16:creationId xmlns:a16="http://schemas.microsoft.com/office/drawing/2014/main" id="{B94FEC87-B417-D6A3-C64B-28FBFF77E6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89">
                  <a:extLst>
                    <a:ext uri="{FF2B5EF4-FFF2-40B4-BE49-F238E27FC236}">
                      <a16:creationId xmlns:a16="http://schemas.microsoft.com/office/drawing/2014/main" id="{E06EF271-57E5-EEF4-D040-2024C9C5E22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6F3B2D-71C3-22D2-3FE7-AEB56473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7575CCE-8AB7-7F62-6647-54A79E708F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17ABC5D-B6B9-F1AF-A5E6-4E86BF3973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D90BB42-FD51-C2C9-345D-87DED4AC79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385D3C2A-6509-6882-27B6-96C8742214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Rectangle 30">
                  <a:extLst>
                    <a:ext uri="{FF2B5EF4-FFF2-40B4-BE49-F238E27FC236}">
                      <a16:creationId xmlns:a16="http://schemas.microsoft.com/office/drawing/2014/main" id="{4BF0830E-092E-8582-FD37-25EBB95D93E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80A303-EA12-90C6-733E-C85628E6E9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41257D7-35B4-17E4-164F-621D979A03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F3910AB-8CA8-F456-4738-9F48854BD06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586CB42-F5B6-83EC-94BC-143860A11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35060AB-ED2F-208F-81B5-BEB45F802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27" name="Freeform 68">
                  <a:extLst>
                    <a:ext uri="{FF2B5EF4-FFF2-40B4-BE49-F238E27FC236}">
                      <a16:creationId xmlns:a16="http://schemas.microsoft.com/office/drawing/2014/main" id="{6E687AEB-A199-BAD0-2E9A-3ACBFE2841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9">
                  <a:extLst>
                    <a:ext uri="{FF2B5EF4-FFF2-40B4-BE49-F238E27FC236}">
                      <a16:creationId xmlns:a16="http://schemas.microsoft.com/office/drawing/2014/main" id="{DAFE85D5-581E-A320-6774-95E0233C56C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Line 70">
                  <a:extLst>
                    <a:ext uri="{FF2B5EF4-FFF2-40B4-BE49-F238E27FC236}">
                      <a16:creationId xmlns:a16="http://schemas.microsoft.com/office/drawing/2014/main" id="{7270347A-DB8B-CFEA-D5B1-DBC3659BBE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1965131-3F3E-E213-B710-81D71722A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22" name="Freeform 68">
                  <a:extLst>
                    <a:ext uri="{FF2B5EF4-FFF2-40B4-BE49-F238E27FC236}">
                      <a16:creationId xmlns:a16="http://schemas.microsoft.com/office/drawing/2014/main" id="{A3D07104-0A30-F679-34AF-C21FD6FACE8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69">
                  <a:extLst>
                    <a:ext uri="{FF2B5EF4-FFF2-40B4-BE49-F238E27FC236}">
                      <a16:creationId xmlns:a16="http://schemas.microsoft.com/office/drawing/2014/main" id="{B13E5798-2DCB-9131-C54F-6F0D08D86F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Line 70">
                  <a:extLst>
                    <a:ext uri="{FF2B5EF4-FFF2-40B4-BE49-F238E27FC236}">
                      <a16:creationId xmlns:a16="http://schemas.microsoft.com/office/drawing/2014/main" id="{2F125324-9871-5BDF-13D3-6E4113AFD0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0CCD1F-2B54-D361-E053-5FF87DD5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2855" y="716800"/>
            <a:ext cx="3838575" cy="5583025"/>
            <a:chOff x="199766" y="716800"/>
            <a:chExt cx="3838575" cy="558302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3F3EEBC-EBC4-0038-38A9-A494FED7A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581DA3CF-C0A0-8E1A-B2CA-B465ACA6C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DB32943F-D66E-F068-1ECE-FF375616F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61">
                <a:extLst>
                  <a:ext uri="{FF2B5EF4-FFF2-40B4-BE49-F238E27FC236}">
                    <a16:creationId xmlns:a16="http://schemas.microsoft.com/office/drawing/2014/main" id="{3B13BE8F-A9CD-C462-43E9-D182FCF05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F75852E9-400B-CA0A-4A1A-0B754AE008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1D8ECB49-B6E6-DA8C-61EE-CB6BB20FF4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7">
                <a:extLst>
                  <a:ext uri="{FF2B5EF4-FFF2-40B4-BE49-F238E27FC236}">
                    <a16:creationId xmlns:a16="http://schemas.microsoft.com/office/drawing/2014/main" id="{53A3DB70-240A-ADEB-E7B2-84B3837F44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60">
                <a:extLst>
                  <a:ext uri="{FF2B5EF4-FFF2-40B4-BE49-F238E27FC236}">
                    <a16:creationId xmlns:a16="http://schemas.microsoft.com/office/drawing/2014/main" id="{9B713D37-E240-145B-9C3E-F8D262CF7B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59">
                <a:extLst>
                  <a:ext uri="{FF2B5EF4-FFF2-40B4-BE49-F238E27FC236}">
                    <a16:creationId xmlns:a16="http://schemas.microsoft.com/office/drawing/2014/main" id="{17B81BF5-2C3A-46BE-E721-022FD3C1F4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2885C111-E5DD-8443-FE17-0569B46EC8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65">
                <a:extLst>
                  <a:ext uri="{FF2B5EF4-FFF2-40B4-BE49-F238E27FC236}">
                    <a16:creationId xmlns:a16="http://schemas.microsoft.com/office/drawing/2014/main" id="{029DD684-1B88-2889-DA3A-5870D6761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3C566D20-0174-75CC-D855-AB274699D8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36A8E32A-151B-A3D3-49DE-6008D6C45F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76E7A491-283C-6A17-EB8C-B02383E9A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E91E0A05-94DE-D7F7-3A60-DEA330713B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FF3DE174-682A-6361-8639-CDA2D81AA0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95" name="Line 63">
                  <a:extLst>
                    <a:ext uri="{FF2B5EF4-FFF2-40B4-BE49-F238E27FC236}">
                      <a16:creationId xmlns:a16="http://schemas.microsoft.com/office/drawing/2014/main" id="{2234DE9F-CB30-6186-5B72-493836DF14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Line 66">
                  <a:extLst>
                    <a:ext uri="{FF2B5EF4-FFF2-40B4-BE49-F238E27FC236}">
                      <a16:creationId xmlns:a16="http://schemas.microsoft.com/office/drawing/2014/main" id="{DAF283E5-22FA-93DD-FB58-AA9A0424C93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Line 67">
                  <a:extLst>
                    <a:ext uri="{FF2B5EF4-FFF2-40B4-BE49-F238E27FC236}">
                      <a16:creationId xmlns:a16="http://schemas.microsoft.com/office/drawing/2014/main" id="{CE496269-4163-B3BB-A9E1-56F00C65A0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Line 80">
                  <a:extLst>
                    <a:ext uri="{FF2B5EF4-FFF2-40B4-BE49-F238E27FC236}">
                      <a16:creationId xmlns:a16="http://schemas.microsoft.com/office/drawing/2014/main" id="{90179A3F-210B-6566-A4A2-F50DAB4E89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Line 83">
                  <a:extLst>
                    <a:ext uri="{FF2B5EF4-FFF2-40B4-BE49-F238E27FC236}">
                      <a16:creationId xmlns:a16="http://schemas.microsoft.com/office/drawing/2014/main" id="{772AEF66-4E36-6C46-BEE9-2E18CDC2AE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Line 86">
                  <a:extLst>
                    <a:ext uri="{FF2B5EF4-FFF2-40B4-BE49-F238E27FC236}">
                      <a16:creationId xmlns:a16="http://schemas.microsoft.com/office/drawing/2014/main" id="{258703F6-E13A-5C69-B4D3-DE791D24F1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89">
                  <a:extLst>
                    <a:ext uri="{FF2B5EF4-FFF2-40B4-BE49-F238E27FC236}">
                      <a16:creationId xmlns:a16="http://schemas.microsoft.com/office/drawing/2014/main" id="{EEC221A3-F3A0-F165-B37C-BF65A34237A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BE042E-E49B-4A5F-357E-8DB2C56DD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166BC29-F4E6-A651-BD21-70A8B85B4D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002A7A7-B4BB-9C4C-3948-E72F7F44D1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CF73A36C-4216-A151-D845-77BCCDC9E71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ctangle 30">
                  <a:extLst>
                    <a:ext uri="{FF2B5EF4-FFF2-40B4-BE49-F238E27FC236}">
                      <a16:creationId xmlns:a16="http://schemas.microsoft.com/office/drawing/2014/main" id="{5BBF4110-E046-056F-4D58-8896610108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30">
                  <a:extLst>
                    <a:ext uri="{FF2B5EF4-FFF2-40B4-BE49-F238E27FC236}">
                      <a16:creationId xmlns:a16="http://schemas.microsoft.com/office/drawing/2014/main" id="{809EE42A-5648-154F-432A-D9F3570862D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83DC31-F0EF-CF42-ED90-75B1ABD16C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798C938D-4846-6187-1846-8DF73B4DD1D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E52F3A13-6583-B19D-8326-EDCA4E9994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C02D64-2157-DCA3-9D5E-57703AAB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DD009B-AFCE-7C90-EDC0-4823F23EA1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8DCD1D20-6F7B-2005-233C-448F7276964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1A3C9-3B53-4238-2638-1B8BA0EC5F5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Line 70">
                  <a:extLst>
                    <a:ext uri="{FF2B5EF4-FFF2-40B4-BE49-F238E27FC236}">
                      <a16:creationId xmlns:a16="http://schemas.microsoft.com/office/drawing/2014/main" id="{36AC7693-785F-3C83-9A64-E6039FA0E0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359D63-C81D-206A-44F3-F1273C070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66" name="Freeform 68">
                  <a:extLst>
                    <a:ext uri="{FF2B5EF4-FFF2-40B4-BE49-F238E27FC236}">
                      <a16:creationId xmlns:a16="http://schemas.microsoft.com/office/drawing/2014/main" id="{220AC73E-818C-B36C-CBD0-B0B5802981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E5255418-4DCC-DA3A-8A94-1E4253DD4C9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Line 70">
                  <a:extLst>
                    <a:ext uri="{FF2B5EF4-FFF2-40B4-BE49-F238E27FC236}">
                      <a16:creationId xmlns:a16="http://schemas.microsoft.com/office/drawing/2014/main" id="{81D8F951-4C97-BFA4-4434-DCEC72D59E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784D93E-84DF-A671-0102-F4445B9DB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4377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0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0507" y="395289"/>
            <a:ext cx="7733329" cy="1189806"/>
          </a:xfrm>
        </p:spPr>
        <p:txBody>
          <a:bodyPr lIns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90507" y="1997132"/>
            <a:ext cx="2765356" cy="4465579"/>
          </a:xfrm>
        </p:spPr>
        <p:txBody>
          <a:bodyPr lIns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8C1FBAB-005F-F0AD-1BEA-D659045F89F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15634" y="1997132"/>
            <a:ext cx="4808202" cy="4232218"/>
          </a:xfrm>
        </p:spPr>
        <p:txBody>
          <a:bodyPr lIns="91440">
            <a:normAutofit/>
          </a:bodyPr>
          <a:lstStyle>
            <a:lvl1pPr marL="0" indent="0">
              <a:lnSpc>
                <a:spcPct val="130000"/>
              </a:lnSpc>
              <a:spcBef>
                <a:spcPts val="1000"/>
              </a:spcBef>
              <a:buNone/>
              <a:defRPr sz="1800"/>
            </a:lvl1pPr>
            <a:lvl2pPr marL="283464" indent="-283464">
              <a:lnSpc>
                <a:spcPct val="130000"/>
              </a:lnSpc>
              <a:spcBef>
                <a:spcPts val="1000"/>
              </a:spcBef>
              <a:defRPr sz="1800"/>
            </a:lvl2pPr>
            <a:lvl3pPr marL="566928" indent="-283464">
              <a:lnSpc>
                <a:spcPct val="130000"/>
              </a:lnSpc>
              <a:spcBef>
                <a:spcPts val="1000"/>
              </a:spcBef>
              <a:defRPr sz="1800"/>
            </a:lvl3pPr>
            <a:lvl4pPr marL="850392" indent="-283464">
              <a:lnSpc>
                <a:spcPct val="130000"/>
              </a:lnSpc>
              <a:spcBef>
                <a:spcPts val="1000"/>
              </a:spcBef>
              <a:defRPr sz="1800"/>
            </a:lvl4pPr>
            <a:lvl5pPr marL="1371600" indent="-283464">
              <a:lnSpc>
                <a:spcPct val="130000"/>
              </a:lnSpc>
              <a:spcBef>
                <a:spcPts val="1000"/>
              </a:spcBef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CF0BDF-4C70-3A21-D896-DAC13562A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90509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35428F-DCEA-E8DB-1A53-7A9E8B6B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883418" y="-158956"/>
            <a:ext cx="2457450" cy="3838575"/>
            <a:chOff x="587376" y="280988"/>
            <a:chExt cx="2457450" cy="3838575"/>
          </a:xfrm>
        </p:grpSpPr>
        <p:sp>
          <p:nvSpPr>
            <p:cNvPr id="76" name="Freeform 64">
              <a:extLst>
                <a:ext uri="{FF2B5EF4-FFF2-40B4-BE49-F238E27FC236}">
                  <a16:creationId xmlns:a16="http://schemas.microsoft.com/office/drawing/2014/main" id="{B08950FF-1512-B7DF-BED3-12DAB240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FED46019-50FE-56DC-07AE-3140B62D9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F8344F6F-7BFF-A0C1-6A5C-7C26859CE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351AD35-F328-430C-AC8C-9C2FCC751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26C9E2DF-5528-DC17-0E3E-5CAB02313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7">
              <a:extLst>
                <a:ext uri="{FF2B5EF4-FFF2-40B4-BE49-F238E27FC236}">
                  <a16:creationId xmlns:a16="http://schemas.microsoft.com/office/drawing/2014/main" id="{C6D0E3D9-FDBB-F24B-58B3-5D64BA3AD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7CEB91EF-B50A-86E9-6E90-5306CC452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59">
              <a:extLst>
                <a:ext uri="{FF2B5EF4-FFF2-40B4-BE49-F238E27FC236}">
                  <a16:creationId xmlns:a16="http://schemas.microsoft.com/office/drawing/2014/main" id="{9F658E30-2295-292A-732D-35D6A2A3A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46653527-5E94-B1BE-2530-38683A6E5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65">
              <a:extLst>
                <a:ext uri="{FF2B5EF4-FFF2-40B4-BE49-F238E27FC236}">
                  <a16:creationId xmlns:a16="http://schemas.microsoft.com/office/drawing/2014/main" id="{746ECD9D-C4C1-ABBF-B385-62CE70917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F12FD0B4-D775-8778-B4AB-281288125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060E759-708B-81DA-7D61-A5E4FD15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C1BC18FF-D435-8372-8D36-F0A2E2FF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7BE903D-C298-1952-7991-8E31C2AF2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607DCA6-6024-D362-9330-8AFFBBB8A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91" name="Line 63">
                <a:extLst>
                  <a:ext uri="{FF2B5EF4-FFF2-40B4-BE49-F238E27FC236}">
                    <a16:creationId xmlns:a16="http://schemas.microsoft.com/office/drawing/2014/main" id="{3B80B578-9153-AA37-CCF4-1C530CE74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Line 66">
                <a:extLst>
                  <a:ext uri="{FF2B5EF4-FFF2-40B4-BE49-F238E27FC236}">
                    <a16:creationId xmlns:a16="http://schemas.microsoft.com/office/drawing/2014/main" id="{70FF2BF6-5E2B-13B9-B292-51297D0F0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Line 67">
                <a:extLst>
                  <a:ext uri="{FF2B5EF4-FFF2-40B4-BE49-F238E27FC236}">
                    <a16:creationId xmlns:a16="http://schemas.microsoft.com/office/drawing/2014/main" id="{10EEC0DE-2FA0-2991-F09B-FDB7F90BC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Line 80">
                <a:extLst>
                  <a:ext uri="{FF2B5EF4-FFF2-40B4-BE49-F238E27FC236}">
                    <a16:creationId xmlns:a16="http://schemas.microsoft.com/office/drawing/2014/main" id="{FD5727E7-2D7B-1745-2AFE-EE92B123D0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Line 83">
                <a:extLst>
                  <a:ext uri="{FF2B5EF4-FFF2-40B4-BE49-F238E27FC236}">
                    <a16:creationId xmlns:a16="http://schemas.microsoft.com/office/drawing/2014/main" id="{7E599577-4F0E-E46B-8F38-5DE84B9EB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Line 86">
                <a:extLst>
                  <a:ext uri="{FF2B5EF4-FFF2-40B4-BE49-F238E27FC236}">
                    <a16:creationId xmlns:a16="http://schemas.microsoft.com/office/drawing/2014/main" id="{EBC3501F-ACA9-9716-54B2-308F761A3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Line 89">
                <a:extLst>
                  <a:ext uri="{FF2B5EF4-FFF2-40B4-BE49-F238E27FC236}">
                    <a16:creationId xmlns:a16="http://schemas.microsoft.com/office/drawing/2014/main" id="{8F837063-D92B-EA3A-1299-475B6632C0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1A340BC-A6D3-539D-CB1E-965CF9C5D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V="1">
            <a:off x="917093" y="3213810"/>
            <a:ext cx="2457450" cy="3838575"/>
            <a:chOff x="587376" y="280988"/>
            <a:chExt cx="2457450" cy="3838575"/>
          </a:xfrm>
        </p:grpSpPr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7AC7CD44-8A4B-F8A7-C900-0DD35E0EB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443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81">
              <a:extLst>
                <a:ext uri="{FF2B5EF4-FFF2-40B4-BE49-F238E27FC236}">
                  <a16:creationId xmlns:a16="http://schemas.microsoft.com/office/drawing/2014/main" id="{11D7F6C7-DB52-EF70-52AC-898829F0A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205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61">
              <a:extLst>
                <a:ext uri="{FF2B5EF4-FFF2-40B4-BE49-F238E27FC236}">
                  <a16:creationId xmlns:a16="http://schemas.microsoft.com/office/drawing/2014/main" id="{198FB818-8D72-83A8-92A1-DBF95985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443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78">
              <a:extLst>
                <a:ext uri="{FF2B5EF4-FFF2-40B4-BE49-F238E27FC236}">
                  <a16:creationId xmlns:a16="http://schemas.microsoft.com/office/drawing/2014/main" id="{3D0C3C81-7CE0-2D78-D02F-F9DCF0501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205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0C7ED120-F30B-14AB-5B2F-B022C866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967038"/>
              <a:ext cx="1228725" cy="790575"/>
            </a:xfrm>
            <a:custGeom>
              <a:avLst/>
              <a:gdLst>
                <a:gd name="T0" fmla="*/ 95 w 258"/>
                <a:gd name="T1" fmla="*/ 132 h 166"/>
                <a:gd name="T2" fmla="*/ 258 w 258"/>
                <a:gd name="T3" fmla="*/ 149 h 166"/>
                <a:gd name="T4" fmla="*/ 0 w 258"/>
                <a:gd name="T5" fmla="*/ 0 h 166"/>
                <a:gd name="T6" fmla="*/ 95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95" y="132"/>
                  </a:moveTo>
                  <a:cubicBezTo>
                    <a:pt x="147" y="162"/>
                    <a:pt x="206" y="166"/>
                    <a:pt x="258" y="1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54"/>
                    <a:pt x="44" y="102"/>
                    <a:pt x="95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60788874-2352-19A7-D664-0106854D9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967038"/>
              <a:ext cx="1228725" cy="790575"/>
            </a:xfrm>
            <a:custGeom>
              <a:avLst/>
              <a:gdLst>
                <a:gd name="T0" fmla="*/ 162 w 258"/>
                <a:gd name="T1" fmla="*/ 132 h 166"/>
                <a:gd name="T2" fmla="*/ 258 w 258"/>
                <a:gd name="T3" fmla="*/ 0 h 166"/>
                <a:gd name="T4" fmla="*/ 0 w 258"/>
                <a:gd name="T5" fmla="*/ 149 h 166"/>
                <a:gd name="T6" fmla="*/ 162 w 258"/>
                <a:gd name="T7" fmla="*/ 13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162" y="132"/>
                  </a:moveTo>
                  <a:cubicBezTo>
                    <a:pt x="214" y="102"/>
                    <a:pt x="247" y="54"/>
                    <a:pt x="258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2" y="166"/>
                    <a:pt x="111" y="162"/>
                    <a:pt x="162" y="13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88B03378-17C4-9F0A-14DE-B0D14C3A5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0988"/>
              <a:ext cx="319088" cy="1419225"/>
            </a:xfrm>
            <a:custGeom>
              <a:avLst/>
              <a:gdLst>
                <a:gd name="T0" fmla="*/ 0 w 67"/>
                <a:gd name="T1" fmla="*/ 0 h 298"/>
                <a:gd name="T2" fmla="*/ 0 w 67"/>
                <a:gd name="T3" fmla="*/ 298 h 298"/>
                <a:gd name="T4" fmla="*/ 67 w 67"/>
                <a:gd name="T5" fmla="*/ 149 h 298"/>
                <a:gd name="T6" fmla="*/ 0 w 67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0"/>
                  </a:moveTo>
                  <a:cubicBezTo>
                    <a:pt x="0" y="298"/>
                    <a:pt x="0" y="298"/>
                    <a:pt x="0" y="298"/>
                  </a:cubicBezTo>
                  <a:cubicBezTo>
                    <a:pt x="41" y="261"/>
                    <a:pt x="67" y="208"/>
                    <a:pt x="67" y="149"/>
                  </a:cubicBezTo>
                  <a:cubicBezTo>
                    <a:pt x="67" y="89"/>
                    <a:pt x="41" y="36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59">
              <a:extLst>
                <a:ext uri="{FF2B5EF4-FFF2-40B4-BE49-F238E27FC236}">
                  <a16:creationId xmlns:a16="http://schemas.microsoft.com/office/drawing/2014/main" id="{AF0D137B-1827-9F4C-03BB-6D7F26FF5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97013" y="280988"/>
              <a:ext cx="319088" cy="1419225"/>
            </a:xfrm>
            <a:custGeom>
              <a:avLst/>
              <a:gdLst>
                <a:gd name="T0" fmla="*/ 0 w 67"/>
                <a:gd name="T1" fmla="*/ 149 h 298"/>
                <a:gd name="T2" fmla="*/ 67 w 67"/>
                <a:gd name="T3" fmla="*/ 298 h 298"/>
                <a:gd name="T4" fmla="*/ 67 w 67"/>
                <a:gd name="T5" fmla="*/ 0 h 298"/>
                <a:gd name="T6" fmla="*/ 0 w 67"/>
                <a:gd name="T7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98">
                  <a:moveTo>
                    <a:pt x="0" y="149"/>
                  </a:moveTo>
                  <a:cubicBezTo>
                    <a:pt x="0" y="208"/>
                    <a:pt x="26" y="261"/>
                    <a:pt x="67" y="29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36"/>
                    <a:pt x="0" y="89"/>
                    <a:pt x="0" y="14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89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62">
              <a:extLst>
                <a:ext uri="{FF2B5EF4-FFF2-40B4-BE49-F238E27FC236}">
                  <a16:creationId xmlns:a16="http://schemas.microsoft.com/office/drawing/2014/main" id="{F0D58801-920F-64E9-DD6A-9E41DB9CE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1390651"/>
              <a:ext cx="1228725" cy="761999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1196BF7F-0B7D-24CC-1BF8-28DE94B28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1362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0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79">
              <a:extLst>
                <a:ext uri="{FF2B5EF4-FFF2-40B4-BE49-F238E27FC236}">
                  <a16:creationId xmlns:a16="http://schemas.microsoft.com/office/drawing/2014/main" id="{0055D8F4-D194-4E40-FA91-94F7A1AE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124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82">
              <a:extLst>
                <a:ext uri="{FF2B5EF4-FFF2-40B4-BE49-F238E27FC236}">
                  <a16:creationId xmlns:a16="http://schemas.microsoft.com/office/drawing/2014/main" id="{CBF5427B-8B0F-8276-A243-4B27DA41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124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200EE055-2A12-AA92-46E4-2FA8D7BA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7376" y="2886075"/>
              <a:ext cx="1228725" cy="790575"/>
            </a:xfrm>
            <a:custGeom>
              <a:avLst/>
              <a:gdLst>
                <a:gd name="T0" fmla="*/ 0 w 258"/>
                <a:gd name="T1" fmla="*/ 17 h 166"/>
                <a:gd name="T2" fmla="*/ 258 w 258"/>
                <a:gd name="T3" fmla="*/ 166 h 166"/>
                <a:gd name="T4" fmla="*/ 162 w 258"/>
                <a:gd name="T5" fmla="*/ 34 h 166"/>
                <a:gd name="T6" fmla="*/ 0 w 258"/>
                <a:gd name="T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7"/>
                  </a:moveTo>
                  <a:cubicBezTo>
                    <a:pt x="258" y="166"/>
                    <a:pt x="258" y="166"/>
                    <a:pt x="258" y="166"/>
                  </a:cubicBezTo>
                  <a:cubicBezTo>
                    <a:pt x="247" y="112"/>
                    <a:pt x="213" y="63"/>
                    <a:pt x="162" y="34"/>
                  </a:cubicBezTo>
                  <a:cubicBezTo>
                    <a:pt x="111" y="4"/>
                    <a:pt x="52" y="0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3C38B1EC-E4D2-BF06-976B-C14979A12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16101" y="2886075"/>
              <a:ext cx="1228725" cy="790575"/>
            </a:xfrm>
            <a:custGeom>
              <a:avLst/>
              <a:gdLst>
                <a:gd name="T0" fmla="*/ 0 w 258"/>
                <a:gd name="T1" fmla="*/ 166 h 166"/>
                <a:gd name="T2" fmla="*/ 258 w 258"/>
                <a:gd name="T3" fmla="*/ 17 h 166"/>
                <a:gd name="T4" fmla="*/ 96 w 258"/>
                <a:gd name="T5" fmla="*/ 34 h 166"/>
                <a:gd name="T6" fmla="*/ 0 w 25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8" h="166">
                  <a:moveTo>
                    <a:pt x="0" y="166"/>
                  </a:moveTo>
                  <a:cubicBezTo>
                    <a:pt x="258" y="17"/>
                    <a:pt x="258" y="17"/>
                    <a:pt x="258" y="17"/>
                  </a:cubicBezTo>
                  <a:cubicBezTo>
                    <a:pt x="206" y="0"/>
                    <a:pt x="147" y="4"/>
                    <a:pt x="96" y="34"/>
                  </a:cubicBezTo>
                  <a:cubicBezTo>
                    <a:pt x="44" y="63"/>
                    <a:pt x="11" y="112"/>
                    <a:pt x="0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20000"/>
                  </a:srgb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5BCF6A29-31B0-2441-356B-86247D86D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87376" y="280988"/>
              <a:ext cx="2457450" cy="3838575"/>
              <a:chOff x="587376" y="280988"/>
              <a:chExt cx="2457450" cy="3838575"/>
            </a:xfrm>
          </p:grpSpPr>
          <p:sp>
            <p:nvSpPr>
              <p:cNvPr id="114" name="Line 63">
                <a:extLst>
                  <a:ext uri="{FF2B5EF4-FFF2-40B4-BE49-F238E27FC236}">
                    <a16:creationId xmlns:a16="http://schemas.microsoft.com/office/drawing/2014/main" id="{6EB6905C-ACF6-9AF1-664F-5C0FED8A6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Line 66">
                <a:extLst>
                  <a:ext uri="{FF2B5EF4-FFF2-40B4-BE49-F238E27FC236}">
                    <a16:creationId xmlns:a16="http://schemas.microsoft.com/office/drawing/2014/main" id="{0E262CE0-BAF1-8146-35BB-AC059F729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1443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Line 67">
                <a:extLst>
                  <a:ext uri="{FF2B5EF4-FFF2-40B4-BE49-F238E27FC236}">
                    <a16:creationId xmlns:a16="http://schemas.microsoft.com/office/drawing/2014/main" id="{191EBC3F-760E-86C1-8B21-A117912C6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80988"/>
                <a:ext cx="0" cy="383857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Line 80">
                <a:extLst>
                  <a:ext uri="{FF2B5EF4-FFF2-40B4-BE49-F238E27FC236}">
                    <a16:creationId xmlns:a16="http://schemas.microsoft.com/office/drawing/2014/main" id="{53EAD6B4-1599-2782-D593-2D6148973A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Line 83">
                <a:extLst>
                  <a:ext uri="{FF2B5EF4-FFF2-40B4-BE49-F238E27FC236}">
                    <a16:creationId xmlns:a16="http://schemas.microsoft.com/office/drawing/2014/main" id="{809484DC-53A9-6DF0-B3E7-61C4BBC6D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205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Line 86">
                <a:extLst>
                  <a:ext uri="{FF2B5EF4-FFF2-40B4-BE49-F238E27FC236}">
                    <a16:creationId xmlns:a16="http://schemas.microsoft.com/office/drawing/2014/main" id="{631B2D90-841F-130E-48D8-D77FD39A8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Line 89">
                <a:extLst>
                  <a:ext uri="{FF2B5EF4-FFF2-40B4-BE49-F238E27FC236}">
                    <a16:creationId xmlns:a16="http://schemas.microsoft.com/office/drawing/2014/main" id="{54CE9CB3-DC61-CF9B-41AF-A855A9A7F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816101" y="2967038"/>
                <a:ext cx="1228725" cy="709613"/>
              </a:xfrm>
              <a:prstGeom prst="line">
                <a:avLst/>
              </a:prstGeom>
              <a:noFill/>
              <a:ln w="12700" cap="rnd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B2F52A-503B-3D02-DD9B-CD13E119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A1EAF5E-FFB3-BD50-2D80-15B1A519F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D9679-CDB7-1A17-8236-8B08D90E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11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4C136262-2D92-08CC-8364-8E00D9FE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685" y="400049"/>
            <a:ext cx="731015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0810" y="430212"/>
            <a:ext cx="2989063" cy="59975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F82769-951B-3DA0-5C05-D7354E00A37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313685" y="1997132"/>
            <a:ext cx="7314440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138E9-0025-C4F7-43CB-C242E93B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368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412D6E-AE2E-B8C7-3247-1E771842C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368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A960C8-4CEC-FD5C-58B1-0A33E8015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1392" y="6356350"/>
            <a:ext cx="3614737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500073-CE8C-BD5A-D965-BBB31877F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345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08188DE9-5A5D-940E-A9B9-5CFB3A7C1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34A48A-4B33-4D5B-B419-07841EB5890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4" y="1997132"/>
            <a:ext cx="4105436" cy="4232218"/>
          </a:xfrm>
        </p:spPr>
        <p:txBody>
          <a:bodyPr lIns="0">
            <a:normAutofit/>
          </a:bodyPr>
          <a:lstStyle>
            <a:lvl1pPr marL="0" indent="0">
              <a:lnSpc>
                <a:spcPct val="130000"/>
              </a:lnSpc>
              <a:buNone/>
              <a:defRPr sz="1800"/>
            </a:lvl1pPr>
            <a:lvl2pPr marL="360000" indent="0">
              <a:lnSpc>
                <a:spcPct val="130000"/>
              </a:lnSpc>
              <a:buNone/>
              <a:defRPr sz="1800"/>
            </a:lvl2pPr>
            <a:lvl3pPr marL="720000" indent="0">
              <a:lnSpc>
                <a:spcPct val="130000"/>
              </a:lnSpc>
              <a:buNone/>
              <a:defRPr sz="1800"/>
            </a:lvl3pPr>
            <a:lvl4pPr marL="1080000" indent="0">
              <a:lnSpc>
                <a:spcPct val="130000"/>
              </a:lnSpc>
              <a:buNone/>
              <a:defRPr sz="1800"/>
            </a:lvl4pPr>
            <a:lvl5pPr marL="1440000" indent="0">
              <a:lnSpc>
                <a:spcPct val="130000"/>
              </a:lnSpc>
              <a:buNone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4167E6-4D04-7A2D-23CD-96BBAF8BB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648438-1E2A-193E-BB18-7CBA2B492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4BF0ED-9E99-363F-C319-90444F339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F4DA9D-3116-000E-0A7B-D7B93F32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98CFB27C-609E-49B0-CA37-A6CCB5E9DC5C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833938" y="1997075"/>
            <a:ext cx="6781268" cy="42322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table</a:t>
            </a:r>
          </a:p>
        </p:txBody>
      </p:sp>
    </p:spTree>
    <p:extLst>
      <p:ext uri="{BB962C8B-B14F-4D97-AF65-F5344CB8AC3E}">
        <p14:creationId xmlns:p14="http://schemas.microsoft.com/office/powerpoint/2010/main" val="3826740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15290885-2BB2-6DEC-1F8F-AA5FF9F3F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4" y="400049"/>
            <a:ext cx="11047042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06F9AAF-6332-F1FC-4AAC-EF9A6B867C25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68324" y="2082801"/>
            <a:ext cx="11055511" cy="385609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table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F8C9F9-EE8B-8F0D-2DF6-5E4D272BD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4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BD84-5B1C-458E-6F04-4D0EB689E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379A34A7-6D50-3F63-9153-F866AF62D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4B4E-13D0-A782-7ECD-A34870A98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2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4943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0301" y="533292"/>
            <a:ext cx="4132469" cy="2213542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98061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FA1-697B-6FB5-4F63-346DF5F170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30067" y="3219450"/>
            <a:ext cx="4128934" cy="3092780"/>
          </a:xfrm>
        </p:spPr>
        <p:txBody>
          <a:bodyPr/>
          <a:lstStyle>
            <a:lvl1pPr marL="0" indent="0" algn="ctr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1pPr>
            <a:lvl2pPr marL="36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2pPr>
            <a:lvl3pPr marL="72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3pPr>
            <a:lvl4pPr marL="1080000" indent="0">
              <a:buNone/>
              <a:defRPr lang="en-US" sz="2000" kern="1200" spc="50" dirty="0" smtClean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4pPr>
            <a:lvl5pPr marL="1440000" indent="0">
              <a:buNone/>
              <a:defRPr lang="en-US" sz="2000" kern="1200" spc="5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Calibri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9466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522" y="298564"/>
            <a:ext cx="4650901" cy="6260873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504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27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3027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004688-7200-27A0-AED2-FDEA0C50E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2AE0E-CD08-E4A3-B4FB-58E3FB60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942343E8-72A7-5457-2C99-D033A36FF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1C19E638-91EB-75DC-9458-EA0229C04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6E02EB3D-A45E-B4B7-9E49-65E6921C6D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D0F2C-33C6-33F8-D25A-653073FA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C992DF-7C76-80E6-220E-5545B437E8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532E4B2-6FAE-2363-8842-E08A265B0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D7AE19E9-E19F-29AF-639C-44EB5FB5E3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FC6B75DA-401A-8C4D-421A-4A0230030C8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3B7B7D8-FAE1-EF25-3177-C597CA2855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D8189C2B-39BF-F3AD-761F-3EC5A413936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9B3C11E0-E220-6347-106F-7361EEF4B7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79AAD932-DEE5-826A-1B8E-BF1B2B2BB3D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A9BA9C23-F16A-423E-DB70-2BBBE58B0C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237FA726-DD02-A25D-C698-4FB16B377C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A0991B4B-EDB7-1AEE-679D-75A7958333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198D13E0-51CA-CC43-BFAD-752CD4E5ED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979DDC47-298E-AFD7-CE86-9F24018FCB5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FDF6497C-C9D8-77C1-9EC1-AA3DC693FD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F94954A5-B504-9802-E8A3-D92A434B21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26CA4C70-E5AD-FFC4-4F64-9029A88E1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C2F66C97-233E-069E-842E-FC7DD613F3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AA0F3696-6B0D-543A-4D40-8B145249CBF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29D21825-8498-CADF-8EB5-D08C5C4348E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D1EBC7BA-66A7-56E5-19F7-65B9A2BE6EB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41A6EA28-930F-EBBA-43EE-6CB627294A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5297B34D-B81D-6350-4194-484D7EC282F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DD7C599E-910F-8D88-3AA0-B24C9A79E13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E663B789-16D2-7968-1AB9-E036E4D4285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BE4D28C-9D5D-2CDF-4E98-5D046F140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9D439ED-096C-BC38-ECCB-78B2B5178F8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E820AB2-DB7A-A79D-FAE4-35AC3D677C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88E5C4B-5B7B-FDA4-A576-7854A9D159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E3C02BC9-4E4F-3743-8563-808D6A0B437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D0EF96EA-252F-062A-E566-42ABC6B903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58DCE928-965C-EA85-F5C1-24E19E45854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B5B70EF0-D01D-E5DD-0234-6B93EE439E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A0351E2-397A-7FC9-6BE5-A3018AAB2BD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EE4DD70-FCD0-DFFE-52A6-0DE9BC2331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466F87F-6F35-E28C-1556-6383A82F7F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D4FD8A8E-2B46-F940-BD0E-086FCF7666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7532BE26-5B7C-EE9E-4191-8A54CDBBD66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BFC8ECE6-D59A-9EE4-CB81-D6162F00D8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080BC2-EE72-5D70-6666-DEBC4916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3AA0A3-2A8A-2332-F348-F88D6E1F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4355255-9D4E-147B-DA9E-4FFB14E7C1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0C229BCD-A083-BC81-2151-41E4947E04A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F138DCEE-5B8D-D5E5-54B6-6B0BA01F6ED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F00BD61F-0747-E748-6BFB-CB875F4942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07C45B1B-92EA-5E82-24D1-931DB8AF99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11B1265-0119-731D-E758-7C0BAFE4B5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35056C9E-95B1-E743-9A73-5A39803B74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873B7450-9F65-5384-2976-127FD87757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93FE1A96-9FB8-DD4B-5EB8-26A91007B6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07C997E7-D2EC-2533-34E1-ADA752DD0A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CDFD69D0-D4F6-6990-4E0A-C6FEB0CE49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825CB36E-9726-A54C-5717-F6A428FED5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F8184497-7251-D4E9-F39C-EE556E4B1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835D68A6-6C40-806B-C58A-25B22D6BC6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E36097E1-57E6-7188-7C0D-36C56EF55F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C1BAB2A-BA9C-8C5A-13B8-CE9C056AE6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4F8DCA4A-A0D6-514F-47BB-541F133C696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0BEDD737-7AD9-32AF-DA50-AE940D883A1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361792E-BF11-44DD-3900-9EE92815F3E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EF08723B-66BF-73AE-106A-58DBBBABFA3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866A6C7D-739E-6ED2-8DC9-F62F9697723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3CAE0274-E38E-54A4-13C4-FFD1A9DDC6C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7561DEAF-B810-94D1-71BB-2116BFFFA7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3C31A5-9409-F839-90BA-3883DC5323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742EC4-5A1C-631E-398C-F3C5A9C4A2E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2C0A335-0DBB-9CDA-7CB6-64689BB782A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C21B6FD8-0F3F-70F9-2457-87BB8AAB793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ChangeAspect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44ACA065-23B9-0399-85C9-8821480A7DD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360F78FE-550E-F182-27C9-8D0D0411F4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2BEC42F-0A94-4DB3-9210-90D9BA7610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4639297D-A086-3111-DE35-3ADFC63EC52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0A57F373-E650-007D-EF3A-125835724B3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F7AA1C2-3BC9-2CC2-246C-891EEAAAAA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095730D-9E3D-CB3A-4FF1-D9B51A162A3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ChangeAspect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FDC9A03-E7DE-3D3E-74F8-C2990A5082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3B430687-A11D-CFC5-B7C6-AF9A479146F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ChangeAspec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F9EEDCBB-CCC4-61BB-3480-8D21A3D2F1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00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18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02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08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9" r:id="rId14"/>
    <p:sldLayoutId id="2147483710" r:id="rId15"/>
    <p:sldLayoutId id="2147483712" r:id="rId16"/>
    <p:sldLayoutId id="2147483713" r:id="rId17"/>
    <p:sldLayoutId id="2147483714" r:id="rId18"/>
    <p:sldLayoutId id="2147483716" r:id="rId19"/>
    <p:sldLayoutId id="2147483717" r:id="rId20"/>
    <p:sldLayoutId id="2147483672" r:id="rId2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2" pos="3840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1" name="Rectangle 7">
            <a:extLst>
              <a:ext uri="{FF2B5EF4-FFF2-40B4-BE49-F238E27FC236}">
                <a16:creationId xmlns:a16="http://schemas.microsoft.com/office/drawing/2014/main" id="{2E61ADD4-967B-4465-8688-0530A73F6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en-US"/>
              <a:t>common deficiencies in the SINGLE AUDIT</a:t>
            </a:r>
          </a:p>
        </p:txBody>
      </p:sp>
      <p:grpSp>
        <p:nvGrpSpPr>
          <p:cNvPr id="182" name="Group 9">
            <a:extLst>
              <a:ext uri="{FF2B5EF4-FFF2-40B4-BE49-F238E27FC236}">
                <a16:creationId xmlns:a16="http://schemas.microsoft.com/office/drawing/2014/main" id="{D9ED822D-7562-43BC-A300-9D43D8263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>
            <a:off x="9286248" y="3861832"/>
            <a:ext cx="1785984" cy="2211229"/>
            <a:chOff x="3125006" y="3171595"/>
            <a:chExt cx="1785984" cy="2211229"/>
          </a:xfrm>
        </p:grpSpPr>
        <p:grpSp>
          <p:nvGrpSpPr>
            <p:cNvPr id="183" name="Group 10">
              <a:extLst>
                <a:ext uri="{FF2B5EF4-FFF2-40B4-BE49-F238E27FC236}">
                  <a16:creationId xmlns:a16="http://schemas.microsoft.com/office/drawing/2014/main" id="{F8C91660-E81E-4AAD-B70B-605E5E422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136819" y="3174345"/>
              <a:ext cx="1760933" cy="2208479"/>
              <a:chOff x="4749017" y="2998646"/>
              <a:chExt cx="1760933" cy="2208479"/>
            </a:xfrm>
          </p:grpSpPr>
          <p:cxnSp>
            <p:nvCxnSpPr>
              <p:cNvPr id="184" name="Straight Connector 14">
                <a:extLst>
                  <a:ext uri="{FF2B5EF4-FFF2-40B4-BE49-F238E27FC236}">
                    <a16:creationId xmlns:a16="http://schemas.microsoft.com/office/drawing/2014/main" id="{D194AEDB-F6EE-45F1-9F46-64DBFF493E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5630197" y="2998646"/>
                <a:ext cx="0" cy="2208479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5">
                <a:extLst>
                  <a:ext uri="{FF2B5EF4-FFF2-40B4-BE49-F238E27FC236}">
                    <a16:creationId xmlns:a16="http://schemas.microsoft.com/office/drawing/2014/main" id="{6B1E50E8-4E3B-4B94-8730-E3D19EDA49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4749017" y="4416771"/>
                <a:ext cx="1760933" cy="0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Rectangle 30">
                <a:extLst>
                  <a:ext uri="{FF2B5EF4-FFF2-40B4-BE49-F238E27FC236}">
                    <a16:creationId xmlns:a16="http://schemas.microsoft.com/office/drawing/2014/main" id="{26410BD7-35AF-4199-9AC4-98CEC7E5AE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5136242" y="3224252"/>
                <a:ext cx="987915" cy="987915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30">
                <a:extLst>
                  <a:ext uri="{FF2B5EF4-FFF2-40B4-BE49-F238E27FC236}">
                    <a16:creationId xmlns:a16="http://schemas.microsoft.com/office/drawing/2014/main" id="{E5036267-609C-410F-9B65-FDD5A224B1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5327037" y="3070731"/>
                <a:ext cx="606323" cy="606323"/>
              </a:xfrm>
              <a:custGeom>
                <a:avLst/>
                <a:gdLst>
                  <a:gd name="connsiteX0" fmla="*/ 0 w 1302493"/>
                  <a:gd name="connsiteY0" fmla="*/ 0 h 1302493"/>
                  <a:gd name="connsiteX1" fmla="*/ 1302493 w 1302493"/>
                  <a:gd name="connsiteY1" fmla="*/ 0 h 1302493"/>
                  <a:gd name="connsiteX2" fmla="*/ 1302493 w 1302493"/>
                  <a:gd name="connsiteY2" fmla="*/ 1302493 h 1302493"/>
                  <a:gd name="connsiteX3" fmla="*/ 0 w 1302493"/>
                  <a:gd name="connsiteY3" fmla="*/ 1302493 h 1302493"/>
                  <a:gd name="connsiteX4" fmla="*/ 0 w 1302493"/>
                  <a:gd name="connsiteY4" fmla="*/ 0 h 1302493"/>
                  <a:gd name="connsiteX0" fmla="*/ 1302493 w 1393933"/>
                  <a:gd name="connsiteY0" fmla="*/ 1302493 h 1393933"/>
                  <a:gd name="connsiteX1" fmla="*/ 0 w 1393933"/>
                  <a:gd name="connsiteY1" fmla="*/ 1302493 h 1393933"/>
                  <a:gd name="connsiteX2" fmla="*/ 0 w 1393933"/>
                  <a:gd name="connsiteY2" fmla="*/ 0 h 1393933"/>
                  <a:gd name="connsiteX3" fmla="*/ 1302493 w 1393933"/>
                  <a:gd name="connsiteY3" fmla="*/ 0 h 1393933"/>
                  <a:gd name="connsiteX4" fmla="*/ 1393933 w 1393933"/>
                  <a:gd name="connsiteY4" fmla="*/ 1393933 h 1393933"/>
                  <a:gd name="connsiteX0" fmla="*/ 0 w 1393933"/>
                  <a:gd name="connsiteY0" fmla="*/ 1302493 h 1393933"/>
                  <a:gd name="connsiteX1" fmla="*/ 0 w 1393933"/>
                  <a:gd name="connsiteY1" fmla="*/ 0 h 1393933"/>
                  <a:gd name="connsiteX2" fmla="*/ 1302493 w 1393933"/>
                  <a:gd name="connsiteY2" fmla="*/ 0 h 1393933"/>
                  <a:gd name="connsiteX3" fmla="*/ 1393933 w 1393933"/>
                  <a:gd name="connsiteY3" fmla="*/ 1393933 h 1393933"/>
                  <a:gd name="connsiteX0" fmla="*/ 0 w 1302493"/>
                  <a:gd name="connsiteY0" fmla="*/ 1302493 h 1302493"/>
                  <a:gd name="connsiteX1" fmla="*/ 0 w 1302493"/>
                  <a:gd name="connsiteY1" fmla="*/ 0 h 1302493"/>
                  <a:gd name="connsiteX2" fmla="*/ 1302493 w 1302493"/>
                  <a:gd name="connsiteY2" fmla="*/ 0 h 130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2493" h="1302493">
                    <a:moveTo>
                      <a:pt x="0" y="1302493"/>
                    </a:moveTo>
                    <a:lnTo>
                      <a:pt x="0" y="0"/>
                    </a:lnTo>
                    <a:lnTo>
                      <a:pt x="130249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8" name="Group 11">
              <a:extLst>
                <a:ext uri="{FF2B5EF4-FFF2-40B4-BE49-F238E27FC236}">
                  <a16:creationId xmlns:a16="http://schemas.microsoft.com/office/drawing/2014/main" id="{264022BE-FC1A-442A-AECD-D1D3476BC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125006" y="3171595"/>
              <a:ext cx="1785984" cy="1799739"/>
              <a:chOff x="6879836" y="3516901"/>
              <a:chExt cx="1785984" cy="1799739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DF8A574-060D-4A44-AA43-D2E14254BD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879836" y="3521665"/>
                <a:ext cx="892801" cy="1794975"/>
              </a:xfrm>
              <a:custGeom>
                <a:avLst/>
                <a:gdLst>
                  <a:gd name="connsiteX0" fmla="*/ 892801 w 892801"/>
                  <a:gd name="connsiteY0" fmla="*/ 0 h 1794975"/>
                  <a:gd name="connsiteX1" fmla="*/ 892801 w 892801"/>
                  <a:gd name="connsiteY1" fmla="*/ 1434622 h 1794975"/>
                  <a:gd name="connsiteX2" fmla="*/ 845919 w 892801"/>
                  <a:gd name="connsiteY2" fmla="*/ 1533379 h 1794975"/>
                  <a:gd name="connsiteX3" fmla="*/ 440820 w 892801"/>
                  <a:gd name="connsiteY3" fmla="*/ 1794916 h 1794975"/>
                  <a:gd name="connsiteX4" fmla="*/ 379878 w 892801"/>
                  <a:gd name="connsiteY4" fmla="*/ 1791253 h 1794975"/>
                  <a:gd name="connsiteX5" fmla="*/ 763083 w 892801"/>
                  <a:gd name="connsiteY5" fmla="*/ 100140 h 1794975"/>
                  <a:gd name="connsiteX6" fmla="*/ 892801 w 892801"/>
                  <a:gd name="connsiteY6" fmla="*/ 0 h 179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801" h="1794975">
                    <a:moveTo>
                      <a:pt x="892801" y="0"/>
                    </a:moveTo>
                    <a:lnTo>
                      <a:pt x="892801" y="1434622"/>
                    </a:lnTo>
                    <a:lnTo>
                      <a:pt x="845919" y="1533379"/>
                    </a:lnTo>
                    <a:cubicBezTo>
                      <a:pt x="735106" y="1711682"/>
                      <a:pt x="584368" y="1792418"/>
                      <a:pt x="440820" y="1794916"/>
                    </a:cubicBezTo>
                    <a:cubicBezTo>
                      <a:pt x="420314" y="1795273"/>
                      <a:pt x="399954" y="1794033"/>
                      <a:pt x="379878" y="1791253"/>
                    </a:cubicBezTo>
                    <a:cubicBezTo>
                      <a:pt x="-41718" y="1732871"/>
                      <a:pt x="-338017" y="995203"/>
                      <a:pt x="763083" y="100140"/>
                    </a:cubicBezTo>
                    <a:lnTo>
                      <a:pt x="89280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Freeform: Shape 13">
                <a:extLst>
                  <a:ext uri="{FF2B5EF4-FFF2-40B4-BE49-F238E27FC236}">
                    <a16:creationId xmlns:a16="http://schemas.microsoft.com/office/drawing/2014/main" id="{90E512AF-C8D4-473B-A1AC-F44B9478C5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72637" y="3516901"/>
                <a:ext cx="893183" cy="1795123"/>
              </a:xfrm>
              <a:custGeom>
                <a:avLst/>
                <a:gdLst>
                  <a:gd name="connsiteX0" fmla="*/ 191 w 893183"/>
                  <a:gd name="connsiteY0" fmla="*/ 0 h 1795123"/>
                  <a:gd name="connsiteX1" fmla="*/ 130101 w 893183"/>
                  <a:gd name="connsiteY1" fmla="*/ 100288 h 1795123"/>
                  <a:gd name="connsiteX2" fmla="*/ 513306 w 893183"/>
                  <a:gd name="connsiteY2" fmla="*/ 1791401 h 1795123"/>
                  <a:gd name="connsiteX3" fmla="*/ 47265 w 893183"/>
                  <a:gd name="connsiteY3" fmla="*/ 1533527 h 1795123"/>
                  <a:gd name="connsiteX4" fmla="*/ 192 w 893183"/>
                  <a:gd name="connsiteY4" fmla="*/ 1434367 h 1795123"/>
                  <a:gd name="connsiteX5" fmla="*/ 192 w 893183"/>
                  <a:gd name="connsiteY5" fmla="*/ 1438981 h 1795123"/>
                  <a:gd name="connsiteX6" fmla="*/ 0 w 893183"/>
                  <a:gd name="connsiteY6" fmla="*/ 1439386 h 1795123"/>
                  <a:gd name="connsiteX7" fmla="*/ 0 w 893183"/>
                  <a:gd name="connsiteY7" fmla="*/ 4764 h 1795123"/>
                  <a:gd name="connsiteX8" fmla="*/ 191 w 893183"/>
                  <a:gd name="connsiteY8" fmla="*/ 4616 h 1795123"/>
                  <a:gd name="connsiteX9" fmla="*/ 191 w 893183"/>
                  <a:gd name="connsiteY9" fmla="*/ 0 h 1795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3183" h="1795123">
                    <a:moveTo>
                      <a:pt x="191" y="0"/>
                    </a:moveTo>
                    <a:lnTo>
                      <a:pt x="130101" y="100288"/>
                    </a:lnTo>
                    <a:cubicBezTo>
                      <a:pt x="1231201" y="995351"/>
                      <a:pt x="934902" y="1733019"/>
                      <a:pt x="513306" y="1791401"/>
                    </a:cubicBezTo>
                    <a:cubicBezTo>
                      <a:pt x="352699" y="1813642"/>
                      <a:pt x="173909" y="1737302"/>
                      <a:pt x="47265" y="1533527"/>
                    </a:cubicBezTo>
                    <a:lnTo>
                      <a:pt x="192" y="1434367"/>
                    </a:lnTo>
                    <a:lnTo>
                      <a:pt x="192" y="1438981"/>
                    </a:lnTo>
                    <a:lnTo>
                      <a:pt x="0" y="1439386"/>
                    </a:lnTo>
                    <a:lnTo>
                      <a:pt x="0" y="4764"/>
                    </a:lnTo>
                    <a:lnTo>
                      <a:pt x="191" y="4616"/>
                    </a:lnTo>
                    <a:lnTo>
                      <a:pt x="19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D1FBDFF-2521-BB02-50CD-53E448D45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/>
          <a:p>
            <a:r>
              <a:rPr lang="en-US" dirty="0"/>
              <a:t>Lindsey Slappy</a:t>
            </a:r>
          </a:p>
        </p:txBody>
      </p:sp>
      <p:cxnSp>
        <p:nvCxnSpPr>
          <p:cNvPr id="192" name="Straight Connector 19">
            <a:extLst>
              <a:ext uri="{FF2B5EF4-FFF2-40B4-BE49-F238E27FC236}">
                <a16:creationId xmlns:a16="http://schemas.microsoft.com/office/drawing/2014/main" id="{52A8EF8A-6DD1-434A-9E4F-EFD86A15E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8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Magnifier placed on a white background">
            <a:extLst>
              <a:ext uri="{FF2B5EF4-FFF2-40B4-BE49-F238E27FC236}">
                <a16:creationId xmlns:a16="http://schemas.microsoft.com/office/drawing/2014/main" id="{D3DF2C62-6058-F39E-1CA0-E1CE48C92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842" b="988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92D32E-B1E6-4335-BD86-8461882A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03300" y="-1052423"/>
            <a:ext cx="6857999" cy="888364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25A52-EB72-8381-9004-15EFA08A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96" y="364694"/>
            <a:ext cx="4265100" cy="222668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COMMON FINDINGS </a:t>
            </a:r>
            <a:endParaRPr lang="en-US" sz="4800" dirty="0">
              <a:solidFill>
                <a:srgbClr val="FFFFFF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D83BC4-A03A-4B80-BE2E-AB1542ABA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6F3D9A-452B-4940-9828-23E2DA52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C141C93-0464-49A4-80F9-CBA4B4732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FBE46EE-1DFB-4A24-A727-EABB7534F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3" name="Freeform 68">
                  <a:extLst>
                    <a:ext uri="{FF2B5EF4-FFF2-40B4-BE49-F238E27FC236}">
                      <a16:creationId xmlns:a16="http://schemas.microsoft.com/office/drawing/2014/main" id="{2892A7AB-12E4-4169-836F-A0D0C91B7F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69">
                  <a:extLst>
                    <a:ext uri="{FF2B5EF4-FFF2-40B4-BE49-F238E27FC236}">
                      <a16:creationId xmlns:a16="http://schemas.microsoft.com/office/drawing/2014/main" id="{1F214575-72DE-4088-8694-62F426EF7DD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Line 70">
                  <a:extLst>
                    <a:ext uri="{FF2B5EF4-FFF2-40B4-BE49-F238E27FC236}">
                      <a16:creationId xmlns:a16="http://schemas.microsoft.com/office/drawing/2014/main" id="{DE02F19E-EAED-436A-985B-21E4AFF3ECF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748F1F2-C6CE-4B1D-BC12-02955EA2BA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30" name="Freeform 68">
                  <a:extLst>
                    <a:ext uri="{FF2B5EF4-FFF2-40B4-BE49-F238E27FC236}">
                      <a16:creationId xmlns:a16="http://schemas.microsoft.com/office/drawing/2014/main" id="{80A5916D-E677-43F6-96A9-E16E5A8431B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69">
                  <a:extLst>
                    <a:ext uri="{FF2B5EF4-FFF2-40B4-BE49-F238E27FC236}">
                      <a16:creationId xmlns:a16="http://schemas.microsoft.com/office/drawing/2014/main" id="{115C4984-068B-47EF-9298-FC8384998B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70">
                  <a:extLst>
                    <a:ext uri="{FF2B5EF4-FFF2-40B4-BE49-F238E27FC236}">
                      <a16:creationId xmlns:a16="http://schemas.microsoft.com/office/drawing/2014/main" id="{8E1D9610-842B-4FB4-912A-67F61723EBF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8461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66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3D5A2-94BE-BE78-FC2A-7DAA2E44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COUNTIES – ARPA </a:t>
            </a:r>
          </a:p>
        </p:txBody>
      </p:sp>
      <p:sp>
        <p:nvSpPr>
          <p:cNvPr id="2074" name="Rectangle 2068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2052" name="Picture 4" descr="North Dakota County Map - GIS Geography">
            <a:extLst>
              <a:ext uri="{FF2B5EF4-FFF2-40B4-BE49-F238E27FC236}">
                <a16:creationId xmlns:a16="http://schemas.microsoft.com/office/drawing/2014/main" id="{DC296714-E218-A7EA-5997-C9C316B2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1833959"/>
            <a:ext cx="4999885" cy="318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5" name="Straight Connector 2070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48C88-6E75-5486-3217-1A7B7D1F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300" dirty="0"/>
              <a:t>IMPROPER REPORTING OF EXPENDITURES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300" i="0" dirty="0"/>
              <a:t>Condition – County did not properly report total expenditures on their project and expenditure report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300" i="0" dirty="0"/>
              <a:t>Cause – This can cause the reimbursement amount to be incorrect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300" i="0" dirty="0"/>
              <a:t>Recommendation – closely review all expenditures </a:t>
            </a:r>
          </a:p>
        </p:txBody>
      </p:sp>
    </p:spTree>
    <p:extLst>
      <p:ext uri="{BB962C8B-B14F-4D97-AF65-F5344CB8AC3E}">
        <p14:creationId xmlns:p14="http://schemas.microsoft.com/office/powerpoint/2010/main" val="62525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B27B2-3AE9-86C5-9AF1-C8D7654E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COUNTIES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A46D3-7F53-744B-F0DF-F57E8210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100" dirty="0"/>
              <a:t>NON-COMPLIANCE WITH SUBRECIPIENT GRANT AGREEMENTS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 dirty="0"/>
              <a:t>Condition – County did not ensure all subrecipients receiving funding were in compliance with the Uniform Guidance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 dirty="0"/>
              <a:t>Effect – Subrecipients may not be obtaining audits required, which can put the county at risk 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 dirty="0"/>
              <a:t>Recommendation –  Entity should develop procedures to ensure all elements of subrecipient grant requirements are met</a:t>
            </a:r>
          </a:p>
        </p:txBody>
      </p:sp>
      <p:cxnSp>
        <p:nvCxnSpPr>
          <p:cNvPr id="6156" name="Straight Connector 6152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What Is a Subaward and a Subrecipient? – Grants.gov Community Blog">
            <a:extLst>
              <a:ext uri="{FF2B5EF4-FFF2-40B4-BE49-F238E27FC236}">
                <a16:creationId xmlns:a16="http://schemas.microsoft.com/office/drawing/2014/main" id="{AA7F9F89-F22F-99F1-D101-249D67B4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127" y="1571465"/>
            <a:ext cx="4999885" cy="371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8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38FB4C-9FF2-1EAD-6AC8-9FB5A3F0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COUNTIES – ARPA </a:t>
            </a:r>
            <a:endParaRPr lang="en-US"/>
          </a:p>
        </p:txBody>
      </p:sp>
      <p:pic>
        <p:nvPicPr>
          <p:cNvPr id="7170" name="Picture 2" descr="Identifying Unallowable Costs on a Government Contract - Peter Witts CPA PC">
            <a:extLst>
              <a:ext uri="{FF2B5EF4-FFF2-40B4-BE49-F238E27FC236}">
                <a16:creationId xmlns:a16="http://schemas.microsoft.com/office/drawing/2014/main" id="{4446C5DF-0DFB-F543-9929-88C39A7FA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9842" b="-2"/>
          <a:stretch/>
        </p:blipFill>
        <p:spPr bwMode="auto"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0D55F-CA1F-8FC9-E99F-5E91520B3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100"/>
              <a:t>UNALLOWABLE COSTS – PREMIUM PAY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/>
              <a:t>Condition – Under ARPA funds, there are requirements for what funds can/cannot be used for. In this instance, the county did not properly report premium pay in the correct category.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/>
              <a:t>Cause – This caused the amounts for each category to be misstated.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/>
              <a:t>Recommendation –  We recommend they review the applicable requirements to ensure expenditures are in their proper category. </a:t>
            </a:r>
          </a:p>
          <a:p>
            <a:pPr>
              <a:lnSpc>
                <a:spcPct val="140000"/>
              </a:lnSpc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02918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A83E3-5E77-03AC-D286-4DD6C0D03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sz="2400" dirty="0"/>
              <a:t>SCHOOLS – IMPACT AID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8C30-C7D3-3253-D4EB-EF0F2C052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</a:pPr>
            <a:r>
              <a:rPr lang="en-US" sz="1100" dirty="0"/>
              <a:t>WAGE RATE REQUIRMENTS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 dirty="0"/>
              <a:t>Condition – If funds are being used for construction projects, there are usually specific wage rate requirements listed in the grant that must be followed (most common is Davis-Bacon)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 dirty="0"/>
              <a:t>Cause – Most are not aware of requirement, which causes them to pay contractors incorrectly. This can lead to expenses not being allowable under the grant.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 dirty="0"/>
              <a:t>Recommendation – make sure you are reading through grant agreements to ensure you are in compliance with the wage rate requirements. </a:t>
            </a:r>
          </a:p>
        </p:txBody>
      </p:sp>
      <p:cxnSp>
        <p:nvCxnSpPr>
          <p:cNvPr id="3084" name="Straight Connector 3080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Foundation Software Tips: Davis-Bacon Insights">
            <a:extLst>
              <a:ext uri="{FF2B5EF4-FFF2-40B4-BE49-F238E27FC236}">
                <a16:creationId xmlns:a16="http://schemas.microsoft.com/office/drawing/2014/main" id="{979DE715-4242-C79C-BE42-54B80262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127" y="2327698"/>
            <a:ext cx="4999885" cy="21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8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2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11626-DD16-2B85-0DC8-CA3A5F21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/>
              <a:t>OTHER FINDINGS</a:t>
            </a:r>
          </a:p>
        </p:txBody>
      </p:sp>
      <p:sp>
        <p:nvSpPr>
          <p:cNvPr id="4110" name="Rectangle 4104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098" name="Picture 2" descr="390+ Pile Of Binders Clip Art Stock Illustrations, Royalty-Free Vector  Graphics &amp; Clip Art - iStock">
            <a:extLst>
              <a:ext uri="{FF2B5EF4-FFF2-40B4-BE49-F238E27FC236}">
                <a16:creationId xmlns:a16="http://schemas.microsoft.com/office/drawing/2014/main" id="{B5616234-BD56-720E-1F37-9619B920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908839"/>
            <a:ext cx="4999885" cy="50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1" name="Straight Connector 4106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5D6E0-7AC0-2640-43FC-7950B47A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100"/>
              <a:t>LACK OF SUPPORTING DOCUMENTATION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/>
              <a:t>Condition – Occurs when an entity did not obtain adequate supporting documentation for expenditures charged to the grant program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/>
              <a:t>Cause – Entity might not have been aware of what documentation was important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100" i="0"/>
              <a:t>Recommendation – Encourage entity to keep ALL supporting documentation (better to have extra support than not enough)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704853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26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39C2D-A78B-D6BE-962E-CEF35C43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/>
              <a:t>OTHER FINDINGS</a:t>
            </a:r>
          </a:p>
        </p:txBody>
      </p:sp>
      <p:pic>
        <p:nvPicPr>
          <p:cNvPr id="5122" name="Picture 2" descr="3 Types of Internal Controls (To Safeguard Your Assets)">
            <a:extLst>
              <a:ext uri="{FF2B5EF4-FFF2-40B4-BE49-F238E27FC236}">
                <a16:creationId xmlns:a16="http://schemas.microsoft.com/office/drawing/2014/main" id="{C6286084-7D88-0BE0-88E7-C35D13A82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r="34411"/>
          <a:stretch/>
        </p:blipFill>
        <p:spPr bwMode="auto"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5" name="Straight Connector 5128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C4A3B-B7AF-7159-B755-339A015C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000"/>
              <a:t>LACK OF INTERNAL CONTROLS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000" i="0"/>
              <a:t>Condition – When the entity does not establish and maintain effective internal controls to ensure expenditures are being properly approved.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000" i="0"/>
              <a:t>Effect – This usually means they are not in compliance with reporting requirements and expenditures may have been charged incorrectly. 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000" i="0"/>
              <a:t>Recommendation – We recommend they implement procedures to comply with reporting requirements. </a:t>
            </a:r>
          </a:p>
        </p:txBody>
      </p:sp>
    </p:spTree>
    <p:extLst>
      <p:ext uri="{BB962C8B-B14F-4D97-AF65-F5344CB8AC3E}">
        <p14:creationId xmlns:p14="http://schemas.microsoft.com/office/powerpoint/2010/main" val="204104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Selenium Tips and Tricks | SELENIUM Automation in JAVA">
            <a:extLst>
              <a:ext uri="{FF2B5EF4-FFF2-40B4-BE49-F238E27FC236}">
                <a16:creationId xmlns:a16="http://schemas.microsoft.com/office/drawing/2014/main" id="{2A2EE76D-AB04-9E30-3617-FBF1E7C875B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337" y="3198813"/>
            <a:ext cx="11109325" cy="29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0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F75DE-8A44-4EC5-83C6-95BDDF10D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sz="3200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Tips and Tricks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41539-7EAF-1EC8-27B9-49ED2AD7C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Keep track of all support (applications, expenditure support, requests, etc.)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Establish a strong process of internal controls for federal expenditures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Read through compliance supplement - this is your friend </a:t>
            </a:r>
            <a:r>
              <a:rPr lang="en-US" sz="1400" dirty="0">
                <a:sym typeface="Wingdings" panose="05000000000000000000" pitchFamily="2" charset="2"/>
              </a:rPr>
              <a:t>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Look into getting single audit costs of the portion of the audit reimbursed by the feds if applicable </a:t>
            </a:r>
          </a:p>
          <a:p>
            <a:pPr>
              <a:lnSpc>
                <a:spcPct val="140000"/>
              </a:lnSpc>
            </a:pPr>
            <a:endParaRPr lang="en-US" sz="1400" dirty="0"/>
          </a:p>
        </p:txBody>
      </p:sp>
      <p:cxnSp>
        <p:nvCxnSpPr>
          <p:cNvPr id="36" name="Straight Connector 20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490F612-83D6-D291-1DCE-0A45CC0E2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1127" y="2021455"/>
            <a:ext cx="4999885" cy="28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1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Wooden blocks with question marks">
            <a:extLst>
              <a:ext uri="{FF2B5EF4-FFF2-40B4-BE49-F238E27FC236}">
                <a16:creationId xmlns:a16="http://schemas.microsoft.com/office/drawing/2014/main" id="{147F4187-A735-DD1C-F945-DDB854983B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2148" b="358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48C0A-F532-87F9-2318-0570ADF14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00" y="1096965"/>
            <a:ext cx="7977600" cy="208569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QUESTIONS?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155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sz="3200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What is a Single Audit</a:t>
            </a:r>
          </a:p>
          <a:p>
            <a:pPr algn="l"/>
            <a:r>
              <a:rPr lang="en-US" dirty="0"/>
              <a:t>Preparing for an Audit </a:t>
            </a:r>
          </a:p>
          <a:p>
            <a:pPr algn="l"/>
            <a:r>
              <a:rPr lang="en-US" dirty="0"/>
              <a:t>Common Findings </a:t>
            </a:r>
          </a:p>
          <a:p>
            <a:pPr algn="l"/>
            <a:r>
              <a:rPr lang="en-US" dirty="0"/>
              <a:t>Tips &amp; Tricks </a:t>
            </a: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Will your school district need a Single Audit this year?: Boyer &amp; Ritter LLC">
            <a:extLst>
              <a:ext uri="{FF2B5EF4-FFF2-40B4-BE49-F238E27FC236}">
                <a16:creationId xmlns:a16="http://schemas.microsoft.com/office/drawing/2014/main" id="{238EA0E5-5173-7042-A904-A443892B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127" y="1302721"/>
            <a:ext cx="4999885" cy="42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1" y="1079500"/>
            <a:ext cx="3904750" cy="468947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8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683352-196F-FE30-A118-EA2654661D29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477975251"/>
              </p:ext>
            </p:extLst>
          </p:nvPr>
        </p:nvGraphicFramePr>
        <p:xfrm>
          <a:off x="6654799" y="531814"/>
          <a:ext cx="4996207" cy="5783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5" name="Straight Connector 103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3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047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49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050" name="Rectangle 1038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Money: Are There Really Free Government Grants to Start a Business? |  ZenBusiness Inc.">
            <a:extLst>
              <a:ext uri="{FF2B5EF4-FFF2-40B4-BE49-F238E27FC236}">
                <a16:creationId xmlns:a16="http://schemas.microsoft.com/office/drawing/2014/main" id="{A16F973B-084A-F421-F674-3F722A609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 b="2000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40">
            <a:extLst>
              <a:ext uri="{FF2B5EF4-FFF2-40B4-BE49-F238E27FC236}">
                <a16:creationId xmlns:a16="http://schemas.microsoft.com/office/drawing/2014/main" id="{C2E86F6D-198D-45C3-AC93-8D31B8A4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2678805"/>
            <a:ext cx="12191999" cy="41791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4769810"/>
            <a:ext cx="4457690" cy="1332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rgbClr val="FFFFFF"/>
                </a:solidFill>
              </a:rPr>
              <a:t>WHAT IS A SINGLE AUDIT? </a:t>
            </a:r>
          </a:p>
        </p:txBody>
      </p:sp>
      <p:cxnSp>
        <p:nvCxnSpPr>
          <p:cNvPr id="1052" name="Straight Connector 1042">
            <a:extLst>
              <a:ext uri="{FF2B5EF4-FFF2-40B4-BE49-F238E27FC236}">
                <a16:creationId xmlns:a16="http://schemas.microsoft.com/office/drawing/2014/main" id="{6C14D892-36B8-4065-9158-50C22E1E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35810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43E2B6-F111-E227-18E2-FFC5A956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b="1" kern="1200" cap="none" spc="0" baseline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SINGLE AUDIT </a:t>
            </a:r>
          </a:p>
        </p:txBody>
      </p:sp>
      <p:pic>
        <p:nvPicPr>
          <p:cNvPr id="15" name="Content Placeholder 14" descr="Stacks of gold coins">
            <a:extLst>
              <a:ext uri="{FF2B5EF4-FFF2-40B4-BE49-F238E27FC236}">
                <a16:creationId xmlns:a16="http://schemas.microsoft.com/office/drawing/2014/main" id="{17FE7933-5B30-6C21-2E60-4E0902C6D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9673" r="13576" b="-2"/>
          <a:stretch/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0EF5CC-8F93-EC51-F09E-8BFB60595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2369" y="2877018"/>
            <a:ext cx="4078800" cy="29014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Audit required by the Federal Government if you spend </a:t>
            </a:r>
            <a:r>
              <a:rPr lang="en-US" b="1" dirty="0">
                <a:ln w="22225">
                  <a:solidFill>
                    <a:srgbClr val="5A6E6E"/>
                  </a:solidFill>
                  <a:prstDash val="solid"/>
                </a:ln>
                <a:solidFill>
                  <a:schemeClr val="bg1">
                    <a:alpha val="60000"/>
                  </a:schemeClr>
                </a:solidFill>
              </a:rPr>
              <a:t>$750,000 </a:t>
            </a:r>
            <a:r>
              <a:rPr lang="en-US" dirty="0"/>
              <a:t>or more in federal funds within the fiscal year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6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56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31A01C-0D7A-5B47-9621-0E761267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540000"/>
            <a:ext cx="3528000" cy="230321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200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SEFA</a:t>
            </a:r>
          </a:p>
        </p:txBody>
      </p:sp>
      <p:cxnSp>
        <p:nvCxnSpPr>
          <p:cNvPr id="63" name="Straight Connector 58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88DF6B5-6447-ABC8-5B18-EA575278F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3552" y="450000"/>
            <a:ext cx="6107460" cy="248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Financial statement schedule that is prepared by management that lists an organizations expenditures of federal assistance for the fiscal year by federal agency, grant number, and amount. </a:t>
            </a:r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6FB613AD-00EA-4831-B6D3-32608400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B6CA9B-E5F4-14A6-4823-EBB4B095A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139" y="4017600"/>
            <a:ext cx="3834000" cy="23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1EB0B-DC3B-5A47-F677-B6547660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412" y="4109999"/>
            <a:ext cx="5421600" cy="211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3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83302-F5A1-0041-BF27-8025D111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423382"/>
            <a:ext cx="4078800" cy="1569660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sz="3200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Compliance Supplement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2C830-D9CF-437D-F039-3CB430E08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361601"/>
            <a:ext cx="4078800" cy="34169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Created by the Office of Management and Budget, this contains the audit objectives for most federal programs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2D8F3EB-0637-3831-4614-C3D2CCE44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9985" y="540000"/>
            <a:ext cx="4125842" cy="2754000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48622A0-67E7-68ED-9FCA-8CA99F964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00" y="4004211"/>
            <a:ext cx="4996212" cy="18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8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536575"/>
            <a:ext cx="4078800" cy="1453003"/>
          </a:xfr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pPr algn="ctr"/>
            <a:r>
              <a:rPr lang="en-US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COUNTS?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68C6BE-41CC-4C4D-850F-F82321AE7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18" name="Content Placeholder 17" descr="Text, whiteboard&#10;&#10;Description automatically generated">
            <a:extLst>
              <a:ext uri="{FF2B5EF4-FFF2-40B4-BE49-F238E27FC236}">
                <a16:creationId xmlns:a16="http://schemas.microsoft.com/office/drawing/2014/main" id="{7A3DEB2E-6605-E54E-E14E-F33535A005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672" r="25078"/>
          <a:stretch/>
        </p:blipFill>
        <p:spPr>
          <a:xfrm>
            <a:off x="540000" y="927730"/>
            <a:ext cx="4999885" cy="499988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F13782F-DFFF-6018-64D7-1963F27D7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2369" y="2877018"/>
            <a:ext cx="4078800" cy="29014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900" dirty="0"/>
              <a:t>Federal money received from the Federal Government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900" i="0" dirty="0"/>
              <a:t>Impact Aid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900" i="0" dirty="0"/>
              <a:t>Title I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900" i="0" dirty="0"/>
              <a:t>Disaster Grants </a:t>
            </a:r>
          </a:p>
          <a:p>
            <a:pPr marL="702900" lvl="1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1900" i="0" dirty="0"/>
              <a:t>ESSER  </a:t>
            </a:r>
          </a:p>
          <a:p>
            <a:pPr lvl="1">
              <a:lnSpc>
                <a:spcPct val="140000"/>
              </a:lnSpc>
            </a:pPr>
            <a:endParaRPr lang="en-US" sz="1900" i="0" dirty="0"/>
          </a:p>
          <a:p>
            <a:pPr lvl="1">
              <a:lnSpc>
                <a:spcPct val="14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94486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1" name="Straight Connector 2220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3" name="Group 2222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2224" name="Group 2223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2226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25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2229" name="Rectangle 222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1089025"/>
            <a:ext cx="4075200" cy="15329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4400"/>
              <a:t>PREPARING FOR AN AUDIT</a:t>
            </a:r>
          </a:p>
        </p:txBody>
      </p:sp>
      <p:grpSp>
        <p:nvGrpSpPr>
          <p:cNvPr id="2231" name="Group 2230">
            <a:extLst>
              <a:ext uri="{FF2B5EF4-FFF2-40B4-BE49-F238E27FC236}">
                <a16:creationId xmlns:a16="http://schemas.microsoft.com/office/drawing/2014/main" id="{50F37AA1-A09B-4E28-987B-38E5060E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2232" name="Rectangle 2231">
              <a:extLst>
                <a:ext uri="{FF2B5EF4-FFF2-40B4-BE49-F238E27FC236}">
                  <a16:creationId xmlns:a16="http://schemas.microsoft.com/office/drawing/2014/main" id="{9874D018-FDBA-4AD4-8C74-17D41F4FB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33" name="Group 2232">
              <a:extLst>
                <a:ext uri="{FF2B5EF4-FFF2-40B4-BE49-F238E27FC236}">
                  <a16:creationId xmlns:a16="http://schemas.microsoft.com/office/drawing/2014/main" id="{DB43F5C4-EF74-49F4-97CB-97938DDC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234" name="Group 2233">
                <a:extLst>
                  <a:ext uri="{FF2B5EF4-FFF2-40B4-BE49-F238E27FC236}">
                    <a16:creationId xmlns:a16="http://schemas.microsoft.com/office/drawing/2014/main" id="{B74E0761-A6EC-4896-A2D4-97A0AF0AA0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39" name="Freeform 68">
                  <a:extLst>
                    <a:ext uri="{FF2B5EF4-FFF2-40B4-BE49-F238E27FC236}">
                      <a16:creationId xmlns:a16="http://schemas.microsoft.com/office/drawing/2014/main" id="{E02DDA0C-BC2F-4EA7-B34E-E0A38B82BA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0" name="Freeform 69">
                  <a:extLst>
                    <a:ext uri="{FF2B5EF4-FFF2-40B4-BE49-F238E27FC236}">
                      <a16:creationId xmlns:a16="http://schemas.microsoft.com/office/drawing/2014/main" id="{CF13B05D-4163-4B4E-A2D2-FA7ED946823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1" name="Line 70">
                  <a:extLst>
                    <a:ext uri="{FF2B5EF4-FFF2-40B4-BE49-F238E27FC236}">
                      <a16:creationId xmlns:a16="http://schemas.microsoft.com/office/drawing/2014/main" id="{6D222543-B140-45C1-A731-C56E6B3A17C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35" name="Group 2234">
                <a:extLst>
                  <a:ext uri="{FF2B5EF4-FFF2-40B4-BE49-F238E27FC236}">
                    <a16:creationId xmlns:a16="http://schemas.microsoft.com/office/drawing/2014/main" id="{21D25868-4B38-41A5-8DA7-BB01E8534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236" name="Freeform 68">
                  <a:extLst>
                    <a:ext uri="{FF2B5EF4-FFF2-40B4-BE49-F238E27FC236}">
                      <a16:creationId xmlns:a16="http://schemas.microsoft.com/office/drawing/2014/main" id="{9BA6FA89-CCD8-4CC0-954F-FBBFA59737E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7" name="Freeform 69">
                  <a:extLst>
                    <a:ext uri="{FF2B5EF4-FFF2-40B4-BE49-F238E27FC236}">
                      <a16:creationId xmlns:a16="http://schemas.microsoft.com/office/drawing/2014/main" id="{73005E59-2B44-4A62-A8F1-504FB17060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8" name="Line 70">
                  <a:extLst>
                    <a:ext uri="{FF2B5EF4-FFF2-40B4-BE49-F238E27FC236}">
                      <a16:creationId xmlns:a16="http://schemas.microsoft.com/office/drawing/2014/main" id="{C9AB3E16-8B92-47B2-BA2E-02935767A80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243" name="Rectangle 2242">
            <a:extLst>
              <a:ext uri="{FF2B5EF4-FFF2-40B4-BE49-F238E27FC236}">
                <a16:creationId xmlns:a16="http://schemas.microsoft.com/office/drawing/2014/main" id="{1B5DF063-A889-4037-8C0F-D6D424107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2054" name="Picture 6" descr="Preparation Is Key Images – Browse 8,197 Stock Photos, Vectors, and Video |  Adobe Stock">
            <a:extLst>
              <a:ext uri="{FF2B5EF4-FFF2-40B4-BE49-F238E27FC236}">
                <a16:creationId xmlns:a16="http://schemas.microsoft.com/office/drawing/2014/main" id="{43CF1750-898B-480F-FD12-703773E0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1127" y="2027705"/>
            <a:ext cx="4999885" cy="279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411A9-869D-9BB0-CDDB-C04347C04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46800"/>
            <a:ext cx="2802386" cy="4689475"/>
          </a:xfrm>
        </p:spPr>
        <p:txBody>
          <a:bodyPr anchor="t">
            <a:normAutofit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How to Prepare </a:t>
            </a:r>
            <a:endParaRPr lang="en-US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9B4757C4-228A-47E5-94C8-058312AB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323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59C2ECB2-38B7-EB34-CAF2-7DDCB196A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768896"/>
              </p:ext>
            </p:extLst>
          </p:nvPr>
        </p:nvGraphicFramePr>
        <p:xfrm>
          <a:off x="4982215" y="537330"/>
          <a:ext cx="6668792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910579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AE25C0-66E9-4E74-9814-75E5D2A6CAB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8954E08-A2C8-44D4-BABF-5531D0DF1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DA63D-DE73-4ED5-BDF0-D3D9FD35E1E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{C53C1FCD-27D4-448C-8600-1AEC38BFB055}tf11158769_win32</Template>
  <TotalTime>606</TotalTime>
  <Words>654</Words>
  <Application>Microsoft Office PowerPoint</Application>
  <PresentationFormat>Widescreen</PresentationFormat>
  <Paragraphs>83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Calibri</vt:lpstr>
      <vt:lpstr>Goudy Old Style</vt:lpstr>
      <vt:lpstr>Wingdings</vt:lpstr>
      <vt:lpstr>FrostyVTI</vt:lpstr>
      <vt:lpstr>common deficiencies in the SINGLE AUDIT</vt:lpstr>
      <vt:lpstr>Agenda</vt:lpstr>
      <vt:lpstr>WHAT IS A SINGLE AUDIT? </vt:lpstr>
      <vt:lpstr>SINGLE AUDIT </vt:lpstr>
      <vt:lpstr>SEFA</vt:lpstr>
      <vt:lpstr>Compliance Supplement </vt:lpstr>
      <vt:lpstr>WHAT COUNTS?</vt:lpstr>
      <vt:lpstr>PREPARING FOR AN AUDIT</vt:lpstr>
      <vt:lpstr>    How to Prepare </vt:lpstr>
      <vt:lpstr>COMMON FINDINGS </vt:lpstr>
      <vt:lpstr>COUNTIES – ARPA </vt:lpstr>
      <vt:lpstr>COUNTIES   </vt:lpstr>
      <vt:lpstr>COUNTIES – ARPA </vt:lpstr>
      <vt:lpstr>SCHOOLS – IMPACT AID </vt:lpstr>
      <vt:lpstr>OTHER FINDINGS</vt:lpstr>
      <vt:lpstr>OTHER FINDINGS</vt:lpstr>
      <vt:lpstr>PowerPoint Presentation</vt:lpstr>
      <vt:lpstr>Tips and Tricks </vt:lpstr>
      <vt:lpstr>QUESTIONS?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Deficiencies in the Single Audit </dc:title>
  <dc:creator>Lee, Andrea B.</dc:creator>
  <cp:lastModifiedBy>Lee, Andrea B.</cp:lastModifiedBy>
  <cp:revision>1</cp:revision>
  <dcterms:created xsi:type="dcterms:W3CDTF">2024-06-18T14:19:57Z</dcterms:created>
  <dcterms:modified xsi:type="dcterms:W3CDTF">2024-06-25T14:59:53Z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